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2DDA8-60CF-4DBF-9847-3033FCD86670}" type="datetimeFigureOut">
              <a:rPr lang="es-MX" smtClean="0"/>
              <a:t>25/06/2014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851E-87D2-45AB-8853-C26346A6A2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8809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2DDA8-60CF-4DBF-9847-3033FCD86670}" type="datetimeFigureOut">
              <a:rPr lang="es-MX" smtClean="0"/>
              <a:t>25/06/2014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851E-87D2-45AB-8853-C26346A6A2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3981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2DDA8-60CF-4DBF-9847-3033FCD86670}" type="datetimeFigureOut">
              <a:rPr lang="es-MX" smtClean="0"/>
              <a:t>25/06/2014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851E-87D2-45AB-8853-C26346A6A2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046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2DDA8-60CF-4DBF-9847-3033FCD86670}" type="datetimeFigureOut">
              <a:rPr lang="es-MX" smtClean="0"/>
              <a:t>25/06/2014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851E-87D2-45AB-8853-C26346A6A2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5575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2DDA8-60CF-4DBF-9847-3033FCD86670}" type="datetimeFigureOut">
              <a:rPr lang="es-MX" smtClean="0"/>
              <a:t>25/06/2014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851E-87D2-45AB-8853-C26346A6A2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507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2DDA8-60CF-4DBF-9847-3033FCD86670}" type="datetimeFigureOut">
              <a:rPr lang="es-MX" smtClean="0"/>
              <a:t>25/06/2014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851E-87D2-45AB-8853-C26346A6A2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2832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2DDA8-60CF-4DBF-9847-3033FCD86670}" type="datetimeFigureOut">
              <a:rPr lang="es-MX" smtClean="0"/>
              <a:t>25/06/2014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851E-87D2-45AB-8853-C26346A6A2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3007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2DDA8-60CF-4DBF-9847-3033FCD86670}" type="datetimeFigureOut">
              <a:rPr lang="es-MX" smtClean="0"/>
              <a:t>25/06/2014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851E-87D2-45AB-8853-C26346A6A2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398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2DDA8-60CF-4DBF-9847-3033FCD86670}" type="datetimeFigureOut">
              <a:rPr lang="es-MX" smtClean="0"/>
              <a:t>25/06/2014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851E-87D2-45AB-8853-C26346A6A2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71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2DDA8-60CF-4DBF-9847-3033FCD86670}" type="datetimeFigureOut">
              <a:rPr lang="es-MX" smtClean="0"/>
              <a:t>25/06/2014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851E-87D2-45AB-8853-C26346A6A2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7473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2DDA8-60CF-4DBF-9847-3033FCD86670}" type="datetimeFigureOut">
              <a:rPr lang="es-MX" smtClean="0"/>
              <a:t>25/06/2014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851E-87D2-45AB-8853-C26346A6A2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2137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2DDA8-60CF-4DBF-9847-3033FCD86670}" type="datetimeFigureOut">
              <a:rPr lang="es-MX" smtClean="0"/>
              <a:t>25/06/2014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F851E-87D2-45AB-8853-C26346A6A2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910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7413" y="425003"/>
            <a:ext cx="7785077" cy="5885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1 CuadroTexto"/>
          <p:cNvSpPr txBox="1"/>
          <p:nvPr/>
        </p:nvSpPr>
        <p:spPr>
          <a:xfrm>
            <a:off x="580334" y="952297"/>
            <a:ext cx="3818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Comisión Reguladora de Energía</a:t>
            </a:r>
            <a:endParaRPr lang="es-MX" b="1" dirty="0"/>
          </a:p>
        </p:txBody>
      </p:sp>
      <p:sp>
        <p:nvSpPr>
          <p:cNvPr id="7" name="2 CuadroTexto"/>
          <p:cNvSpPr txBox="1"/>
          <p:nvPr/>
        </p:nvSpPr>
        <p:spPr>
          <a:xfrm>
            <a:off x="8070282" y="5586323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b="1" dirty="0" smtClean="0"/>
              <a:t>Indicadores 2014</a:t>
            </a:r>
            <a:endParaRPr lang="es-MX" b="1" dirty="0"/>
          </a:p>
        </p:txBody>
      </p:sp>
      <p:sp>
        <p:nvSpPr>
          <p:cNvPr id="8" name="1 CuadroTexto"/>
          <p:cNvSpPr txBox="1"/>
          <p:nvPr/>
        </p:nvSpPr>
        <p:spPr>
          <a:xfrm>
            <a:off x="580334" y="1424660"/>
            <a:ext cx="5469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Comité de Ética y Vigilancia del Código de Conducta.</a:t>
            </a:r>
          </a:p>
        </p:txBody>
      </p:sp>
    </p:spTree>
    <p:extLst>
      <p:ext uri="{BB962C8B-B14F-4D97-AF65-F5344CB8AC3E}">
        <p14:creationId xmlns:p14="http://schemas.microsoft.com/office/powerpoint/2010/main" val="340057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0251" y="1200329"/>
            <a:ext cx="7925435" cy="5273675"/>
          </a:xfrm>
          <a:prstGeom prst="rect">
            <a:avLst/>
          </a:prstGeom>
          <a:noFill/>
        </p:spPr>
      </p:pic>
      <p:sp>
        <p:nvSpPr>
          <p:cNvPr id="5" name="Rectángulo 4"/>
          <p:cNvSpPr/>
          <p:nvPr/>
        </p:nvSpPr>
        <p:spPr>
          <a:xfrm>
            <a:off x="2944968" y="360608"/>
            <a:ext cx="6096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_tradnl" sz="1400" b="1" dirty="0" smtClean="0">
                <a:effectLst/>
                <a:ea typeface="Times New Roman" panose="02020603050405020304" pitchFamily="18" charset="0"/>
              </a:rPr>
              <a:t>COMITÉ DE ÉTICA Y VIGILANCIA DEL CÓDIGO DE CONDUCTA</a:t>
            </a:r>
            <a:endParaRPr lang="es-MX" sz="1400" dirty="0" smtClean="0">
              <a:effectLst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s-ES_tradnl" sz="1400" b="1" dirty="0" smtClean="0">
              <a:effectLst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_tradnl" sz="1400" b="1" dirty="0" smtClean="0">
                <a:effectLst/>
                <a:ea typeface="Times New Roman" panose="02020603050405020304" pitchFamily="18" charset="0"/>
              </a:rPr>
              <a:t>INDICADORES 2014</a:t>
            </a:r>
            <a:endParaRPr lang="es-MX" sz="14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903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2603" y="1232405"/>
            <a:ext cx="8181340" cy="5243195"/>
          </a:xfrm>
          <a:prstGeom prst="rect">
            <a:avLst/>
          </a:prstGeom>
          <a:noFill/>
        </p:spPr>
      </p:pic>
      <p:sp>
        <p:nvSpPr>
          <p:cNvPr id="3" name="Rectángulo 2"/>
          <p:cNvSpPr/>
          <p:nvPr/>
        </p:nvSpPr>
        <p:spPr>
          <a:xfrm>
            <a:off x="2944968" y="360608"/>
            <a:ext cx="6096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_tradnl" sz="1400" b="1" dirty="0" smtClean="0">
                <a:effectLst/>
                <a:ea typeface="Times New Roman" panose="02020603050405020304" pitchFamily="18" charset="0"/>
              </a:rPr>
              <a:t>COMITÉ DE ÉTICA Y VIGILANCIA DEL CÓDIGO DE CONDUCTA</a:t>
            </a:r>
            <a:endParaRPr lang="es-MX" sz="1400" dirty="0" smtClean="0">
              <a:effectLst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s-ES_tradnl" sz="1400" b="1" dirty="0" smtClean="0">
              <a:effectLst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_tradnl" sz="1400" b="1" dirty="0" smtClean="0">
                <a:effectLst/>
                <a:ea typeface="Times New Roman" panose="02020603050405020304" pitchFamily="18" charset="0"/>
              </a:rPr>
              <a:t>INDICADORES 2014</a:t>
            </a:r>
            <a:endParaRPr lang="es-MX" sz="14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0448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Office PowerPoint</Application>
  <PresentationFormat>Panorámica</PresentationFormat>
  <Paragraphs>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Antonieta lopez Sanchez</dc:creator>
  <cp:lastModifiedBy>Maria Antonieta lopez Sanchez</cp:lastModifiedBy>
  <cp:revision>2</cp:revision>
  <dcterms:created xsi:type="dcterms:W3CDTF">2014-06-25T17:06:58Z</dcterms:created>
  <dcterms:modified xsi:type="dcterms:W3CDTF">2014-06-25T17:07:53Z</dcterms:modified>
</cp:coreProperties>
</file>