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45" r:id="rId5"/>
    <p:sldId id="571" r:id="rId6"/>
    <p:sldId id="570" r:id="rId7"/>
    <p:sldId id="572" r:id="rId8"/>
    <p:sldId id="560" r:id="rId9"/>
    <p:sldId id="562" r:id="rId10"/>
    <p:sldId id="563" r:id="rId11"/>
    <p:sldId id="581" r:id="rId12"/>
    <p:sldId id="573" r:id="rId13"/>
    <p:sldId id="569" r:id="rId14"/>
    <p:sldId id="574" r:id="rId15"/>
    <p:sldId id="575" r:id="rId16"/>
    <p:sldId id="576" r:id="rId17"/>
    <p:sldId id="583" r:id="rId18"/>
    <p:sldId id="582" r:id="rId1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unión 3" id="{FF29E22F-9F3C-4ACF-8E82-85BBD361B017}">
          <p14:sldIdLst>
            <p14:sldId id="545"/>
            <p14:sldId id="571"/>
            <p14:sldId id="570"/>
            <p14:sldId id="572"/>
            <p14:sldId id="560"/>
            <p14:sldId id="562"/>
            <p14:sldId id="563"/>
            <p14:sldId id="581"/>
            <p14:sldId id="573"/>
            <p14:sldId id="569"/>
            <p14:sldId id="574"/>
            <p14:sldId id="575"/>
            <p14:sldId id="576"/>
            <p14:sldId id="583"/>
            <p14:sldId id="5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r" initials="acr" lastIdx="3" clrIdx="0"/>
  <p:cmAuthor id="1" name="Gabriel Heller Green" initials="GHG" lastIdx="1" clrIdx="1"/>
  <p:cmAuthor id="2" name="Ramon Olivas Gastelum" initials="ROG" lastIdx="21" clrIdx="2"/>
  <p:cmAuthor id="3" name="Gonzalo Almeyda Torres" initials="GAT" lastIdx="1" clrIdx="3"/>
  <p:cmAuthor id="4" name="Alejandra Cristina Espinosa Mendoza" initials="ACEM" lastIdx="12" clrIdx="4"/>
  <p:cmAuthor id="5" name="Gumersindo Cue Aguilar" initials="GCA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53D"/>
    <a:srgbClr val="9EBD5F"/>
    <a:srgbClr val="42A028"/>
    <a:srgbClr val="7996F3"/>
    <a:srgbClr val="006600"/>
    <a:srgbClr val="E11F1F"/>
    <a:srgbClr val="008000"/>
    <a:srgbClr val="8EB149"/>
    <a:srgbClr val="FFCC00"/>
    <a:srgbClr val="BB4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3427" autoAdjust="0"/>
    <p:restoredTop sz="98514" autoAdjust="0"/>
  </p:normalViewPr>
  <p:slideViewPr>
    <p:cSldViewPr>
      <p:cViewPr varScale="1">
        <p:scale>
          <a:sx n="111" d="100"/>
          <a:sy n="111" d="100"/>
        </p:scale>
        <p:origin x="-2400" y="-96"/>
      </p:cViewPr>
      <p:guideLst>
        <p:guide orient="horz" pos="2160"/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56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CUE\Documents\DG%20Petrol&#237;feros\IEA\D&#237;as%20de%20inventarios%20de%20petr&#243;leo%20y%20petrol&#237;feros%20(demanda%20e%20Imp.Netas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Importaciones de petrolíferos, 2010-2015 </a:t>
            </a:r>
          </a:p>
          <a:p>
            <a:pPr>
              <a:defRPr sz="1800"/>
            </a:pPr>
            <a:r>
              <a:rPr lang="en-US" sz="1800"/>
              <a:t>(Miles de barriles diarios)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3692710636006995E-2"/>
          <c:y val="0.14217986693680684"/>
          <c:w val="0.92000027299515708"/>
          <c:h val="0.6407884928389006"/>
        </c:manualLayout>
      </c:layout>
      <c:lineChart>
        <c:grouping val="standard"/>
        <c:varyColors val="0"/>
        <c:ser>
          <c:idx val="1"/>
          <c:order val="0"/>
          <c:tx>
            <c:strRef>
              <c:f>Imp_net!$A$12</c:f>
              <c:strCache>
                <c:ptCount val="1"/>
                <c:pt idx="0">
                  <c:v>        Gasolina</c:v>
                </c:pt>
              </c:strCache>
            </c:strRef>
          </c:tx>
          <c:cat>
            <c:strRef>
              <c:f>Imp_net!$B$7:$BU$7</c:f>
              <c:strCache>
                <c:ptCount val="72"/>
                <c:pt idx="0">
                  <c:v>Ene/2010</c:v>
                </c:pt>
                <c:pt idx="1">
                  <c:v>Feb/2010</c:v>
                </c:pt>
                <c:pt idx="2">
                  <c:v>Mar/2010</c:v>
                </c:pt>
                <c:pt idx="3">
                  <c:v>Abr/2010</c:v>
                </c:pt>
                <c:pt idx="4">
                  <c:v>May/2010</c:v>
                </c:pt>
                <c:pt idx="5">
                  <c:v>Jun/2010</c:v>
                </c:pt>
                <c:pt idx="6">
                  <c:v>Jul/2010</c:v>
                </c:pt>
                <c:pt idx="7">
                  <c:v>Ago/2010</c:v>
                </c:pt>
                <c:pt idx="8">
                  <c:v>Sep/2010</c:v>
                </c:pt>
                <c:pt idx="9">
                  <c:v>Oct/2010</c:v>
                </c:pt>
                <c:pt idx="10">
                  <c:v>Nov/2010</c:v>
                </c:pt>
                <c:pt idx="11">
                  <c:v>Dic/2010</c:v>
                </c:pt>
                <c:pt idx="12">
                  <c:v>Ene/2011</c:v>
                </c:pt>
                <c:pt idx="13">
                  <c:v>Feb/2011</c:v>
                </c:pt>
                <c:pt idx="14">
                  <c:v>Mar/2011</c:v>
                </c:pt>
                <c:pt idx="15">
                  <c:v>Abr/2011</c:v>
                </c:pt>
                <c:pt idx="16">
                  <c:v>May/2011</c:v>
                </c:pt>
                <c:pt idx="17">
                  <c:v>Jun/2011</c:v>
                </c:pt>
                <c:pt idx="18">
                  <c:v>Jul/2011</c:v>
                </c:pt>
                <c:pt idx="19">
                  <c:v>Ago/2011</c:v>
                </c:pt>
                <c:pt idx="20">
                  <c:v>Sep/2011</c:v>
                </c:pt>
                <c:pt idx="21">
                  <c:v>Oct/2011</c:v>
                </c:pt>
                <c:pt idx="22">
                  <c:v>Nov/2011</c:v>
                </c:pt>
                <c:pt idx="23">
                  <c:v>Dic/2011</c:v>
                </c:pt>
                <c:pt idx="24">
                  <c:v>Ene/2012</c:v>
                </c:pt>
                <c:pt idx="25">
                  <c:v>Feb/2012</c:v>
                </c:pt>
                <c:pt idx="26">
                  <c:v>Mar/2012</c:v>
                </c:pt>
                <c:pt idx="27">
                  <c:v>Abr/2012</c:v>
                </c:pt>
                <c:pt idx="28">
                  <c:v>May/2012</c:v>
                </c:pt>
                <c:pt idx="29">
                  <c:v>Jun/2012</c:v>
                </c:pt>
                <c:pt idx="30">
                  <c:v>Jul/2012</c:v>
                </c:pt>
                <c:pt idx="31">
                  <c:v>Ago/2012</c:v>
                </c:pt>
                <c:pt idx="32">
                  <c:v>Sep/2012</c:v>
                </c:pt>
                <c:pt idx="33">
                  <c:v>Oct/2012</c:v>
                </c:pt>
                <c:pt idx="34">
                  <c:v>Nov/2012</c:v>
                </c:pt>
                <c:pt idx="35">
                  <c:v>Dic/2012</c:v>
                </c:pt>
                <c:pt idx="36">
                  <c:v>Ene/2013</c:v>
                </c:pt>
                <c:pt idx="37">
                  <c:v>Feb/2013</c:v>
                </c:pt>
                <c:pt idx="38">
                  <c:v>Mar/2013</c:v>
                </c:pt>
                <c:pt idx="39">
                  <c:v>Abr/2013</c:v>
                </c:pt>
                <c:pt idx="40">
                  <c:v>May/2013</c:v>
                </c:pt>
                <c:pt idx="41">
                  <c:v>Jun/2013</c:v>
                </c:pt>
                <c:pt idx="42">
                  <c:v>Jul/2013</c:v>
                </c:pt>
                <c:pt idx="43">
                  <c:v>Ago/2013</c:v>
                </c:pt>
                <c:pt idx="44">
                  <c:v>Sep/2013</c:v>
                </c:pt>
                <c:pt idx="45">
                  <c:v>Oct/2013</c:v>
                </c:pt>
                <c:pt idx="46">
                  <c:v>Nov/2013</c:v>
                </c:pt>
                <c:pt idx="47">
                  <c:v>Dic/2013</c:v>
                </c:pt>
                <c:pt idx="48">
                  <c:v>Ene/2014</c:v>
                </c:pt>
                <c:pt idx="49">
                  <c:v>Feb/2014</c:v>
                </c:pt>
                <c:pt idx="50">
                  <c:v>Mar/2014</c:v>
                </c:pt>
                <c:pt idx="51">
                  <c:v>Abr/2014</c:v>
                </c:pt>
                <c:pt idx="52">
                  <c:v>May/2014</c:v>
                </c:pt>
                <c:pt idx="53">
                  <c:v>Jun/2014</c:v>
                </c:pt>
                <c:pt idx="54">
                  <c:v>Jul/2014</c:v>
                </c:pt>
                <c:pt idx="55">
                  <c:v>Ago/2014</c:v>
                </c:pt>
                <c:pt idx="56">
                  <c:v>Sep/2014</c:v>
                </c:pt>
                <c:pt idx="57">
                  <c:v>Oct/2014</c:v>
                </c:pt>
                <c:pt idx="58">
                  <c:v>Nov/2014</c:v>
                </c:pt>
                <c:pt idx="59">
                  <c:v>Dic/2014</c:v>
                </c:pt>
                <c:pt idx="60">
                  <c:v>Ene/2015</c:v>
                </c:pt>
                <c:pt idx="61">
                  <c:v>Feb/2015</c:v>
                </c:pt>
                <c:pt idx="62">
                  <c:v>Mar/2015</c:v>
                </c:pt>
                <c:pt idx="63">
                  <c:v>Abr/2015</c:v>
                </c:pt>
                <c:pt idx="64">
                  <c:v>May/2015</c:v>
                </c:pt>
                <c:pt idx="65">
                  <c:v>Jun/2015</c:v>
                </c:pt>
                <c:pt idx="66">
                  <c:v>Jul/2015</c:v>
                </c:pt>
                <c:pt idx="67">
                  <c:v>Ago/2015</c:v>
                </c:pt>
                <c:pt idx="68">
                  <c:v>Sep/2015</c:v>
                </c:pt>
                <c:pt idx="69">
                  <c:v>Oct/2015</c:v>
                </c:pt>
                <c:pt idx="70">
                  <c:v>Nov/2015</c:v>
                </c:pt>
                <c:pt idx="71">
                  <c:v>Dic/2015</c:v>
                </c:pt>
              </c:strCache>
            </c:strRef>
          </c:cat>
          <c:val>
            <c:numRef>
              <c:f>Imp!$B$12:$BU$12</c:f>
              <c:numCache>
                <c:formatCode>General</c:formatCode>
                <c:ptCount val="72"/>
                <c:pt idx="0">
                  <c:v>258.34102671284438</c:v>
                </c:pt>
                <c:pt idx="1">
                  <c:v>338.03811721886666</c:v>
                </c:pt>
                <c:pt idx="2">
                  <c:v>413.32669027780202</c:v>
                </c:pt>
                <c:pt idx="3">
                  <c:v>397.20027165631734</c:v>
                </c:pt>
                <c:pt idx="4">
                  <c:v>362.47801473915291</c:v>
                </c:pt>
                <c:pt idx="5">
                  <c:v>336.31017025226436</c:v>
                </c:pt>
                <c:pt idx="6">
                  <c:v>392.94013249909796</c:v>
                </c:pt>
                <c:pt idx="7">
                  <c:v>355.28319722673467</c:v>
                </c:pt>
                <c:pt idx="8">
                  <c:v>344.12906045902884</c:v>
                </c:pt>
                <c:pt idx="9">
                  <c:v>379.34002743794429</c:v>
                </c:pt>
                <c:pt idx="10">
                  <c:v>456.14814861933826</c:v>
                </c:pt>
                <c:pt idx="11">
                  <c:v>512.42241344241927</c:v>
                </c:pt>
                <c:pt idx="12">
                  <c:v>387.9450472465802</c:v>
                </c:pt>
                <c:pt idx="13">
                  <c:v>324.29654354669213</c:v>
                </c:pt>
                <c:pt idx="14">
                  <c:v>403.05121279793514</c:v>
                </c:pt>
                <c:pt idx="15">
                  <c:v>421.81862782788085</c:v>
                </c:pt>
                <c:pt idx="16">
                  <c:v>449.76961105314211</c:v>
                </c:pt>
                <c:pt idx="17">
                  <c:v>402.69486631949542</c:v>
                </c:pt>
                <c:pt idx="18">
                  <c:v>381.60239810031942</c:v>
                </c:pt>
                <c:pt idx="19">
                  <c:v>410.03156125524526</c:v>
                </c:pt>
                <c:pt idx="20">
                  <c:v>384.37136107045865</c:v>
                </c:pt>
                <c:pt idx="21">
                  <c:v>467.0026944629455</c:v>
                </c:pt>
                <c:pt idx="22">
                  <c:v>390.7456223740179</c:v>
                </c:pt>
                <c:pt idx="23">
                  <c:v>424.18461728828805</c:v>
                </c:pt>
                <c:pt idx="24">
                  <c:v>380.47496551379862</c:v>
                </c:pt>
                <c:pt idx="25">
                  <c:v>322.04952735656411</c:v>
                </c:pt>
                <c:pt idx="26">
                  <c:v>517.42949818251179</c:v>
                </c:pt>
                <c:pt idx="27">
                  <c:v>341.66359295796644</c:v>
                </c:pt>
                <c:pt idx="28">
                  <c:v>313.00822489376702</c:v>
                </c:pt>
                <c:pt idx="29">
                  <c:v>394.55149422941173</c:v>
                </c:pt>
                <c:pt idx="30">
                  <c:v>317.82681238511105</c:v>
                </c:pt>
                <c:pt idx="31">
                  <c:v>444.2669295359575</c:v>
                </c:pt>
                <c:pt idx="32">
                  <c:v>369.12812866415328</c:v>
                </c:pt>
                <c:pt idx="33">
                  <c:v>447.16711377797992</c:v>
                </c:pt>
                <c:pt idx="34">
                  <c:v>529.16275230031204</c:v>
                </c:pt>
                <c:pt idx="35">
                  <c:v>363.14108028486788</c:v>
                </c:pt>
                <c:pt idx="36">
                  <c:v>295.05362300112733</c:v>
                </c:pt>
                <c:pt idx="37">
                  <c:v>421.37897396279993</c:v>
                </c:pt>
                <c:pt idx="38">
                  <c:v>404.57749784024168</c:v>
                </c:pt>
                <c:pt idx="39">
                  <c:v>365.32811979185789</c:v>
                </c:pt>
                <c:pt idx="40">
                  <c:v>342.53635213837595</c:v>
                </c:pt>
                <c:pt idx="41">
                  <c:v>263.16770095133018</c:v>
                </c:pt>
                <c:pt idx="42">
                  <c:v>390.82724180862522</c:v>
                </c:pt>
                <c:pt idx="43">
                  <c:v>373.96798492119012</c:v>
                </c:pt>
                <c:pt idx="44">
                  <c:v>252.29479240569688</c:v>
                </c:pt>
                <c:pt idx="45">
                  <c:v>386.2291324517065</c:v>
                </c:pt>
                <c:pt idx="46">
                  <c:v>316.59491300000008</c:v>
                </c:pt>
                <c:pt idx="47">
                  <c:v>485.76358248749409</c:v>
                </c:pt>
                <c:pt idx="48">
                  <c:v>373.72266387091901</c:v>
                </c:pt>
                <c:pt idx="49">
                  <c:v>357.21602428565592</c:v>
                </c:pt>
                <c:pt idx="50">
                  <c:v>394.83119354832371</c:v>
                </c:pt>
                <c:pt idx="51">
                  <c:v>328.63459633337885</c:v>
                </c:pt>
                <c:pt idx="52">
                  <c:v>332.66974935477828</c:v>
                </c:pt>
                <c:pt idx="53">
                  <c:v>325.3717466667253</c:v>
                </c:pt>
                <c:pt idx="54">
                  <c:v>352.90536258070739</c:v>
                </c:pt>
                <c:pt idx="55">
                  <c:v>338.18718645162585</c:v>
                </c:pt>
                <c:pt idx="56">
                  <c:v>355.05263866654855</c:v>
                </c:pt>
                <c:pt idx="57">
                  <c:v>419.07075774193402</c:v>
                </c:pt>
                <c:pt idx="58">
                  <c:v>408.14100033329879</c:v>
                </c:pt>
                <c:pt idx="59">
                  <c:v>451.48110129043965</c:v>
                </c:pt>
                <c:pt idx="60">
                  <c:v>400.97545806440127</c:v>
                </c:pt>
                <c:pt idx="61">
                  <c:v>423.02169785706218</c:v>
                </c:pt>
                <c:pt idx="62">
                  <c:v>399.68983645158039</c:v>
                </c:pt>
                <c:pt idx="63">
                  <c:v>385.54619300001013</c:v>
                </c:pt>
                <c:pt idx="64">
                  <c:v>370.4547367741377</c:v>
                </c:pt>
                <c:pt idx="65">
                  <c:v>411.03915099997226</c:v>
                </c:pt>
                <c:pt idx="66">
                  <c:v>480.19462000000976</c:v>
                </c:pt>
                <c:pt idx="67">
                  <c:v>430.24528741932301</c:v>
                </c:pt>
                <c:pt idx="68">
                  <c:v>431.73837899986819</c:v>
                </c:pt>
                <c:pt idx="69">
                  <c:v>397.57309354839936</c:v>
                </c:pt>
                <c:pt idx="70">
                  <c:v>509.03730566662585</c:v>
                </c:pt>
                <c:pt idx="71">
                  <c:v>480.78087483882933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Imp_net!$A$13</c:f>
              <c:strCache>
                <c:ptCount val="1"/>
                <c:pt idx="0">
                  <c:v>        Turbosina</c:v>
                </c:pt>
              </c:strCache>
            </c:strRef>
          </c:tx>
          <c:cat>
            <c:strRef>
              <c:f>Imp_net!$B$7:$BU$7</c:f>
              <c:strCache>
                <c:ptCount val="72"/>
                <c:pt idx="0">
                  <c:v>Ene/2010</c:v>
                </c:pt>
                <c:pt idx="1">
                  <c:v>Feb/2010</c:v>
                </c:pt>
                <c:pt idx="2">
                  <c:v>Mar/2010</c:v>
                </c:pt>
                <c:pt idx="3">
                  <c:v>Abr/2010</c:v>
                </c:pt>
                <c:pt idx="4">
                  <c:v>May/2010</c:v>
                </c:pt>
                <c:pt idx="5">
                  <c:v>Jun/2010</c:v>
                </c:pt>
                <c:pt idx="6">
                  <c:v>Jul/2010</c:v>
                </c:pt>
                <c:pt idx="7">
                  <c:v>Ago/2010</c:v>
                </c:pt>
                <c:pt idx="8">
                  <c:v>Sep/2010</c:v>
                </c:pt>
                <c:pt idx="9">
                  <c:v>Oct/2010</c:v>
                </c:pt>
                <c:pt idx="10">
                  <c:v>Nov/2010</c:v>
                </c:pt>
                <c:pt idx="11">
                  <c:v>Dic/2010</c:v>
                </c:pt>
                <c:pt idx="12">
                  <c:v>Ene/2011</c:v>
                </c:pt>
                <c:pt idx="13">
                  <c:v>Feb/2011</c:v>
                </c:pt>
                <c:pt idx="14">
                  <c:v>Mar/2011</c:v>
                </c:pt>
                <c:pt idx="15">
                  <c:v>Abr/2011</c:v>
                </c:pt>
                <c:pt idx="16">
                  <c:v>May/2011</c:v>
                </c:pt>
                <c:pt idx="17">
                  <c:v>Jun/2011</c:v>
                </c:pt>
                <c:pt idx="18">
                  <c:v>Jul/2011</c:v>
                </c:pt>
                <c:pt idx="19">
                  <c:v>Ago/2011</c:v>
                </c:pt>
                <c:pt idx="20">
                  <c:v>Sep/2011</c:v>
                </c:pt>
                <c:pt idx="21">
                  <c:v>Oct/2011</c:v>
                </c:pt>
                <c:pt idx="22">
                  <c:v>Nov/2011</c:v>
                </c:pt>
                <c:pt idx="23">
                  <c:v>Dic/2011</c:v>
                </c:pt>
                <c:pt idx="24">
                  <c:v>Ene/2012</c:v>
                </c:pt>
                <c:pt idx="25">
                  <c:v>Feb/2012</c:v>
                </c:pt>
                <c:pt idx="26">
                  <c:v>Mar/2012</c:v>
                </c:pt>
                <c:pt idx="27">
                  <c:v>Abr/2012</c:v>
                </c:pt>
                <c:pt idx="28">
                  <c:v>May/2012</c:v>
                </c:pt>
                <c:pt idx="29">
                  <c:v>Jun/2012</c:v>
                </c:pt>
                <c:pt idx="30">
                  <c:v>Jul/2012</c:v>
                </c:pt>
                <c:pt idx="31">
                  <c:v>Ago/2012</c:v>
                </c:pt>
                <c:pt idx="32">
                  <c:v>Sep/2012</c:v>
                </c:pt>
                <c:pt idx="33">
                  <c:v>Oct/2012</c:v>
                </c:pt>
                <c:pt idx="34">
                  <c:v>Nov/2012</c:v>
                </c:pt>
                <c:pt idx="35">
                  <c:v>Dic/2012</c:v>
                </c:pt>
                <c:pt idx="36">
                  <c:v>Ene/2013</c:v>
                </c:pt>
                <c:pt idx="37">
                  <c:v>Feb/2013</c:v>
                </c:pt>
                <c:pt idx="38">
                  <c:v>Mar/2013</c:v>
                </c:pt>
                <c:pt idx="39">
                  <c:v>Abr/2013</c:v>
                </c:pt>
                <c:pt idx="40">
                  <c:v>May/2013</c:v>
                </c:pt>
                <c:pt idx="41">
                  <c:v>Jun/2013</c:v>
                </c:pt>
                <c:pt idx="42">
                  <c:v>Jul/2013</c:v>
                </c:pt>
                <c:pt idx="43">
                  <c:v>Ago/2013</c:v>
                </c:pt>
                <c:pt idx="44">
                  <c:v>Sep/2013</c:v>
                </c:pt>
                <c:pt idx="45">
                  <c:v>Oct/2013</c:v>
                </c:pt>
                <c:pt idx="46">
                  <c:v>Nov/2013</c:v>
                </c:pt>
                <c:pt idx="47">
                  <c:v>Dic/2013</c:v>
                </c:pt>
                <c:pt idx="48">
                  <c:v>Ene/2014</c:v>
                </c:pt>
                <c:pt idx="49">
                  <c:v>Feb/2014</c:v>
                </c:pt>
                <c:pt idx="50">
                  <c:v>Mar/2014</c:v>
                </c:pt>
                <c:pt idx="51">
                  <c:v>Abr/2014</c:v>
                </c:pt>
                <c:pt idx="52">
                  <c:v>May/2014</c:v>
                </c:pt>
                <c:pt idx="53">
                  <c:v>Jun/2014</c:v>
                </c:pt>
                <c:pt idx="54">
                  <c:v>Jul/2014</c:v>
                </c:pt>
                <c:pt idx="55">
                  <c:v>Ago/2014</c:v>
                </c:pt>
                <c:pt idx="56">
                  <c:v>Sep/2014</c:v>
                </c:pt>
                <c:pt idx="57">
                  <c:v>Oct/2014</c:v>
                </c:pt>
                <c:pt idx="58">
                  <c:v>Nov/2014</c:v>
                </c:pt>
                <c:pt idx="59">
                  <c:v>Dic/2014</c:v>
                </c:pt>
                <c:pt idx="60">
                  <c:v>Ene/2015</c:v>
                </c:pt>
                <c:pt idx="61">
                  <c:v>Feb/2015</c:v>
                </c:pt>
                <c:pt idx="62">
                  <c:v>Mar/2015</c:v>
                </c:pt>
                <c:pt idx="63">
                  <c:v>Abr/2015</c:v>
                </c:pt>
                <c:pt idx="64">
                  <c:v>May/2015</c:v>
                </c:pt>
                <c:pt idx="65">
                  <c:v>Jun/2015</c:v>
                </c:pt>
                <c:pt idx="66">
                  <c:v>Jul/2015</c:v>
                </c:pt>
                <c:pt idx="67">
                  <c:v>Ago/2015</c:v>
                </c:pt>
                <c:pt idx="68">
                  <c:v>Sep/2015</c:v>
                </c:pt>
                <c:pt idx="69">
                  <c:v>Oct/2015</c:v>
                </c:pt>
                <c:pt idx="70">
                  <c:v>Nov/2015</c:v>
                </c:pt>
                <c:pt idx="71">
                  <c:v>Dic/2015</c:v>
                </c:pt>
              </c:strCache>
            </c:strRef>
          </c:cat>
          <c:val>
            <c:numRef>
              <c:f>Imp!$B$13:$BU$13</c:f>
              <c:numCache>
                <c:formatCode>General</c:formatCode>
                <c:ptCount val="72"/>
                <c:pt idx="0">
                  <c:v>2.5843299999999996</c:v>
                </c:pt>
                <c:pt idx="1">
                  <c:v>3.5630607142857142</c:v>
                </c:pt>
                <c:pt idx="2">
                  <c:v>3.5498309677419355</c:v>
                </c:pt>
                <c:pt idx="3">
                  <c:v>6.3382146666666674</c:v>
                </c:pt>
                <c:pt idx="4">
                  <c:v>0</c:v>
                </c:pt>
                <c:pt idx="5">
                  <c:v>3.3302580000000002</c:v>
                </c:pt>
                <c:pt idx="6">
                  <c:v>7.7635261290322584</c:v>
                </c:pt>
                <c:pt idx="7">
                  <c:v>7.6764193548387096</c:v>
                </c:pt>
                <c:pt idx="8">
                  <c:v>0</c:v>
                </c:pt>
                <c:pt idx="9">
                  <c:v>1.6376622580645162</c:v>
                </c:pt>
                <c:pt idx="10">
                  <c:v>6.5148359999999998</c:v>
                </c:pt>
                <c:pt idx="11">
                  <c:v>4.5978929032258069</c:v>
                </c:pt>
                <c:pt idx="12">
                  <c:v>4.7274377419354847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2.5800383870967742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3.3373012903225807</c:v>
                </c:pt>
                <c:pt idx="24">
                  <c:v>3.7569803225806453</c:v>
                </c:pt>
                <c:pt idx="25">
                  <c:v>2.3584000000000001</c:v>
                </c:pt>
                <c:pt idx="26">
                  <c:v>0</c:v>
                </c:pt>
                <c:pt idx="27">
                  <c:v>2.6653083333333334</c:v>
                </c:pt>
                <c:pt idx="28">
                  <c:v>5.4917893548387102</c:v>
                </c:pt>
                <c:pt idx="29">
                  <c:v>0</c:v>
                </c:pt>
                <c:pt idx="30">
                  <c:v>2.4509767741935482</c:v>
                </c:pt>
                <c:pt idx="31">
                  <c:v>5.2703629032258066</c:v>
                </c:pt>
                <c:pt idx="32">
                  <c:v>8.8440060000000003</c:v>
                </c:pt>
                <c:pt idx="33">
                  <c:v>2.804115806451613</c:v>
                </c:pt>
                <c:pt idx="34">
                  <c:v>3.1126</c:v>
                </c:pt>
                <c:pt idx="35">
                  <c:v>2.3623225806451611</c:v>
                </c:pt>
                <c:pt idx="36">
                  <c:v>0</c:v>
                </c:pt>
                <c:pt idx="37">
                  <c:v>0</c:v>
                </c:pt>
                <c:pt idx="38">
                  <c:v>9.0398064516129022</c:v>
                </c:pt>
                <c:pt idx="39">
                  <c:v>0</c:v>
                </c:pt>
                <c:pt idx="40">
                  <c:v>0</c:v>
                </c:pt>
                <c:pt idx="41">
                  <c:v>2.1614</c:v>
                </c:pt>
                <c:pt idx="42">
                  <c:v>5.6635483870967738</c:v>
                </c:pt>
                <c:pt idx="43">
                  <c:v>3.8755161290322584</c:v>
                </c:pt>
                <c:pt idx="44">
                  <c:v>2.8144666666666667</c:v>
                </c:pt>
                <c:pt idx="45">
                  <c:v>0</c:v>
                </c:pt>
                <c:pt idx="46">
                  <c:v>3.5695666666666668</c:v>
                </c:pt>
                <c:pt idx="47">
                  <c:v>11.188483870967742</c:v>
                </c:pt>
                <c:pt idx="48">
                  <c:v>0</c:v>
                </c:pt>
                <c:pt idx="49">
                  <c:v>9.1270357142857144</c:v>
                </c:pt>
                <c:pt idx="50">
                  <c:v>7.080709677419355</c:v>
                </c:pt>
                <c:pt idx="51">
                  <c:v>10.379133333333334</c:v>
                </c:pt>
                <c:pt idx="52">
                  <c:v>5.8857419354838711</c:v>
                </c:pt>
                <c:pt idx="53">
                  <c:v>6.3376333333333328</c:v>
                </c:pt>
                <c:pt idx="54">
                  <c:v>16.725360322580645</c:v>
                </c:pt>
                <c:pt idx="55">
                  <c:v>12.922683870967742</c:v>
                </c:pt>
                <c:pt idx="56">
                  <c:v>15.075033333333334</c:v>
                </c:pt>
                <c:pt idx="57">
                  <c:v>14.903007419354838</c:v>
                </c:pt>
                <c:pt idx="58">
                  <c:v>17.954666666666665</c:v>
                </c:pt>
                <c:pt idx="59">
                  <c:v>26.834709677419355</c:v>
                </c:pt>
                <c:pt idx="60">
                  <c:v>18.961064516129031</c:v>
                </c:pt>
                <c:pt idx="61">
                  <c:v>28.576107142857143</c:v>
                </c:pt>
                <c:pt idx="62">
                  <c:v>22.297870967741936</c:v>
                </c:pt>
                <c:pt idx="63">
                  <c:v>19.0398</c:v>
                </c:pt>
                <c:pt idx="64">
                  <c:v>21.950709677419354</c:v>
                </c:pt>
                <c:pt idx="65">
                  <c:v>30.447333333333336</c:v>
                </c:pt>
                <c:pt idx="66">
                  <c:v>24.442451612903227</c:v>
                </c:pt>
                <c:pt idx="67">
                  <c:v>26.791000000000004</c:v>
                </c:pt>
                <c:pt idx="68">
                  <c:v>22.108933333333333</c:v>
                </c:pt>
                <c:pt idx="69">
                  <c:v>20.515999999999998</c:v>
                </c:pt>
                <c:pt idx="70">
                  <c:v>23.051166666666667</c:v>
                </c:pt>
                <c:pt idx="71">
                  <c:v>23.789806451612904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Imp_net!$A$14</c:f>
              <c:strCache>
                <c:ptCount val="1"/>
                <c:pt idx="0">
                  <c:v>        Diesel</c:v>
                </c:pt>
              </c:strCache>
            </c:strRef>
          </c:tx>
          <c:cat>
            <c:strRef>
              <c:f>Imp_net!$B$7:$BU$7</c:f>
              <c:strCache>
                <c:ptCount val="72"/>
                <c:pt idx="0">
                  <c:v>Ene/2010</c:v>
                </c:pt>
                <c:pt idx="1">
                  <c:v>Feb/2010</c:v>
                </c:pt>
                <c:pt idx="2">
                  <c:v>Mar/2010</c:v>
                </c:pt>
                <c:pt idx="3">
                  <c:v>Abr/2010</c:v>
                </c:pt>
                <c:pt idx="4">
                  <c:v>May/2010</c:v>
                </c:pt>
                <c:pt idx="5">
                  <c:v>Jun/2010</c:v>
                </c:pt>
                <c:pt idx="6">
                  <c:v>Jul/2010</c:v>
                </c:pt>
                <c:pt idx="7">
                  <c:v>Ago/2010</c:v>
                </c:pt>
                <c:pt idx="8">
                  <c:v>Sep/2010</c:v>
                </c:pt>
                <c:pt idx="9">
                  <c:v>Oct/2010</c:v>
                </c:pt>
                <c:pt idx="10">
                  <c:v>Nov/2010</c:v>
                </c:pt>
                <c:pt idx="11">
                  <c:v>Dic/2010</c:v>
                </c:pt>
                <c:pt idx="12">
                  <c:v>Ene/2011</c:v>
                </c:pt>
                <c:pt idx="13">
                  <c:v>Feb/2011</c:v>
                </c:pt>
                <c:pt idx="14">
                  <c:v>Mar/2011</c:v>
                </c:pt>
                <c:pt idx="15">
                  <c:v>Abr/2011</c:v>
                </c:pt>
                <c:pt idx="16">
                  <c:v>May/2011</c:v>
                </c:pt>
                <c:pt idx="17">
                  <c:v>Jun/2011</c:v>
                </c:pt>
                <c:pt idx="18">
                  <c:v>Jul/2011</c:v>
                </c:pt>
                <c:pt idx="19">
                  <c:v>Ago/2011</c:v>
                </c:pt>
                <c:pt idx="20">
                  <c:v>Sep/2011</c:v>
                </c:pt>
                <c:pt idx="21">
                  <c:v>Oct/2011</c:v>
                </c:pt>
                <c:pt idx="22">
                  <c:v>Nov/2011</c:v>
                </c:pt>
                <c:pt idx="23">
                  <c:v>Dic/2011</c:v>
                </c:pt>
                <c:pt idx="24">
                  <c:v>Ene/2012</c:v>
                </c:pt>
                <c:pt idx="25">
                  <c:v>Feb/2012</c:v>
                </c:pt>
                <c:pt idx="26">
                  <c:v>Mar/2012</c:v>
                </c:pt>
                <c:pt idx="27">
                  <c:v>Abr/2012</c:v>
                </c:pt>
                <c:pt idx="28">
                  <c:v>May/2012</c:v>
                </c:pt>
                <c:pt idx="29">
                  <c:v>Jun/2012</c:v>
                </c:pt>
                <c:pt idx="30">
                  <c:v>Jul/2012</c:v>
                </c:pt>
                <c:pt idx="31">
                  <c:v>Ago/2012</c:v>
                </c:pt>
                <c:pt idx="32">
                  <c:v>Sep/2012</c:v>
                </c:pt>
                <c:pt idx="33">
                  <c:v>Oct/2012</c:v>
                </c:pt>
                <c:pt idx="34">
                  <c:v>Nov/2012</c:v>
                </c:pt>
                <c:pt idx="35">
                  <c:v>Dic/2012</c:v>
                </c:pt>
                <c:pt idx="36">
                  <c:v>Ene/2013</c:v>
                </c:pt>
                <c:pt idx="37">
                  <c:v>Feb/2013</c:v>
                </c:pt>
                <c:pt idx="38">
                  <c:v>Mar/2013</c:v>
                </c:pt>
                <c:pt idx="39">
                  <c:v>Abr/2013</c:v>
                </c:pt>
                <c:pt idx="40">
                  <c:v>May/2013</c:v>
                </c:pt>
                <c:pt idx="41">
                  <c:v>Jun/2013</c:v>
                </c:pt>
                <c:pt idx="42">
                  <c:v>Jul/2013</c:v>
                </c:pt>
                <c:pt idx="43">
                  <c:v>Ago/2013</c:v>
                </c:pt>
                <c:pt idx="44">
                  <c:v>Sep/2013</c:v>
                </c:pt>
                <c:pt idx="45">
                  <c:v>Oct/2013</c:v>
                </c:pt>
                <c:pt idx="46">
                  <c:v>Nov/2013</c:v>
                </c:pt>
                <c:pt idx="47">
                  <c:v>Dic/2013</c:v>
                </c:pt>
                <c:pt idx="48">
                  <c:v>Ene/2014</c:v>
                </c:pt>
                <c:pt idx="49">
                  <c:v>Feb/2014</c:v>
                </c:pt>
                <c:pt idx="50">
                  <c:v>Mar/2014</c:v>
                </c:pt>
                <c:pt idx="51">
                  <c:v>Abr/2014</c:v>
                </c:pt>
                <c:pt idx="52">
                  <c:v>May/2014</c:v>
                </c:pt>
                <c:pt idx="53">
                  <c:v>Jun/2014</c:v>
                </c:pt>
                <c:pt idx="54">
                  <c:v>Jul/2014</c:v>
                </c:pt>
                <c:pt idx="55">
                  <c:v>Ago/2014</c:v>
                </c:pt>
                <c:pt idx="56">
                  <c:v>Sep/2014</c:v>
                </c:pt>
                <c:pt idx="57">
                  <c:v>Oct/2014</c:v>
                </c:pt>
                <c:pt idx="58">
                  <c:v>Nov/2014</c:v>
                </c:pt>
                <c:pt idx="59">
                  <c:v>Dic/2014</c:v>
                </c:pt>
                <c:pt idx="60">
                  <c:v>Ene/2015</c:v>
                </c:pt>
                <c:pt idx="61">
                  <c:v>Feb/2015</c:v>
                </c:pt>
                <c:pt idx="62">
                  <c:v>Mar/2015</c:v>
                </c:pt>
                <c:pt idx="63">
                  <c:v>Abr/2015</c:v>
                </c:pt>
                <c:pt idx="64">
                  <c:v>May/2015</c:v>
                </c:pt>
                <c:pt idx="65">
                  <c:v>Jun/2015</c:v>
                </c:pt>
                <c:pt idx="66">
                  <c:v>Jul/2015</c:v>
                </c:pt>
                <c:pt idx="67">
                  <c:v>Ago/2015</c:v>
                </c:pt>
                <c:pt idx="68">
                  <c:v>Sep/2015</c:v>
                </c:pt>
                <c:pt idx="69">
                  <c:v>Oct/2015</c:v>
                </c:pt>
                <c:pt idx="70">
                  <c:v>Nov/2015</c:v>
                </c:pt>
                <c:pt idx="71">
                  <c:v>Dic/2015</c:v>
                </c:pt>
              </c:strCache>
            </c:strRef>
          </c:cat>
          <c:val>
            <c:numRef>
              <c:f>Imp!$B$14:$BU$14</c:f>
              <c:numCache>
                <c:formatCode>General</c:formatCode>
                <c:ptCount val="72"/>
                <c:pt idx="0">
                  <c:v>43.868129032258061</c:v>
                </c:pt>
                <c:pt idx="1">
                  <c:v>79.375761785714275</c:v>
                </c:pt>
                <c:pt idx="2">
                  <c:v>86.451070645161295</c:v>
                </c:pt>
                <c:pt idx="3">
                  <c:v>92.800290333333322</c:v>
                </c:pt>
                <c:pt idx="4">
                  <c:v>120.25874032258064</c:v>
                </c:pt>
                <c:pt idx="5">
                  <c:v>139.98340300000001</c:v>
                </c:pt>
                <c:pt idx="6">
                  <c:v>113.98500354838713</c:v>
                </c:pt>
                <c:pt idx="7">
                  <c:v>105.06441129032257</c:v>
                </c:pt>
                <c:pt idx="8">
                  <c:v>68.771207666666669</c:v>
                </c:pt>
                <c:pt idx="9">
                  <c:v>136.20797258064516</c:v>
                </c:pt>
                <c:pt idx="10">
                  <c:v>158.88795500000001</c:v>
                </c:pt>
                <c:pt idx="11">
                  <c:v>148.72042709677419</c:v>
                </c:pt>
                <c:pt idx="12">
                  <c:v>118.95226516129033</c:v>
                </c:pt>
                <c:pt idx="13">
                  <c:v>102.02953428571428</c:v>
                </c:pt>
                <c:pt idx="14">
                  <c:v>136.50894225806454</c:v>
                </c:pt>
                <c:pt idx="15">
                  <c:v>104.95925833333334</c:v>
                </c:pt>
                <c:pt idx="16">
                  <c:v>163.05390516129032</c:v>
                </c:pt>
                <c:pt idx="17">
                  <c:v>125.64854133333334</c:v>
                </c:pt>
                <c:pt idx="18">
                  <c:v>119.56732419354839</c:v>
                </c:pt>
                <c:pt idx="19">
                  <c:v>148.41825806451615</c:v>
                </c:pt>
                <c:pt idx="20">
                  <c:v>142.66922533333334</c:v>
                </c:pt>
                <c:pt idx="21">
                  <c:v>160.96187193548388</c:v>
                </c:pt>
                <c:pt idx="22">
                  <c:v>184.40597233333335</c:v>
                </c:pt>
                <c:pt idx="23">
                  <c:v>118.12205096774194</c:v>
                </c:pt>
                <c:pt idx="24">
                  <c:v>105.42948516129033</c:v>
                </c:pt>
                <c:pt idx="25">
                  <c:v>92.415191379310329</c:v>
                </c:pt>
                <c:pt idx="26">
                  <c:v>117.58223870967741</c:v>
                </c:pt>
                <c:pt idx="27">
                  <c:v>99.797799666666677</c:v>
                </c:pt>
                <c:pt idx="28">
                  <c:v>152.20529258064519</c:v>
                </c:pt>
                <c:pt idx="29">
                  <c:v>94.981615333333338</c:v>
                </c:pt>
                <c:pt idx="30">
                  <c:v>159.45693387096776</c:v>
                </c:pt>
                <c:pt idx="31">
                  <c:v>116.77136516129032</c:v>
                </c:pt>
                <c:pt idx="32">
                  <c:v>152.87688399999999</c:v>
                </c:pt>
                <c:pt idx="33">
                  <c:v>174.35975645161292</c:v>
                </c:pt>
                <c:pt idx="34">
                  <c:v>198.81611133333328</c:v>
                </c:pt>
                <c:pt idx="35">
                  <c:v>136.0703835483871</c:v>
                </c:pt>
                <c:pt idx="36">
                  <c:v>88.609017419354842</c:v>
                </c:pt>
                <c:pt idx="37">
                  <c:v>106.40063821428571</c:v>
                </c:pt>
                <c:pt idx="38">
                  <c:v>129.53182387096774</c:v>
                </c:pt>
                <c:pt idx="39">
                  <c:v>107.18732166666668</c:v>
                </c:pt>
                <c:pt idx="40">
                  <c:v>87.471781935483875</c:v>
                </c:pt>
                <c:pt idx="41">
                  <c:v>121.58648266666667</c:v>
                </c:pt>
                <c:pt idx="42">
                  <c:v>107.52716387096775</c:v>
                </c:pt>
                <c:pt idx="43">
                  <c:v>101.46846548387099</c:v>
                </c:pt>
                <c:pt idx="44">
                  <c:v>95.902489666666668</c:v>
                </c:pt>
                <c:pt idx="45">
                  <c:v>77.909862258064521</c:v>
                </c:pt>
                <c:pt idx="46">
                  <c:v>160.27967233333331</c:v>
                </c:pt>
                <c:pt idx="47">
                  <c:v>103.28959225806452</c:v>
                </c:pt>
                <c:pt idx="48">
                  <c:v>80.598679677419355</c:v>
                </c:pt>
                <c:pt idx="49">
                  <c:v>135.64866750000002</c:v>
                </c:pt>
                <c:pt idx="50">
                  <c:v>147.11857548387096</c:v>
                </c:pt>
                <c:pt idx="51">
                  <c:v>116.27843166666668</c:v>
                </c:pt>
                <c:pt idx="52">
                  <c:v>122.64208516129032</c:v>
                </c:pt>
                <c:pt idx="53">
                  <c:v>114.56406433333335</c:v>
                </c:pt>
                <c:pt idx="54">
                  <c:v>116.56668193548387</c:v>
                </c:pt>
                <c:pt idx="55">
                  <c:v>136.47552064516128</c:v>
                </c:pt>
                <c:pt idx="56">
                  <c:v>132.97943166666667</c:v>
                </c:pt>
                <c:pt idx="57">
                  <c:v>140.41659032258062</c:v>
                </c:pt>
                <c:pt idx="58">
                  <c:v>166.39167566666666</c:v>
                </c:pt>
                <c:pt idx="59">
                  <c:v>185.17570935483872</c:v>
                </c:pt>
                <c:pt idx="60">
                  <c:v>121.23464290322582</c:v>
                </c:pt>
                <c:pt idx="61">
                  <c:v>165.74396535714286</c:v>
                </c:pt>
                <c:pt idx="62">
                  <c:v>117.27395838709677</c:v>
                </c:pt>
                <c:pt idx="63">
                  <c:v>117.83187700000001</c:v>
                </c:pt>
                <c:pt idx="64">
                  <c:v>179.40874225806451</c:v>
                </c:pt>
                <c:pt idx="65">
                  <c:v>145.79738433333335</c:v>
                </c:pt>
                <c:pt idx="66">
                  <c:v>188.55344161290324</c:v>
                </c:pt>
                <c:pt idx="67">
                  <c:v>143.22472709677422</c:v>
                </c:pt>
                <c:pt idx="68">
                  <c:v>145.77861166666665</c:v>
                </c:pt>
                <c:pt idx="69">
                  <c:v>148.40896612903228</c:v>
                </c:pt>
                <c:pt idx="70">
                  <c:v>155.30328466666666</c:v>
                </c:pt>
                <c:pt idx="71">
                  <c:v>116.89343387096775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22528"/>
        <c:axId val="50424064"/>
      </c:lineChart>
      <c:catAx>
        <c:axId val="5042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424064"/>
        <c:crosses val="autoZero"/>
        <c:auto val="1"/>
        <c:lblAlgn val="ctr"/>
        <c:lblOffset val="100"/>
        <c:tickLblSkip val="3"/>
        <c:noMultiLvlLbl val="0"/>
      </c:catAx>
      <c:valAx>
        <c:axId val="50424064"/>
        <c:scaling>
          <c:orientation val="minMax"/>
          <c:max val="600"/>
        </c:scaling>
        <c:delete val="0"/>
        <c:axPos val="l"/>
        <c:numFmt formatCode="General" sourceLinked="1"/>
        <c:majorTickMark val="out"/>
        <c:minorTickMark val="none"/>
        <c:tickLblPos val="nextTo"/>
        <c:crossAx val="50422528"/>
        <c:crosses val="autoZero"/>
        <c:crossBetween val="between"/>
        <c:majorUnit val="100"/>
      </c:valAx>
    </c:plotArea>
    <c:legend>
      <c:legendPos val="b"/>
      <c:layout>
        <c:manualLayout>
          <c:xMode val="edge"/>
          <c:yMode val="edge"/>
          <c:x val="2.8535744204463191E-2"/>
          <c:y val="0.9147441041619937"/>
          <c:w val="0.96650349422233506"/>
          <c:h val="7.3125377188289042E-2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DB747-3C52-4540-AB44-2EAB041E61E5}" type="datetimeFigureOut">
              <a:rPr lang="es-MX" smtClean="0"/>
              <a:t>10/03/2016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872A3-1283-4AC3-99E2-27EC713281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136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4026" tIns="47015" rIns="94026" bIns="470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4026" tIns="47015" rIns="94026" bIns="47015" rtlCol="0"/>
          <a:lstStyle>
            <a:lvl1pPr algn="r">
              <a:defRPr sz="1200"/>
            </a:lvl1pPr>
          </a:lstStyle>
          <a:p>
            <a:fld id="{31876145-315D-4D6C-AC78-9A54EAE34A41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26" tIns="47015" rIns="94026" bIns="47015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4026" tIns="47015" rIns="94026" bIns="4701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70"/>
            <a:ext cx="3037840" cy="464820"/>
          </a:xfrm>
          <a:prstGeom prst="rect">
            <a:avLst/>
          </a:prstGeom>
        </p:spPr>
        <p:txBody>
          <a:bodyPr vert="horz" lIns="94026" tIns="47015" rIns="94026" bIns="470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2" y="8829970"/>
            <a:ext cx="3037840" cy="464820"/>
          </a:xfrm>
          <a:prstGeom prst="rect">
            <a:avLst/>
          </a:prstGeom>
        </p:spPr>
        <p:txBody>
          <a:bodyPr vert="horz" lIns="94026" tIns="47015" rIns="94026" bIns="47015" rtlCol="0" anchor="b"/>
          <a:lstStyle>
            <a:lvl1pPr algn="r">
              <a:defRPr sz="1200"/>
            </a:lvl1pPr>
          </a:lstStyle>
          <a:p>
            <a:fld id="{5042BCA8-4703-4968-B838-45218C63C6F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9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MX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8A87FBD-6431-4EFC-9226-24829366715F}" type="slidenum">
              <a:rPr lang="es-MX" altLang="es-MX"/>
              <a:pPr/>
              <a:t>1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59663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6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5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9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7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21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MX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8A87FBD-6431-4EFC-9226-24829366715F}" type="slidenum">
              <a:rPr lang="es-MX" altLang="es-MX"/>
              <a:pPr/>
              <a:t>15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59663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4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5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2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9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3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379B4-8602-41E9-AC88-BACC1780847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28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1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2" descr="image0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3637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4962" y="2127549"/>
            <a:ext cx="7772400" cy="20215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0116-63DE-43C8-A948-232AF7CDD1B1}" type="datetime1">
              <a:rPr lang="es-MX" smtClean="0"/>
              <a:t>10/03/2016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B47B23-7E5B-4D41-B144-D6EC330DEAB6}" type="slidenum">
              <a:rPr lang="es-MX" altLang="es-MX"/>
              <a:pPr>
                <a:defRPr/>
              </a:pPr>
              <a:t>‹Nº›</a:t>
            </a:fld>
            <a:endParaRPr lang="es-MX" altLang="es-MX" dirty="0"/>
          </a:p>
        </p:txBody>
      </p:sp>
      <p:cxnSp>
        <p:nvCxnSpPr>
          <p:cNvPr id="14" name="Straight Connector 15"/>
          <p:cNvCxnSpPr>
            <a:cxnSpLocks noChangeShapeType="1"/>
          </p:cNvCxnSpPr>
          <p:nvPr userDrawn="1"/>
        </p:nvCxnSpPr>
        <p:spPr bwMode="auto">
          <a:xfrm flipV="1">
            <a:off x="0" y="4149874"/>
            <a:ext cx="3852000" cy="1"/>
          </a:xfrm>
          <a:prstGeom prst="line">
            <a:avLst/>
          </a:prstGeom>
          <a:noFill/>
          <a:ln w="381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7"/>
          <p:cNvCxnSpPr>
            <a:cxnSpLocks noChangeShapeType="1"/>
          </p:cNvCxnSpPr>
          <p:nvPr userDrawn="1"/>
        </p:nvCxnSpPr>
        <p:spPr bwMode="auto">
          <a:xfrm>
            <a:off x="5292000" y="4149080"/>
            <a:ext cx="3852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 Título"/>
          <p:cNvSpPr txBox="1">
            <a:spLocks/>
          </p:cNvSpPr>
          <p:nvPr userDrawn="1"/>
        </p:nvSpPr>
        <p:spPr>
          <a:xfrm>
            <a:off x="734962" y="4407247"/>
            <a:ext cx="7772400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8141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D5762B-C438-46A9-AFD3-3F188B6B1FAB}" type="datetime1">
              <a:rPr lang="es-MX" smtClean="0"/>
              <a:t>10/03/2016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200" b="1">
                <a:solidFill>
                  <a:srgbClr val="7895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48DC0C-3CAC-4247-9191-962E4E530128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7" name="Straight Connector 15"/>
          <p:cNvCxnSpPr>
            <a:cxnSpLocks noChangeShapeType="1"/>
          </p:cNvCxnSpPr>
          <p:nvPr userDrawn="1"/>
        </p:nvCxnSpPr>
        <p:spPr bwMode="auto">
          <a:xfrm flipV="1">
            <a:off x="0" y="909514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7"/>
          <p:cNvCxnSpPr>
            <a:cxnSpLocks noChangeShapeType="1"/>
          </p:cNvCxnSpPr>
          <p:nvPr userDrawn="1"/>
        </p:nvCxnSpPr>
        <p:spPr bwMode="auto">
          <a:xfrm>
            <a:off x="5292000" y="908720"/>
            <a:ext cx="38520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204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9056-90D8-4AB8-8594-D09F4D252A8B}" type="datetime1">
              <a:rPr lang="es-MX" smtClean="0"/>
              <a:t>10/03/2016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DC0C-3CAC-4247-9191-962E4E53012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14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t.gob.mx/fileadmin/_migrated/content_uploads/7_Reglamento_para_el_Transporte_Terrestre_de_Materiales_y_Residuos_Peligrosos.pdf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sat.gob.mx/aduanas/tramites_autorizaciones/guia_padrones/Paginas/inscripcion_pise.aspx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eguzman@energia.gob.mx" TargetMode="External"/><Relationship Id="rId3" Type="http://schemas.openxmlformats.org/officeDocument/2006/relationships/hyperlink" Target="http://www.dof.gob.mx/nota_detalle.php?codigo=5426554&amp;fecha=23/02/2016" TargetMode="External"/><Relationship Id="rId7" Type="http://schemas.openxmlformats.org/officeDocument/2006/relationships/hyperlink" Target="mailto:evaldivia@energia.gob.m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ntanillaunica.gob.mx/vucem/index.htm" TargetMode="External"/><Relationship Id="rId5" Type="http://schemas.openxmlformats.org/officeDocument/2006/relationships/hyperlink" Target="http://www.dof.gob.mx/nota_detalle.php?codigo=5421735&amp;fecha=30/12/2015" TargetMode="External"/><Relationship Id="rId4" Type="http://schemas.openxmlformats.org/officeDocument/2006/relationships/hyperlink" Target="http://www.dof.gob.mx/nota_detalle.php?codigo=5377567&amp;fecha=29/12/2014" TargetMode="External"/><Relationship Id="rId9" Type="http://schemas.openxmlformats.org/officeDocument/2006/relationships/hyperlink" Target="mailto:mbhernandez@energia.gob.m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11.xml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13.pn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7.pn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hyperlink" Target="https://www.ventanillaunica.gob.mx/vucem/Contactanos/index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hyperlink" Target="https://www.ventanillaunica.gob.mx/vucem/index.htm" TargetMode="Externa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3 Título"/>
          <p:cNvSpPr>
            <a:spLocks noGrp="1"/>
          </p:cNvSpPr>
          <p:nvPr>
            <p:ph type="ctrTitle"/>
          </p:nvPr>
        </p:nvSpPr>
        <p:spPr>
          <a:xfrm>
            <a:off x="143669" y="2132856"/>
            <a:ext cx="8856662" cy="204608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s-MX" altLang="ja-JP" sz="2800" b="1" dirty="0" smtClean="0"/>
              <a:t>Regulación aplicable para la </a:t>
            </a:r>
            <a:br>
              <a:rPr lang="es-MX" altLang="ja-JP" sz="2800" b="1" dirty="0" smtClean="0"/>
            </a:br>
            <a:r>
              <a:rPr lang="es-MX" altLang="ja-JP" sz="2800" b="1" dirty="0" smtClean="0"/>
              <a:t>importación de gasolinas y diésel</a:t>
            </a:r>
            <a:endParaRPr lang="en-US" altLang="es-MX" sz="1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459" name="2 Subtítulo"/>
          <p:cNvSpPr txBox="1">
            <a:spLocks/>
          </p:cNvSpPr>
          <p:nvPr/>
        </p:nvSpPr>
        <p:spPr bwMode="auto">
          <a:xfrm>
            <a:off x="1331913" y="4581524"/>
            <a:ext cx="6400800" cy="122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MX" altLang="ja-JP" sz="1800" dirty="0" smtClean="0">
                <a:latin typeface="Arial" pitchFamily="34" charset="0"/>
                <a:cs typeface="Arial" pitchFamily="34" charset="0"/>
              </a:rPr>
              <a:t>Secretaría de Energía</a:t>
            </a:r>
          </a:p>
          <a:p>
            <a:pPr algn="ctr"/>
            <a:r>
              <a:rPr lang="es-MX" altLang="ja-JP" sz="1800" dirty="0" smtClean="0">
                <a:latin typeface="Arial" pitchFamily="34" charset="0"/>
                <a:cs typeface="Arial" pitchFamily="34" charset="0"/>
              </a:rPr>
              <a:t>Subsecretaría de Hidrocarburos</a:t>
            </a:r>
          </a:p>
          <a:p>
            <a:pPr algn="ctr"/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altLang="ja-JP" sz="1600" dirty="0" smtClean="0">
                <a:latin typeface="Arial" pitchFamily="34" charset="0"/>
              </a:rPr>
              <a:t>Marzo, 2016</a:t>
            </a:r>
            <a:endParaRPr lang="es-MX" sz="1600" dirty="0"/>
          </a:p>
        </p:txBody>
      </p:sp>
      <p:sp>
        <p:nvSpPr>
          <p:cNvPr id="2" name="1 Rectángulo"/>
          <p:cNvSpPr/>
          <p:nvPr/>
        </p:nvSpPr>
        <p:spPr>
          <a:xfrm>
            <a:off x="5826174" y="6896"/>
            <a:ext cx="33123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4" descr="data:image/jpeg;base64,/9j/4AAQSkZJRgABAQAAAQABAAD/2wCEAAkGBwgHBhUQExASFhITFBgXGBgWDA8ZHRcYFhsaGB8YFRgZKCgiGBolGxUXITEkJSotLi4vGCIzODMsNygtLiwBCgoKDg0MFA8QGCslHB0sNywrLC4sLDcrLiwwLDcrOCsrKzcyNy4sLCs3NzgrKyw3KzcrMisrKywuLCsrKysrN//AABEIAOEA4QMBIgACEQEDEQH/xAAbAAEBAAMBAQEAAAAAAAAAAAAAAQQFBgMCB//EAEUQAAICAQEEBAkJBQcFAQAAAAABAhEDBAUSITEGQVFhExYiVXGBkZSxFDJCYnKhwdHhRVJzwtI0NUNEgqKyIyYzg5IV/8QAGAEBAQEBAQAAAAAAAAAAAAAAAAECAwT/xAAkEQEAAQIHAAEFAAAAAAAAAAAAAQNRAhESFKGx0TEEEzJBYf/aAAwDAQACEQMRAD8A/b7FkAFsWQAWxZABbFkAFsWQAWxZABbFkAFsWQAWxZABbFkAFsWQAWxZABbFkAFsWQAWwQgEBLFgUEsWBQSxYFBLFgUEsWBQSxYFBLFgUEsWBQSxYFBLFgUEsWBQSxYFBLFgUEsWBQSwB8ggAoIAKCACggAoIAKCACggAoIAKCACggAoIAKCACggAoIAKU+QBAQAUEAFBABQQAUEAFBABQQAUEAFBABQQAUEAFBABQQAUEAFBCAAQAUEAFPmc444OTaSXFttJL0spzPTfLkjpscFe7Jyb73GqX3v2FGyl0i2XH/EbS61iyNe2jP0upw6vApwlvRfJ0+r0nxosmm1Gii8dPG1SVKq7GvwPnZ2kjodNuLlvSa7lKTaXqToD5z7V0WmnU57r+tjyK67LXFeg8nt7ZS/x4f7vyNZ03/sWP7b+BsNg4MM9jYrhF+T1wT62Bm6PWafW43LHLeinV01x4Pr9KPrPqsOnnFSkk5vdjfW+y+o+NHpMejjJRSSlNypKkrrgvYaPppGWTDiilbc2ku11yQHSnzkmscG3dLsi39y4s5zo3t3w1YMr8tcIyf0vqy+t8fTz6QDBW2NA8m6sly/dWPJf/zVmZkyxx4953XdCTfsSs0GnivHXJ/Cv7oI6Eg1725sxOnmiq7VJfgR7f2Wv8aPqjN/BHNxjF9M6rh4V9XczqtXs/TarFuuEVxTTUI2qd8CjKyTWODbul2RbfsXFmBLbmzIOnmSa5pxmmvSqNgcdqkn03/1w/4RA6LFtvZmaVLPC+9tfE2BoulGz8GbZssm6lOCtNJcVfFPtVDohmyZtkVLjuTcV6KTr1WwN6CAgoIAKCACkAAgIAKCACmHtXZ+PaWjeOXB84uuT7TLMV6tLaSwuuOPfXfTpr2cQONxZdodHdbTXB81b3ZrtT/HmjttDq8Wt0sckeUl7H1p96Zh9IcOHNsjJvV5MXJPskuVenl6zF6HwnDZNvlKba9FJfFMo8em39ix/bfwZdkYtsS2Xj3MmFR3eCeOV13s+em39jx/bfwNnsBp7GxfY/FgemyJameivK7nvzT5V5MnHh3cDX9JXWr0v8ZfGJuI5oT1EodcVFv/AFXS9Pk/ejRdKnWp038S/vgB89JdheHvNiXl85RX0vrL63x9PO9HNu/Kaw5X5f0ZP6Xc/rfH08+i6zm+kWwvCt5sS8vnKK6/rR+t8fTzDIwr/vGf8Ffym9OS6MarLrdsuc+Mlh3b7aceL7zrAOIzLNLpa1BpT8I6ck2rrrRvc8dt4pQcsuJweSCluQadOSXC/SaaLXjn/wC1/CjspyUINvgkrfoQH0cXtLL4Dpg5bspVKDqKtvyI8l1s7DDkWbDGSupRTV8+KviclqWvHVfxIf8ACKAytsbYhrYLTKM8byNKUssN3djfZ6Ub/Q6THodLHHHlH731t+swekOyltLScF/1IcY9/bF+n4mF0Z2w8q+T5H5ceEW+tL6L+sgOjBAQUEAFBABQQAQEBRQQAU1+0tkYNoZYzcpxnFUpQlTXX+JngDVPYePM14XNmyJfRlk4etI2kIRxwSSSSVJJckuwoAwNobIwbQknknkaV0lKKSvspd3WY0OjumxRqOXPFdizV+BuABibN2dh2dGSi5Nydtykm2eOu2Ng1808k8rq68qCq+yl3L2GxAHxhxyxRpzlLvlu39yR6EAGJh2dp8O0JZoqpSjTS5PinddvAypxcoUm13qrXou0UAafJ0a0OXI5OWVybtvwkbt8b5DJ0d0+SNPNqGux5rX3o3ACPncrFuptcKTVcPRZq59H9LPU+Fc8u/vKW9vxu118u42wCvnFBwhTk5d73b+5JGBrth6HW5t9qUZ9bjKr73395sQB5abBLBCnknP7bi2vWkm/WexABQQAUEAFBAB8ZYvJCt5rvVX6rs1+bZOTL/m9VH7OXEv5TZAjM4Yn5aSXR7JL9oa/3nF/QeUujOZv+8df7zD+k6AE0wx9nBbmXNvorlf7R1/vK/Inipm85a/3n9DpQNMM7enbtzXipm85a/3n9B4qZvOWv95/Q6UDTBt6du3NeKmbzlr/AHn9B4qZvOWv95/Q6UDTBt6du3NeKmbzlr/ef0Hipm85a/3n9DpQNMG3p27c14qZvOWv95/Q6PHHweNK26SVvm6633n0CxEQ3gp4cH4wtnNZeiubJlcv/wBHXK23S1KpW7pcOR0gD0Uq2Onnon5/kOZ8Us3nPX+8r8h4pZvOev8AeV+R0wGUO29r34jxzPilm856/wB5X5DxSzec9f7yvyOmAyg3te/EeOZ8Us3nPX+8r8h4pZvOev8AeV+R0wGUG9r34jxzPilm856/3lfkF0Sy+ctoe9L8jpgMoN7XvxHjnV0XzJ/3lr/eYf0nrHo5lX7R1/vGL+g3oJlDM/V1Z/fEeNVh2Nkxf53WS+1lwv8AkNjgxPDCt+Uu+Tjf3JHoCuWOpixfPUAADCAAqAAAAADAza+WPwvBJ44ykotSuSXKSfJp8uHLgei1U5ZYwVb0lJ24ySSju9T4t3JHpk0mHInab3lKLucuUuLS7LpcuwstNikld3F2nvytcK4PnVdQGNq9bl0s0moNuMpc2rcXFKK7HLeXrPV6mfy6WNJcIxd7sn87eVNrgvm/efctLhm+KvyZR4ybtS4tO+d0hDS4oZN5b10l/wCSbtRurt8eb9oHlHVzXhHLdrHLd61bcYyXPlxmkector5Njn5KU207fCLjGTfFdjg0ZS0+JTbp25Kb8p8ZJJXXoS9hPkmBZN6uO85/Ol85rdbrvTftA8oaic9RBNbt4nka3uT8lU+3533H3oNXHWY26pxlVXfB8U/XFr12uoLQ6dKqdbrj8+XCMmm4rjy4I9ligsznXlNJPi+KV1w5dbAw5a7JDDKbinGGRxdN3Slu7y7e2j202onmzzi0vJk4/NlxquN8uvkfUdJhV8HxlvU5ya3ru65c+J9Y8GPFNtX5TbflSq3116gPOGplLWShwqNfRlxuO9z5I8tLtD5QoLd3ZtpSi+q4ykmu2L3eD/FUZK0+NZXLjcqvy5caVcuXILT4VKL3eMFUXxtKqq/QBhraGT5F4Sl86Krdmuc9y7fPt4Hrj1ksjhFKNzc6d2t2DreXbdrh393H0WiwLDuU92063581Le7f3uJXpMDldU97e4Skqk+bVcr6659YHlPUNzgrT3sji3Fv6KlL+Wmj702shn1M4fu8uK4rin6KlFr2dp9LSYVXB+TJzXlS+dK7f+5+0sdPijKLS4wi4x8p8nXB9vzVz7APYAAAAAAAAAAQAAAAAAAAAAAAAAAAAAAAAAAAAAAAAAAAAAAAAAAE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Imagen 1" descr="logoSENER_h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73" y="162172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4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900000"/>
          </a:xfrm>
          <a:noFill/>
        </p:spPr>
        <p:txBody>
          <a:bodyPr>
            <a:normAutofit/>
          </a:bodyPr>
          <a:lstStyle/>
          <a:p>
            <a:pPr algn="r"/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Otras Regulaciones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>
                <a:latin typeface="+mn-lt"/>
              </a:rPr>
              <a:pPr/>
              <a:t>10</a:t>
            </a:fld>
            <a:endParaRPr lang="es-MX" dirty="0">
              <a:latin typeface="+mn-lt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95536" y="1290274"/>
            <a:ext cx="3816423" cy="2448272"/>
            <a:chOff x="611560" y="1587907"/>
            <a:chExt cx="3388311" cy="2131506"/>
          </a:xfrm>
        </p:grpSpPr>
        <p:pic>
          <p:nvPicPr>
            <p:cNvPr id="4098" name="Picture 2" descr="http://www.giacinti.com.mx/home/wp-content/uploads/2013/11/padronimportador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750751"/>
              <a:ext cx="3216757" cy="1968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3.bp.blogspot.com/-jJ9W_uTHYho/T8anC190Z8I/AAAAAAAAAC0/VdRjOry7Pwc/s1600/untitled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206" y="1587907"/>
              <a:ext cx="1072665" cy="5687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6" name="5 Rectángulo"/>
          <p:cNvSpPr/>
          <p:nvPr/>
        </p:nvSpPr>
        <p:spPr>
          <a:xfrm>
            <a:off x="4427984" y="1402269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1. Registro </a:t>
            </a:r>
            <a:r>
              <a:rPr lang="es-MX" dirty="0"/>
              <a:t>ante el Padrón de Importadores y Exportadores del SAT</a:t>
            </a:r>
          </a:p>
          <a:p>
            <a:endParaRPr lang="es-MX" dirty="0" smtClean="0"/>
          </a:p>
          <a:p>
            <a:r>
              <a:rPr lang="es-MX" sz="1400" dirty="0" smtClean="0">
                <a:hlinkClick r:id="rId5"/>
              </a:rPr>
              <a:t>http</a:t>
            </a:r>
            <a:r>
              <a:rPr lang="es-MX" sz="1400" dirty="0">
                <a:hlinkClick r:id="rId5"/>
              </a:rPr>
              <a:t>://</a:t>
            </a:r>
            <a:r>
              <a:rPr lang="es-MX" sz="1400" dirty="0" smtClean="0">
                <a:hlinkClick r:id="rId5"/>
              </a:rPr>
              <a:t>www.sat.gob.mx/aduanas/tramites_autorizaciones/guia_padrones/Paginas/inscripcion_pise.aspx</a:t>
            </a:r>
            <a:endParaRPr lang="es-MX" sz="1400" dirty="0" smtClean="0"/>
          </a:p>
          <a:p>
            <a:endParaRPr lang="es-MX" dirty="0"/>
          </a:p>
        </p:txBody>
      </p:sp>
      <p:pic>
        <p:nvPicPr>
          <p:cNvPr id="4102" name="Picture 6" descr="http://www.transport-bbhandel.de/media/image/lkwtransportblo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4" y="4998617"/>
            <a:ext cx="2829017" cy="1886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ortalpolitico.tv/site_resources/photos/00122083-original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6"/>
          <a:stretch/>
        </p:blipFill>
        <p:spPr bwMode="auto">
          <a:xfrm>
            <a:off x="3020924" y="3883868"/>
            <a:ext cx="1607333" cy="8412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642010" y="4304506"/>
            <a:ext cx="41764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. Permiso ante SCT para el Transporte de </a:t>
            </a:r>
            <a:r>
              <a:rPr lang="es-ES" dirty="0" smtClean="0"/>
              <a:t>substancias</a:t>
            </a:r>
            <a:r>
              <a:rPr lang="es-ES" dirty="0"/>
              <a:t>, materiales y residuos peligrosos por las vías generales de </a:t>
            </a:r>
            <a:r>
              <a:rPr lang="es-ES" dirty="0" smtClean="0"/>
              <a:t>comunicación, conforme al Reglamento:</a:t>
            </a:r>
          </a:p>
          <a:p>
            <a:endParaRPr lang="es-MX" dirty="0" smtClean="0"/>
          </a:p>
          <a:p>
            <a:r>
              <a:rPr lang="es-MX" sz="1400" dirty="0">
                <a:hlinkClick r:id="rId8"/>
              </a:rPr>
              <a:t>http://www.sct.gob.mx/fileadmin/_</a:t>
            </a:r>
            <a:r>
              <a:rPr lang="es-MX" sz="1400" dirty="0" smtClean="0">
                <a:hlinkClick r:id="rId8"/>
              </a:rPr>
              <a:t>migrated/content_uploads/7_Reglamento_para_el_Transporte_Terrestre_de_Materiales_y_Residuos_Peligrosos.pdf</a:t>
            </a:r>
            <a:endParaRPr lang="es-MX" sz="1400" dirty="0" smtClean="0"/>
          </a:p>
          <a:p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91" b="83275"/>
          <a:stretch/>
        </p:blipFill>
        <p:spPr>
          <a:xfrm>
            <a:off x="774065" y="4323005"/>
            <a:ext cx="3280240" cy="10786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Imagen 1" descr="logoSENER_ho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8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2800" b="1" dirty="0" smtClean="0"/>
          </a:p>
          <a:p>
            <a:pPr marL="0" indent="0" algn="ctr">
              <a:buNone/>
            </a:pPr>
            <a:endParaRPr lang="es-MX" sz="2800" b="1" dirty="0"/>
          </a:p>
          <a:p>
            <a:pPr marL="0" indent="0" algn="ctr">
              <a:buNone/>
            </a:pPr>
            <a:endParaRPr lang="es-MX" sz="2800" b="1" dirty="0" smtClean="0"/>
          </a:p>
          <a:p>
            <a:pPr marL="0" indent="0" algn="ctr">
              <a:buNone/>
            </a:pPr>
            <a:r>
              <a:rPr lang="es-MX" sz="2800" b="1" dirty="0" smtClean="0"/>
              <a:t>ANEXO</a:t>
            </a:r>
            <a:endParaRPr lang="es-MX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6" name="Imagen 1" descr="logoSENER_h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900000"/>
          </a:xfrm>
          <a:noFill/>
        </p:spPr>
        <p:txBody>
          <a:bodyPr>
            <a:noAutofit/>
          </a:bodyPr>
          <a:lstStyle/>
          <a:p>
            <a:pPr marL="0" indent="0" algn="r"/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Requisitos que deberán contener las solicitudes de los permisos previos de importación y exportación</a:t>
            </a:r>
            <a:endParaRPr lang="es-MX" sz="20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100" b="1" dirty="0" smtClean="0">
                <a:latin typeface="+mj-lt"/>
              </a:rPr>
              <a:t>Datos </a:t>
            </a:r>
            <a:r>
              <a:rPr lang="es-MX" sz="1100" b="1" dirty="0">
                <a:latin typeface="+mj-lt"/>
              </a:rPr>
              <a:t>generales del interesado:</a:t>
            </a:r>
          </a:p>
          <a:p>
            <a:pPr marL="271463" indent="-271463">
              <a:buAutoNum type="arabicPeriod"/>
            </a:pPr>
            <a:r>
              <a:rPr lang="es-MX" sz="1100" dirty="0" smtClean="0">
                <a:latin typeface="+mj-lt"/>
              </a:rPr>
              <a:t>Denominación </a:t>
            </a:r>
            <a:r>
              <a:rPr lang="es-MX" sz="1100" dirty="0">
                <a:latin typeface="+mj-lt"/>
              </a:rPr>
              <a:t>o razón </a:t>
            </a:r>
            <a:r>
              <a:rPr lang="es-MX" sz="1100" dirty="0" smtClean="0">
                <a:latin typeface="+mj-lt"/>
              </a:rPr>
              <a:t>social.</a:t>
            </a:r>
          </a:p>
          <a:p>
            <a:pPr marL="271463" indent="-271463">
              <a:buAutoNum type="arabicPeriod"/>
            </a:pPr>
            <a:r>
              <a:rPr lang="es-MX" sz="1100" dirty="0" smtClean="0">
                <a:latin typeface="+mj-lt"/>
              </a:rPr>
              <a:t>Actividad </a:t>
            </a:r>
            <a:r>
              <a:rPr lang="es-MX" sz="1100" dirty="0">
                <a:latin typeface="+mj-lt"/>
              </a:rPr>
              <a:t>económica </a:t>
            </a:r>
            <a:r>
              <a:rPr lang="es-MX" sz="1100" dirty="0" smtClean="0">
                <a:latin typeface="+mj-lt"/>
              </a:rPr>
              <a:t>preponderante.</a:t>
            </a:r>
          </a:p>
          <a:p>
            <a:pPr marL="271463" indent="-271463">
              <a:buAutoNum type="arabicPeriod"/>
            </a:pPr>
            <a:r>
              <a:rPr lang="es-MX" sz="1100" dirty="0" smtClean="0">
                <a:latin typeface="+mj-lt"/>
              </a:rPr>
              <a:t>Registro </a:t>
            </a:r>
            <a:r>
              <a:rPr lang="es-MX" sz="1100" dirty="0">
                <a:latin typeface="+mj-lt"/>
              </a:rPr>
              <a:t>Federal de </a:t>
            </a:r>
            <a:r>
              <a:rPr lang="es-MX" sz="1100" dirty="0" smtClean="0">
                <a:latin typeface="+mj-lt"/>
              </a:rPr>
              <a:t>Contribuyentes.</a:t>
            </a:r>
          </a:p>
          <a:p>
            <a:pPr marL="271463" indent="-271463">
              <a:buAutoNum type="arabicPeriod"/>
            </a:pPr>
            <a:r>
              <a:rPr lang="es-MX" sz="1100" dirty="0" smtClean="0">
                <a:latin typeface="+mj-lt"/>
              </a:rPr>
              <a:t>Clave </a:t>
            </a:r>
            <a:r>
              <a:rPr lang="es-MX" sz="1100" dirty="0">
                <a:latin typeface="+mj-lt"/>
              </a:rPr>
              <a:t>Única de Registro de Población (en caso de persona física</a:t>
            </a:r>
            <a:r>
              <a:rPr lang="es-MX" sz="1100" dirty="0" smtClean="0">
                <a:latin typeface="+mj-lt"/>
              </a:rPr>
              <a:t>).</a:t>
            </a:r>
          </a:p>
          <a:p>
            <a:pPr marL="271463" indent="-271463">
              <a:buAutoNum type="arabicPeriod"/>
            </a:pPr>
            <a:r>
              <a:rPr lang="es-MX" sz="1100" dirty="0" smtClean="0">
                <a:latin typeface="+mj-lt"/>
              </a:rPr>
              <a:t>Correo electrónico.</a:t>
            </a:r>
          </a:p>
          <a:p>
            <a:pPr marL="271463" indent="-271463">
              <a:buAutoNum type="arabicPeriod"/>
            </a:pPr>
            <a:r>
              <a:rPr lang="es-MX" sz="1100" dirty="0" smtClean="0">
                <a:latin typeface="+mj-lt"/>
              </a:rPr>
              <a:t>Domicilio </a:t>
            </a:r>
            <a:r>
              <a:rPr lang="es-MX" sz="1100" dirty="0">
                <a:latin typeface="+mj-lt"/>
              </a:rPr>
              <a:t>fiscal del solicitante.</a:t>
            </a:r>
          </a:p>
          <a:p>
            <a:pPr>
              <a:buAutoNum type="arabicPeriod" startAt="6"/>
            </a:pPr>
            <a:endParaRPr lang="es-MX" sz="1100" dirty="0">
              <a:latin typeface="+mj-lt"/>
            </a:endParaRPr>
          </a:p>
          <a:p>
            <a:pPr marL="0" indent="0">
              <a:buNone/>
            </a:pPr>
            <a:r>
              <a:rPr lang="es-MX" sz="1100" b="1" dirty="0">
                <a:latin typeface="+mj-lt"/>
              </a:rPr>
              <a:t>Datos de la solicitud: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1.    </a:t>
            </a:r>
            <a:r>
              <a:rPr lang="es-MX" sz="1100" dirty="0" smtClean="0">
                <a:latin typeface="+mj-lt"/>
              </a:rPr>
              <a:t>Solicitud</a:t>
            </a:r>
            <a:r>
              <a:rPr lang="es-MX" sz="1100" dirty="0">
                <a:latin typeface="+mj-lt"/>
              </a:rPr>
              <a:t>. Seleccionar si es: inicial, de prórroga o modificación.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2.    </a:t>
            </a:r>
            <a:r>
              <a:rPr lang="es-MX" sz="1100" dirty="0" smtClean="0">
                <a:latin typeface="+mj-lt"/>
              </a:rPr>
              <a:t>Régimen</a:t>
            </a:r>
            <a:r>
              <a:rPr lang="es-MX" sz="1100" dirty="0">
                <a:latin typeface="+mj-lt"/>
              </a:rPr>
              <a:t>. Seleccionar si es: temporal o definitivo.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3.    </a:t>
            </a:r>
            <a:r>
              <a:rPr lang="es-MX" sz="1100" dirty="0" smtClean="0">
                <a:latin typeface="+mj-lt"/>
              </a:rPr>
              <a:t>Clasificación </a:t>
            </a:r>
            <a:r>
              <a:rPr lang="es-MX" sz="1100" dirty="0">
                <a:latin typeface="+mj-lt"/>
              </a:rPr>
              <a:t>del régimen. Seleccionar si es de importación o exportación.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4.    </a:t>
            </a:r>
            <a:r>
              <a:rPr lang="es-MX" sz="1100" dirty="0" smtClean="0">
                <a:latin typeface="+mj-lt"/>
              </a:rPr>
              <a:t>Plazo</a:t>
            </a:r>
            <a:r>
              <a:rPr lang="es-MX" sz="1100" dirty="0">
                <a:latin typeface="+mj-lt"/>
              </a:rPr>
              <a:t>. Seleccionar el plazo de vigencia para el cual solicita el permiso.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5.    </a:t>
            </a:r>
            <a:r>
              <a:rPr lang="es-MX" sz="1100" dirty="0" smtClean="0">
                <a:latin typeface="+mj-lt"/>
              </a:rPr>
              <a:t>Descripción </a:t>
            </a:r>
            <a:r>
              <a:rPr lang="es-MX" sz="1100" dirty="0">
                <a:latin typeface="+mj-lt"/>
              </a:rPr>
              <a:t>de la mercancía. Incluir una descripción de la mercancía a importar o a exportar.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6.    </a:t>
            </a:r>
            <a:r>
              <a:rPr lang="es-MX" sz="1100" dirty="0" smtClean="0">
                <a:latin typeface="+mj-lt"/>
              </a:rPr>
              <a:t>Fracción </a:t>
            </a:r>
            <a:r>
              <a:rPr lang="es-MX" sz="1100" dirty="0">
                <a:latin typeface="+mj-lt"/>
              </a:rPr>
              <a:t>arancelaria. Seleccionarla de acuerdo a la clasificación proporcionada por el agente aduanal con base en la Tarifa </a:t>
            </a:r>
            <a:r>
              <a:rPr lang="es-MX" sz="1100" dirty="0" smtClean="0">
                <a:latin typeface="+mj-lt"/>
              </a:rPr>
              <a:t>de </a:t>
            </a:r>
            <a:r>
              <a:rPr lang="es-MX" sz="1100" dirty="0">
                <a:latin typeface="+mj-lt"/>
              </a:rPr>
              <a:t>la Ley de Impuestos Generales de Importación y Exportación (TIGIE).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7.    </a:t>
            </a:r>
            <a:r>
              <a:rPr lang="es-MX" sz="1100" dirty="0" smtClean="0">
                <a:latin typeface="+mj-lt"/>
              </a:rPr>
              <a:t>Unidad </a:t>
            </a:r>
            <a:r>
              <a:rPr lang="es-MX" sz="1100" dirty="0">
                <a:latin typeface="+mj-lt"/>
              </a:rPr>
              <a:t>de medida. Seleccionar la unidad de medida que corresponda a la fracción arancelaria seleccionada.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8.    </a:t>
            </a:r>
            <a:r>
              <a:rPr lang="es-MX" sz="1100" dirty="0" smtClean="0">
                <a:latin typeface="+mj-lt"/>
              </a:rPr>
              <a:t>Cantidad </a:t>
            </a:r>
            <a:r>
              <a:rPr lang="es-MX" sz="1100" dirty="0">
                <a:latin typeface="+mj-lt"/>
              </a:rPr>
              <a:t>solicitada. Incluir la cantidad solicitada a importar o a exportar.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9.    </a:t>
            </a:r>
            <a:r>
              <a:rPr lang="es-MX" sz="1100" dirty="0" smtClean="0">
                <a:latin typeface="+mj-lt"/>
              </a:rPr>
              <a:t>Valor </a:t>
            </a:r>
            <a:r>
              <a:rPr lang="es-MX" sz="1100" dirty="0">
                <a:latin typeface="+mj-lt"/>
              </a:rPr>
              <a:t>factura solicitado (USD). Incluir el valor unitario estimado en dólares de los Estados Unidos de América multiplicado por la cantidad solicitada a importar o a exportar.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10.  </a:t>
            </a:r>
            <a:r>
              <a:rPr lang="es-MX" sz="1100" dirty="0" smtClean="0">
                <a:latin typeface="+mj-lt"/>
              </a:rPr>
              <a:t>País </a:t>
            </a:r>
            <a:r>
              <a:rPr lang="es-MX" sz="1100" dirty="0">
                <a:latin typeface="+mj-lt"/>
              </a:rPr>
              <a:t>de origen o destino. Seleccionar el o los países de origen o destino a importar o a exportar, según corresponda.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11.  </a:t>
            </a:r>
            <a:r>
              <a:rPr lang="es-MX" sz="1100" dirty="0" smtClean="0">
                <a:latin typeface="+mj-lt"/>
              </a:rPr>
              <a:t>Uso </a:t>
            </a:r>
            <a:r>
              <a:rPr lang="es-MX" sz="1100" dirty="0">
                <a:latin typeface="+mj-lt"/>
              </a:rPr>
              <a:t>específico de la mercancía. Incluir la descripción del uso que se le pretende dar a la mercancía a importar o a exportar.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12.  </a:t>
            </a:r>
            <a:r>
              <a:rPr lang="es-MX" sz="1100" dirty="0" smtClean="0">
                <a:latin typeface="+mj-lt"/>
              </a:rPr>
              <a:t>Justificación </a:t>
            </a:r>
            <a:r>
              <a:rPr lang="es-MX" sz="1100" dirty="0">
                <a:latin typeface="+mj-lt"/>
              </a:rPr>
              <a:t>y/o beneficio que se obtiene. Incluir una descripción de la justificación o beneficio que se obtiene al importar o a exportar la mercancía.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13.  </a:t>
            </a:r>
            <a:r>
              <a:rPr lang="es-MX" sz="1100" dirty="0" smtClean="0">
                <a:latin typeface="+mj-lt"/>
              </a:rPr>
              <a:t>Observaciones</a:t>
            </a:r>
            <a:r>
              <a:rPr lang="es-MX" sz="1100" dirty="0">
                <a:latin typeface="+mj-lt"/>
              </a:rPr>
              <a:t>. Incluir cualquier observación relacionada con la solicitud de Permiso Previo, en su caso.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14.  </a:t>
            </a:r>
            <a:r>
              <a:rPr lang="es-MX" sz="1100" dirty="0" smtClean="0">
                <a:latin typeface="+mj-lt"/>
              </a:rPr>
              <a:t>Entidad </a:t>
            </a:r>
            <a:r>
              <a:rPr lang="es-MX" sz="1100" dirty="0">
                <a:latin typeface="+mj-lt"/>
              </a:rPr>
              <a:t>Federativa. Seleccionar el Estado desde el que se ingresa la solicitud de Permiso Previo.</a:t>
            </a:r>
          </a:p>
          <a:p>
            <a:pPr marL="271463" indent="-271463">
              <a:buNone/>
            </a:pPr>
            <a:r>
              <a:rPr lang="es-MX" sz="1100" dirty="0">
                <a:latin typeface="+mj-lt"/>
              </a:rPr>
              <a:t>15.  </a:t>
            </a:r>
            <a:r>
              <a:rPr lang="es-MX" sz="1100" dirty="0" smtClean="0">
                <a:latin typeface="+mj-lt"/>
              </a:rPr>
              <a:t>Representación </a:t>
            </a:r>
            <a:r>
              <a:rPr lang="es-MX" sz="1100" dirty="0">
                <a:latin typeface="+mj-lt"/>
              </a:rPr>
              <a:t>Federal. Seleccionar la Representación Federal: Secretaría de Energía, Oficina Central.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>
                <a:latin typeface="+mj-lt"/>
              </a:rPr>
              <a:pPr/>
              <a:t>12</a:t>
            </a:fld>
            <a:endParaRPr lang="es-MX" dirty="0">
              <a:latin typeface="+mj-lt"/>
            </a:endParaRPr>
          </a:p>
        </p:txBody>
      </p:sp>
      <p:pic>
        <p:nvPicPr>
          <p:cNvPr id="5" name="Imagen 1" descr="logoSENER_h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900000"/>
          </a:xfrm>
          <a:noFill/>
        </p:spPr>
        <p:txBody>
          <a:bodyPr>
            <a:noAutofit/>
          </a:bodyPr>
          <a:lstStyle/>
          <a:p>
            <a:pPr marL="0" indent="0" algn="r"/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Requisitos que deberán contener las solicitudes de los permisos previos de importación y exportación</a:t>
            </a:r>
            <a:endParaRPr lang="es-MX" sz="2000" b="1" dirty="0">
              <a:solidFill>
                <a:schemeClr val="accent3">
                  <a:lumMod val="50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100" b="1" dirty="0">
                <a:latin typeface="+mj-lt"/>
              </a:rPr>
              <a:t>Partidas de la mercancía (en su caso):</a:t>
            </a:r>
            <a:r>
              <a:rPr lang="es-MX" sz="1100" dirty="0">
                <a:latin typeface="+mj-lt"/>
              </a:rPr>
              <a:t> Si el interesado en obtener un Permiso Previo requiere ingresar productos con diferentes características o presentaciones, que se clasifiquen en la misma fracción arancelaria, deberá señalar</a:t>
            </a:r>
            <a:r>
              <a:rPr lang="es-MX" sz="1100" dirty="0" smtClean="0">
                <a:latin typeface="+mj-lt"/>
              </a:rPr>
              <a:t>:</a:t>
            </a:r>
          </a:p>
          <a:p>
            <a:pPr marL="0" indent="0" algn="just">
              <a:buNone/>
            </a:pPr>
            <a:endParaRPr lang="es-MX" sz="1100" dirty="0">
              <a:latin typeface="+mj-lt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s-MX" sz="1100" dirty="0" smtClean="0">
                <a:latin typeface="+mj-lt"/>
              </a:rPr>
              <a:t>Cantidad </a:t>
            </a:r>
            <a:r>
              <a:rPr lang="es-MX" sz="1100" dirty="0">
                <a:latin typeface="+mj-lt"/>
              </a:rPr>
              <a:t>de la mercancía solicitada. Especificar la cantidad solicitada a importar o a exportar por partida.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s-MX" sz="1100" dirty="0" smtClean="0">
                <a:latin typeface="+mj-lt"/>
              </a:rPr>
              <a:t>Fracción </a:t>
            </a:r>
            <a:r>
              <a:rPr lang="es-MX" sz="1100" dirty="0">
                <a:latin typeface="+mj-lt"/>
              </a:rPr>
              <a:t>arancelaria. Incluir la fracción arancelaría de acuerdo a la clasificación proporcionada por el Agente Aduanal con base en la TIGIE.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s-MX" sz="1100" dirty="0" smtClean="0">
                <a:latin typeface="+mj-lt"/>
              </a:rPr>
              <a:t>Unidad </a:t>
            </a:r>
            <a:r>
              <a:rPr lang="es-MX" sz="1100" dirty="0">
                <a:latin typeface="+mj-lt"/>
              </a:rPr>
              <a:t>de medida. Seleccionar la unidad de medida que está configurada de acuerdo a la fracción arancelaria seleccionada y </a:t>
            </a:r>
            <a:r>
              <a:rPr lang="es-MX" sz="1100" dirty="0" smtClean="0">
                <a:latin typeface="+mj-lt"/>
              </a:rPr>
              <a:t>su clasificación </a:t>
            </a:r>
            <a:r>
              <a:rPr lang="es-MX" sz="1100" dirty="0">
                <a:latin typeface="+mj-lt"/>
              </a:rPr>
              <a:t>en la TIGIE.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s-MX" sz="1100" dirty="0" smtClean="0">
                <a:latin typeface="+mj-lt"/>
              </a:rPr>
              <a:t>Descripción </a:t>
            </a:r>
            <a:r>
              <a:rPr lang="es-MX" sz="1100" dirty="0">
                <a:latin typeface="+mj-lt"/>
              </a:rPr>
              <a:t>de la mercancía solicitada. Incluir la descripción del uso que se le pretende dar a la mercancía a importar o a exportar.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s-MX" sz="1100" dirty="0" smtClean="0">
                <a:latin typeface="+mj-lt"/>
              </a:rPr>
              <a:t>Precio </a:t>
            </a:r>
            <a:r>
              <a:rPr lang="es-MX" sz="1100" dirty="0">
                <a:latin typeface="+mj-lt"/>
              </a:rPr>
              <a:t>unitario solicitado (USD). Incluir el precio unitario en dólares de los Estados Unidos de América de la mercancía a importar o a exportar.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s-MX" sz="1100" dirty="0" smtClean="0">
                <a:latin typeface="+mj-lt"/>
              </a:rPr>
              <a:t>Total </a:t>
            </a:r>
            <a:r>
              <a:rPr lang="es-MX" sz="1100" dirty="0">
                <a:latin typeface="+mj-lt"/>
              </a:rPr>
              <a:t>solicitado (USD). Incluir el total solicitado que se compone del precio unitario multiplicado por el volumen solicitado por partida en dólares de los Estados Unidos de América</a:t>
            </a:r>
            <a:r>
              <a:rPr lang="es-MX" sz="1100" dirty="0" smtClean="0">
                <a:latin typeface="+mj-lt"/>
              </a:rPr>
              <a:t>.</a:t>
            </a:r>
          </a:p>
          <a:p>
            <a:pPr marL="266700" indent="-266700" algn="just">
              <a:buAutoNum type="arabicPeriod"/>
            </a:pPr>
            <a:endParaRPr lang="es-MX" sz="1100" dirty="0" smtClean="0">
              <a:latin typeface="+mj-lt"/>
            </a:endParaRPr>
          </a:p>
          <a:p>
            <a:pPr marL="0" indent="0" algn="just">
              <a:buNone/>
            </a:pPr>
            <a:r>
              <a:rPr lang="es-MX" sz="1100" b="1" dirty="0">
                <a:latin typeface="+mj-lt"/>
              </a:rPr>
              <a:t>Para </a:t>
            </a:r>
            <a:r>
              <a:rPr lang="es-MX" sz="1100" b="1" dirty="0" smtClean="0">
                <a:latin typeface="+mj-lt"/>
              </a:rPr>
              <a:t>solicitar Permisos Previo de </a:t>
            </a:r>
            <a:r>
              <a:rPr lang="es-MX" sz="1100" b="1" dirty="0">
                <a:latin typeface="+mj-lt"/>
              </a:rPr>
              <a:t>largo </a:t>
            </a:r>
            <a:r>
              <a:rPr lang="es-MX" sz="1100" b="1" dirty="0" smtClean="0">
                <a:latin typeface="+mj-lt"/>
              </a:rPr>
              <a:t>plazo (20 años):</a:t>
            </a:r>
            <a:endParaRPr lang="es-MX" sz="1100" b="1" dirty="0">
              <a:latin typeface="+mj-lt"/>
            </a:endParaRPr>
          </a:p>
          <a:p>
            <a:pPr marL="0" indent="0" algn="just">
              <a:buNone/>
            </a:pPr>
            <a:endParaRPr lang="es-MX" sz="1100" dirty="0" smtClean="0">
              <a:latin typeface="+mj-lt"/>
            </a:endParaRPr>
          </a:p>
          <a:p>
            <a:pPr marL="0" indent="0" algn="just">
              <a:buNone/>
            </a:pPr>
            <a:r>
              <a:rPr lang="es-MX" sz="1100" dirty="0" smtClean="0">
                <a:latin typeface="+mj-lt"/>
              </a:rPr>
              <a:t>Además de lo anteriormente descrito el </a:t>
            </a:r>
            <a:r>
              <a:rPr lang="es-MX" sz="1100" dirty="0">
                <a:latin typeface="+mj-lt"/>
              </a:rPr>
              <a:t>interesado deberá demostrar que cuenta con infraestructura, que está desarrollando nueva o expandiendo la que ya </a:t>
            </a:r>
            <a:r>
              <a:rPr lang="es-MX" sz="1100" dirty="0" smtClean="0">
                <a:latin typeface="+mj-lt"/>
              </a:rPr>
              <a:t>tiene, y deberá </a:t>
            </a:r>
            <a:r>
              <a:rPr lang="es-MX" sz="1100" dirty="0">
                <a:latin typeface="+mj-lt"/>
              </a:rPr>
              <a:t>adjuntar </a:t>
            </a:r>
            <a:r>
              <a:rPr lang="es-MX" sz="1100" dirty="0" smtClean="0">
                <a:latin typeface="+mj-lt"/>
              </a:rPr>
              <a:t>copia </a:t>
            </a:r>
            <a:r>
              <a:rPr lang="es-MX" sz="1100" dirty="0">
                <a:latin typeface="+mj-lt"/>
              </a:rPr>
              <a:t>de la documentación que acredite lo </a:t>
            </a:r>
            <a:r>
              <a:rPr lang="es-MX" sz="1100" dirty="0" smtClean="0">
                <a:latin typeface="+mj-lt"/>
              </a:rPr>
              <a:t>siguiente</a:t>
            </a:r>
            <a:r>
              <a:rPr lang="es-MX" sz="1100" dirty="0">
                <a:latin typeface="+mj-lt"/>
              </a:rPr>
              <a:t>: </a:t>
            </a:r>
          </a:p>
          <a:p>
            <a:pPr marL="0" indent="0" algn="just">
              <a:buNone/>
            </a:pPr>
            <a:endParaRPr lang="es-MX" sz="1100" dirty="0" smtClean="0">
              <a:latin typeface="+mj-lt"/>
            </a:endParaRPr>
          </a:p>
          <a:p>
            <a:pPr marL="271463" indent="-271463" algn="just">
              <a:buFont typeface="+mj-lt"/>
              <a:buAutoNum type="arabicPeriod"/>
            </a:pPr>
            <a:r>
              <a:rPr lang="es-MX" sz="1100" dirty="0" smtClean="0">
                <a:latin typeface="+mj-lt"/>
              </a:rPr>
              <a:t>Los </a:t>
            </a:r>
            <a:r>
              <a:rPr lang="es-MX" sz="1100" dirty="0">
                <a:latin typeface="+mj-lt"/>
              </a:rPr>
              <a:t>contratos de largo plazo de suministro de Hidrocarburos o Petrolíferos o aquellos que acrediten el mercado de destino al que pretende exportar, según sea el caso, y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es-MX" sz="1100" dirty="0" smtClean="0">
                <a:latin typeface="+mj-lt"/>
              </a:rPr>
              <a:t>El </a:t>
            </a:r>
            <a:r>
              <a:rPr lang="es-MX" sz="1100" dirty="0">
                <a:latin typeface="+mj-lt"/>
              </a:rPr>
              <a:t>permiso de la actividad en la industria de Hidrocarburos correspondiente, otorgado por la SENER o la Comisión </a:t>
            </a:r>
            <a:r>
              <a:rPr lang="es-MX" sz="1100" dirty="0" smtClean="0">
                <a:latin typeface="+mj-lt"/>
              </a:rPr>
              <a:t>Reguladora de </a:t>
            </a:r>
            <a:r>
              <a:rPr lang="es-MX" sz="1100" dirty="0">
                <a:latin typeface="+mj-lt"/>
              </a:rPr>
              <a:t>Energía conforme a lo dispuesto por el artículo 48 fracciones I y II de la Ley de Hidrocarburos, según sea el caso, vinculado a la infraestructura a través de la cual se llevará a cabo la actividad por la cual se solicita el Permiso Previo.</a:t>
            </a:r>
          </a:p>
          <a:p>
            <a:pPr marL="0" indent="0" algn="just">
              <a:buNone/>
            </a:pPr>
            <a:endParaRPr lang="es-MX" sz="1100" dirty="0" smtClean="0">
              <a:latin typeface="+mj-lt"/>
            </a:endParaRPr>
          </a:p>
          <a:p>
            <a:pPr marL="0" indent="0" algn="just">
              <a:buNone/>
            </a:pPr>
            <a:r>
              <a:rPr lang="es-MX" sz="1100" dirty="0" smtClean="0">
                <a:latin typeface="+mj-lt"/>
              </a:rPr>
              <a:t>En </a:t>
            </a:r>
            <a:r>
              <a:rPr lang="es-MX" sz="1100" dirty="0">
                <a:latin typeface="+mj-lt"/>
              </a:rPr>
              <a:t>caso de que </a:t>
            </a:r>
            <a:r>
              <a:rPr lang="es-MX" sz="1100" dirty="0" smtClean="0">
                <a:latin typeface="+mj-lt"/>
              </a:rPr>
              <a:t>no se cuente </a:t>
            </a:r>
            <a:r>
              <a:rPr lang="es-MX" sz="1100" dirty="0">
                <a:latin typeface="+mj-lt"/>
              </a:rPr>
              <a:t>con alguno de </a:t>
            </a:r>
            <a:r>
              <a:rPr lang="es-MX" sz="1100" dirty="0" smtClean="0">
                <a:latin typeface="+mj-lt"/>
              </a:rPr>
              <a:t>estos requisitos, </a:t>
            </a:r>
            <a:r>
              <a:rPr lang="es-MX" sz="1100" dirty="0">
                <a:latin typeface="+mj-lt"/>
              </a:rPr>
              <a:t>el Permiso Previo podrá ser otorgado por una vigencia de 1 año </a:t>
            </a:r>
            <a:r>
              <a:rPr lang="es-MX" sz="1100" dirty="0" smtClean="0">
                <a:latin typeface="+mj-lt"/>
              </a:rPr>
              <a:t>y, </a:t>
            </a:r>
            <a:r>
              <a:rPr lang="es-MX" sz="1100" dirty="0">
                <a:latin typeface="+mj-lt"/>
              </a:rPr>
              <a:t>una vez que cumpla con los requisitos antes referidos, se le otorgará, previa solicitud, uno nuevo por una vigencia de 20 años</a:t>
            </a:r>
            <a:r>
              <a:rPr lang="es-MX" sz="1100" dirty="0" smtClean="0">
                <a:latin typeface="+mj-lt"/>
              </a:rPr>
              <a:t>.</a:t>
            </a:r>
            <a:endParaRPr lang="es-MX" sz="1100" b="1" dirty="0">
              <a:latin typeface="+mj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>
                <a:latin typeface="+mj-lt"/>
              </a:rPr>
              <a:pPr/>
              <a:t>13</a:t>
            </a:fld>
            <a:endParaRPr lang="es-MX" dirty="0">
              <a:latin typeface="+mj-lt"/>
            </a:endParaRPr>
          </a:p>
        </p:txBody>
      </p:sp>
      <p:pic>
        <p:nvPicPr>
          <p:cNvPr id="5" name="Imagen 1" descr="logoSENER_h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rot="10800000">
            <a:off x="8130400" y="6330969"/>
            <a:ext cx="330032" cy="266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0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Ligas y datos de interés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200" dirty="0" smtClean="0"/>
              <a:t>Aviso en DOF sobre importación </a:t>
            </a:r>
            <a:r>
              <a:rPr lang="es-MX" sz="1200" dirty="0"/>
              <a:t>de gasolina y diésel, 23 de febrero de 2016.</a:t>
            </a:r>
          </a:p>
          <a:p>
            <a:endParaRPr lang="es-MX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200" dirty="0">
                <a:hlinkClick r:id="rId3"/>
              </a:rPr>
              <a:t>http://</a:t>
            </a:r>
            <a:r>
              <a:rPr lang="es-MX" sz="1200" dirty="0" smtClean="0">
                <a:hlinkClick r:id="rId3"/>
              </a:rPr>
              <a:t>www.dof.gob.mx/nota_detalle.php?codigo=5426554&amp;fecha=23/02/2016</a:t>
            </a:r>
            <a:r>
              <a:rPr lang="es-MX" sz="1200" dirty="0" smtClean="0"/>
              <a:t> </a:t>
            </a:r>
            <a:endParaRPr lang="es-MX" sz="1200" dirty="0"/>
          </a:p>
          <a:p>
            <a:endParaRPr lang="es-MX" sz="1200" dirty="0"/>
          </a:p>
          <a:p>
            <a:pPr marL="0" indent="0">
              <a:buNone/>
            </a:pPr>
            <a:r>
              <a:rPr lang="es-MX" sz="1200" dirty="0"/>
              <a:t>Acuerdo para la importación o exportación de </a:t>
            </a:r>
            <a:r>
              <a:rPr lang="es-MX" sz="1200" dirty="0" smtClean="0"/>
              <a:t>hidrocarburos </a:t>
            </a:r>
            <a:r>
              <a:rPr lang="es-MX" sz="1200" dirty="0"/>
              <a:t>o </a:t>
            </a:r>
            <a:r>
              <a:rPr lang="es-MX" sz="1200" dirty="0" smtClean="0"/>
              <a:t>petrolíferos</a:t>
            </a:r>
            <a:r>
              <a:rPr lang="es-MX" sz="1200" dirty="0"/>
              <a:t>, 29 de diciembre de 2014.</a:t>
            </a:r>
          </a:p>
          <a:p>
            <a:endParaRPr lang="es-MX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200" dirty="0">
                <a:hlinkClick r:id="rId4"/>
              </a:rPr>
              <a:t>http://</a:t>
            </a:r>
            <a:r>
              <a:rPr lang="es-MX" sz="1200" dirty="0" smtClean="0">
                <a:hlinkClick r:id="rId4"/>
              </a:rPr>
              <a:t>www.dof.gob.mx/nota_detalle.php?codigo=5377567&amp;fecha=29/12/2014</a:t>
            </a:r>
            <a:r>
              <a:rPr lang="es-MX" sz="1200" dirty="0" smtClean="0"/>
              <a:t> </a:t>
            </a:r>
            <a:endParaRPr lang="es-MX" sz="1200" dirty="0"/>
          </a:p>
          <a:p>
            <a:endParaRPr lang="es-MX" sz="1200" dirty="0"/>
          </a:p>
          <a:p>
            <a:pPr marL="0" indent="0">
              <a:buNone/>
            </a:pPr>
            <a:r>
              <a:rPr lang="es-MX" sz="1200" dirty="0"/>
              <a:t>Modificación al Acuerdo para la importación o exportación de </a:t>
            </a:r>
            <a:r>
              <a:rPr lang="es-MX" sz="1200" dirty="0" smtClean="0"/>
              <a:t>hidrocarburos </a:t>
            </a:r>
            <a:r>
              <a:rPr lang="es-MX" sz="1200" dirty="0"/>
              <a:t>o </a:t>
            </a:r>
            <a:r>
              <a:rPr lang="es-MX" sz="1200" dirty="0" smtClean="0"/>
              <a:t>petrolíferos</a:t>
            </a:r>
            <a:r>
              <a:rPr lang="es-MX" sz="1200" dirty="0"/>
              <a:t>, 30 de diciembre de 2015.</a:t>
            </a:r>
          </a:p>
          <a:p>
            <a:endParaRPr lang="es-MX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200" dirty="0">
                <a:hlinkClick r:id="rId5"/>
              </a:rPr>
              <a:t>http://</a:t>
            </a:r>
            <a:r>
              <a:rPr lang="es-MX" sz="1200" dirty="0" smtClean="0">
                <a:hlinkClick r:id="rId5"/>
              </a:rPr>
              <a:t>www.dof.gob.mx/nota_detalle.php?codigo=5421735&amp;fecha=30/12/2015</a:t>
            </a:r>
            <a:r>
              <a:rPr lang="es-MX" sz="1200" dirty="0" smtClean="0"/>
              <a:t> </a:t>
            </a:r>
            <a:endParaRPr lang="es-MX" sz="1200" dirty="0"/>
          </a:p>
          <a:p>
            <a:endParaRPr lang="es-MX" sz="1200" dirty="0"/>
          </a:p>
          <a:p>
            <a:pPr marL="0" indent="0">
              <a:buNone/>
            </a:pPr>
            <a:r>
              <a:rPr lang="es-MX" sz="1200" dirty="0"/>
              <a:t>Ventanilla Única.</a:t>
            </a:r>
          </a:p>
          <a:p>
            <a:endParaRPr lang="es-MX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200" dirty="0">
                <a:hlinkClick r:id="rId6"/>
              </a:rPr>
              <a:t>https://</a:t>
            </a:r>
            <a:r>
              <a:rPr lang="es-MX" sz="1200" dirty="0" smtClean="0">
                <a:hlinkClick r:id="rId6"/>
              </a:rPr>
              <a:t>www.ventanillaunica.gob.mx/vucem/index.htm</a:t>
            </a:r>
            <a:r>
              <a:rPr lang="es-MX" sz="1200" dirty="0" smtClean="0"/>
              <a:t> </a:t>
            </a:r>
            <a:endParaRPr lang="es-MX" sz="1200" dirty="0"/>
          </a:p>
          <a:p>
            <a:endParaRPr lang="es-MX" sz="1200" dirty="0"/>
          </a:p>
          <a:p>
            <a:pPr marL="0" indent="0">
              <a:buNone/>
            </a:pPr>
            <a:r>
              <a:rPr lang="es-MX" sz="1200" dirty="0"/>
              <a:t>Datos de contacto en la Secretaría de </a:t>
            </a:r>
            <a:r>
              <a:rPr lang="es-MX" sz="1200" dirty="0" smtClean="0"/>
              <a:t>Energía (Conmutador +(52) 5000 6000)</a:t>
            </a:r>
          </a:p>
          <a:p>
            <a:pPr marL="0" indent="0">
              <a:buNone/>
            </a:pPr>
            <a:endParaRPr lang="es-MX" sz="1200" dirty="0"/>
          </a:p>
          <a:p>
            <a:pPr marL="0" indent="0">
              <a:buNone/>
            </a:pPr>
            <a:endParaRPr lang="es-MX" sz="1200" dirty="0" smtClean="0"/>
          </a:p>
          <a:p>
            <a:endParaRPr lang="es-MX" sz="1200" dirty="0"/>
          </a:p>
          <a:p>
            <a:endParaRPr lang="es-MX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14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1934"/>
              </p:ext>
            </p:extLst>
          </p:nvPr>
        </p:nvGraphicFramePr>
        <p:xfrm>
          <a:off x="539552" y="5124792"/>
          <a:ext cx="4394835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5655"/>
                <a:gridCol w="1922780"/>
                <a:gridCol w="4064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050" b="0" dirty="0" smtClean="0"/>
                        <a:t>Emilio Valdivia Ochoa </a:t>
                      </a:r>
                      <a:endParaRPr lang="es-MX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050" b="0" u="sng" kern="1200" dirty="0" smtClean="0">
                          <a:effectLst/>
                          <a:hlinkClick r:id="rId7"/>
                        </a:rPr>
                        <a:t>evaldivia@energia.gob.mx</a:t>
                      </a:r>
                      <a:endParaRPr lang="es-MX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</a:rPr>
                        <a:t>7791</a:t>
                      </a:r>
                      <a:endParaRPr lang="es-MX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b="0" kern="1200" dirty="0" smtClean="0">
                          <a:effectLst/>
                        </a:rPr>
                        <a:t>Evelyn Guzmán Paz</a:t>
                      </a:r>
                      <a:endParaRPr lang="es-MX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u="sng" kern="1200" dirty="0" smtClean="0">
                          <a:effectLst/>
                          <a:hlinkClick r:id="rId8"/>
                        </a:rPr>
                        <a:t>eguzman@energia.gob.mx</a:t>
                      </a:r>
                      <a:endParaRPr lang="es-MX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</a:rPr>
                        <a:t>7782</a:t>
                      </a:r>
                      <a:endParaRPr lang="es-MX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b="0" kern="1200" dirty="0" smtClean="0">
                          <a:effectLst/>
                        </a:rPr>
                        <a:t>Marlene Berenice Hernandez Alba</a:t>
                      </a:r>
                      <a:endParaRPr lang="es-MX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u="sng" kern="1200" dirty="0" smtClean="0">
                          <a:effectLst/>
                          <a:hlinkClick r:id="rId9"/>
                        </a:rPr>
                        <a:t>mbhernandez@energia.gob.mx</a:t>
                      </a:r>
                      <a:endParaRPr lang="es-MX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</a:rPr>
                        <a:t>7765</a:t>
                      </a:r>
                      <a:endParaRPr lang="es-MX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7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3 Título"/>
          <p:cNvSpPr>
            <a:spLocks noGrp="1"/>
          </p:cNvSpPr>
          <p:nvPr>
            <p:ph type="ctrTitle"/>
          </p:nvPr>
        </p:nvSpPr>
        <p:spPr>
          <a:xfrm>
            <a:off x="143669" y="2132856"/>
            <a:ext cx="8856662" cy="204608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s-MX" altLang="ja-JP" sz="2800" b="1" dirty="0" smtClean="0"/>
              <a:t>¡Gracias por su atención!</a:t>
            </a:r>
            <a:endParaRPr lang="en-US" altLang="es-MX" sz="1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459" name="2 Subtítulo"/>
          <p:cNvSpPr txBox="1">
            <a:spLocks/>
          </p:cNvSpPr>
          <p:nvPr/>
        </p:nvSpPr>
        <p:spPr bwMode="auto">
          <a:xfrm>
            <a:off x="1331913" y="4725541"/>
            <a:ext cx="6400800" cy="122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ja-JP" sz="1800" b="1" dirty="0" smtClean="0">
                <a:latin typeface="Arial" pitchFamily="34" charset="0"/>
                <a:cs typeface="Arial" pitchFamily="34" charset="0"/>
              </a:rPr>
              <a:t>José C. FEMAT</a:t>
            </a:r>
            <a:endParaRPr lang="en-US" altLang="ja-JP" sz="18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ja-JP" sz="1600" dirty="0" smtClean="0">
                <a:latin typeface="Arial" pitchFamily="34" charset="0"/>
              </a:rPr>
              <a:t>Director General de </a:t>
            </a:r>
            <a:r>
              <a:rPr lang="en-US" altLang="ja-JP" sz="1600" dirty="0" err="1" smtClean="0">
                <a:latin typeface="Arial" pitchFamily="34" charset="0"/>
              </a:rPr>
              <a:t>Petrolíferos</a:t>
            </a:r>
            <a:endParaRPr lang="en-US" altLang="ja-JP" sz="1600" dirty="0" smtClean="0">
              <a:latin typeface="Arial" pitchFamily="34" charset="0"/>
            </a:endParaRPr>
          </a:p>
          <a:p>
            <a:pPr algn="r"/>
            <a:r>
              <a:rPr lang="en-US" altLang="ja-JP" sz="1600" dirty="0" smtClean="0">
                <a:latin typeface="Arial" pitchFamily="34" charset="0"/>
              </a:rPr>
              <a:t>UPTI, SENER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826174" y="6896"/>
            <a:ext cx="33123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data:image/jpeg;base64,/9j/4AAQSkZJRgABAQAAAQABAAD/2wCEAAkGBwgHBhUQExASFhITFBgXGBgWDA8ZHRcYFhsaGB8YFRgZKCgiGBolGxUXITEkJSotLi4vGCIzODMsNygtLiwBCgoKDg0MFA8QGCslHB0sNywrLC4sLDcrLiwwLDcrOCsrKzcyNy4sLCs3NzgrKyw3KzcrMisrKywuLCsrKysrN//AABEIAOEA4QMBIgACEQEDEQH/xAAbAAEBAAMBAQEAAAAAAAAAAAAAAQQFBgMCB//EAEUQAAICAQEEBAkJBQcFAQAAAAABAhEDBAUSITEGQVFhExYiVXGBkZSxFDJCYnKhwdHhRVJzwtI0NUNEgqKyIyYzg5IV/8QAGAEBAQEBAQAAAAAAAAAAAAAAAAECAwT/xAAkEQEAAQIHAAEFAAAAAAAAAAAAAQNRAhESFKGx0TEEEzJBYf/aAAwDAQACEQMRAD8A/b7FkAFsWQAWxZABbFkAFsWQAWxZABbFkAFsWQAWxZABbFkAFsWQAWxZABbFkAFsWQAWwQgEBLFgUEsWBQSxYFBLFgUEsWBQSxYFBLFgUEsWBQSxYFBLFgUEsWBQSxYFBLFgUEsWBQSwB8ggAoIAKCACggAoIAKCACggAoIAKCACggAoIAKCACggAoIAKU+QBAQAUEAFBABQQAUEAFBABQQAUEAFBABQQAUEAFBABQQAUEAFBCAAQAUEAFPmc444OTaSXFttJL0spzPTfLkjpscFe7Jyb73GqX3v2FGyl0i2XH/EbS61iyNe2jP0upw6vApwlvRfJ0+r0nxosmm1Gii8dPG1SVKq7GvwPnZ2kjodNuLlvSa7lKTaXqToD5z7V0WmnU57r+tjyK67LXFeg8nt7ZS/x4f7vyNZ03/sWP7b+BsNg4MM9jYrhF+T1wT62Bm6PWafW43LHLeinV01x4Pr9KPrPqsOnnFSkk5vdjfW+y+o+NHpMejjJRSSlNypKkrrgvYaPppGWTDiilbc2ku11yQHSnzkmscG3dLsi39y4s5zo3t3w1YMr8tcIyf0vqy+t8fTz6QDBW2NA8m6sly/dWPJf/zVmZkyxx4953XdCTfsSs0GnivHXJ/Cv7oI6Eg1725sxOnmiq7VJfgR7f2Wv8aPqjN/BHNxjF9M6rh4V9XczqtXs/TarFuuEVxTTUI2qd8CjKyTWODbul2RbfsXFmBLbmzIOnmSa5pxmmvSqNgcdqkn03/1w/4RA6LFtvZmaVLPC+9tfE2BoulGz8GbZssm6lOCtNJcVfFPtVDohmyZtkVLjuTcV6KTr1WwN6CAgoIAKCACkAAgIAKCACmHtXZ+PaWjeOXB84uuT7TLMV6tLaSwuuOPfXfTpr2cQONxZdodHdbTXB81b3ZrtT/HmjttDq8Wt0sckeUl7H1p96Zh9IcOHNsjJvV5MXJPskuVenl6zF6HwnDZNvlKba9FJfFMo8em39ix/bfwZdkYtsS2Xj3MmFR3eCeOV13s+em39jx/bfwNnsBp7GxfY/FgemyJameivK7nvzT5V5MnHh3cDX9JXWr0v8ZfGJuI5oT1EodcVFv/AFXS9Pk/ejRdKnWp038S/vgB89JdheHvNiXl85RX0vrL63x9PO9HNu/Kaw5X5f0ZP6Xc/rfH08+i6zm+kWwvCt5sS8vnKK6/rR+t8fTzDIwr/vGf8Ffym9OS6MarLrdsuc+Mlh3b7aceL7zrAOIzLNLpa1BpT8I6ck2rrrRvc8dt4pQcsuJweSCluQadOSXC/SaaLXjn/wC1/CjspyUINvgkrfoQH0cXtLL4Dpg5bspVKDqKtvyI8l1s7DDkWbDGSupRTV8+KviclqWvHVfxIf8ACKAytsbYhrYLTKM8byNKUssN3djfZ6Ub/Q6THodLHHHlH731t+swekOyltLScF/1IcY9/bF+n4mF0Z2w8q+T5H5ceEW+tL6L+sgOjBAQUEAFBABQQAQEBRQQAU1+0tkYNoZYzcpxnFUpQlTXX+JngDVPYePM14XNmyJfRlk4etI2kIRxwSSSSVJJckuwoAwNobIwbQknknkaV0lKKSvspd3WY0OjumxRqOXPFdizV+BuABibN2dh2dGSi5Nydtykm2eOu2Ng1808k8rq68qCq+yl3L2GxAHxhxyxRpzlLvlu39yR6EAGJh2dp8O0JZoqpSjTS5PinddvAypxcoUm13qrXou0UAafJ0a0OXI5OWVybtvwkbt8b5DJ0d0+SNPNqGux5rX3o3ACPncrFuptcKTVcPRZq59H9LPU+Fc8u/vKW9vxu118u42wCvnFBwhTk5d73b+5JGBrth6HW5t9qUZ9bjKr73395sQB5abBLBCnknP7bi2vWkm/WexABQQAUEAFBAB8ZYvJCt5rvVX6rs1+bZOTL/m9VH7OXEv5TZAjM4Yn5aSXR7JL9oa/3nF/QeUujOZv+8df7zD+k6AE0wx9nBbmXNvorlf7R1/vK/Inipm85a/3n9DpQNMM7enbtzXipm85a/3n9B4qZvOWv95/Q6UDTBt6du3NeKmbzlr/AHn9B4qZvOWv95/Q6UDTBt6du3NeKmbzlr/ef0Hipm85a/3n9DpQNMG3p27c14qZvOWv95/Q6PHHweNK26SVvm6633n0CxEQ3gp4cH4wtnNZeiubJlcv/wBHXK23S1KpW7pcOR0gD0Uq2Onnon5/kOZ8Us3nPX+8r8h4pZvOev8AeV+R0wGUO29r34jxzPilm856/wB5X5DxSzec9f7yvyOmAyg3te/EeOZ8Us3nPX+8r8h4pZvOev8AeV+R0wGUG9r34jxzPilm856/3lfkF0Sy+ctoe9L8jpgMoN7XvxHjnV0XzJ/3lr/eYf0nrHo5lX7R1/vGL+g3oJlDM/V1Z/fEeNVh2Nkxf53WS+1lwv8AkNjgxPDCt+Uu+Tjf3JHoCuWOpixfPUAADCAAqAAAAADAza+WPwvBJ44ykotSuSXKSfJp8uHLgei1U5ZYwVb0lJ24ySSju9T4t3JHpk0mHInab3lKLucuUuLS7LpcuwstNikld3F2nvytcK4PnVdQGNq9bl0s0moNuMpc2rcXFKK7HLeXrPV6mfy6WNJcIxd7sn87eVNrgvm/efctLhm+KvyZR4ybtS4tO+d0hDS4oZN5b10l/wCSbtRurt8eb9oHlHVzXhHLdrHLd61bcYyXPlxmkector5Njn5KU207fCLjGTfFdjg0ZS0+JTbp25Kb8p8ZJJXXoS9hPkmBZN6uO85/Ol85rdbrvTftA8oaic9RBNbt4nka3uT8lU+3533H3oNXHWY26pxlVXfB8U/XFr12uoLQ6dKqdbrj8+XCMmm4rjy4I9ligsznXlNJPi+KV1w5dbAw5a7JDDKbinGGRxdN3Slu7y7e2j202onmzzi0vJk4/NlxquN8uvkfUdJhV8HxlvU5ya3ru65c+J9Y8GPFNtX5TbflSq3116gPOGplLWShwqNfRlxuO9z5I8tLtD5QoLd3ZtpSi+q4ykmu2L3eD/FUZK0+NZXLjcqvy5caVcuXILT4VKL3eMFUXxtKqq/QBhraGT5F4Sl86Krdmuc9y7fPt4Hrj1ksjhFKNzc6d2t2DreXbdrh393H0WiwLDuU92063581Le7f3uJXpMDldU97e4Skqk+bVcr6659YHlPUNzgrT3sji3Fv6KlL+Wmj702shn1M4fu8uK4rin6KlFr2dp9LSYVXB+TJzXlS+dK7f+5+0sdPijKLS4wi4x8p8nXB9vzVz7APYAAAAAAAAAAQAAAAAAAAAAAAAAAAAAAAAAAAAAAAAAAAAAAAAAAE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wgHBhUQExASFhITFBgXGBgWDA8ZHRcYFhsaGB8YFRgZKCgiGBolGxUXITEkJSotLi4vGCIzODMsNygtLiwBCgoKDg0MFA8QGCslHB0sNywrLC4sLDcrLiwwLDcrOCsrKzcyNy4sLCs3NzgrKyw3KzcrMisrKywuLCsrKysrN//AABEIAOEA4QMBIgACEQEDEQH/xAAbAAEBAAMBAQEAAAAAAAAAAAAAAQQFBgMCB//EAEUQAAICAQEEBAkJBQcFAQAAAAABAhEDBAUSITEGQVFhExYiVXGBkZSxFDJCYnKhwdHhRVJzwtI0NUNEgqKyIyYzg5IV/8QAGAEBAQEBAQAAAAAAAAAAAAAAAAECAwT/xAAkEQEAAQIHAAEFAAAAAAAAAAAAAQNRAhESFKGx0TEEEzJBYf/aAAwDAQACEQMRAD8A/b7FkAFsWQAWxZABbFkAFsWQAWxZABbFkAFsWQAWxZABbFkAFsWQAWxZABbFkAFsWQAWwQgEBLFgUEsWBQSxYFBLFgUEsWBQSxYFBLFgUEsWBQSxYFBLFgUEsWBQSxYFBLFgUEsWBQSwB8ggAoIAKCACggAoIAKCACggAoIAKCACggAoIAKCACggAoIAKU+QBAQAUEAFBABQQAUEAFBABQQAUEAFBABQQAUEAFBABQQAUEAFBCAAQAUEAFPmc444OTaSXFttJL0spzPTfLkjpscFe7Jyb73GqX3v2FGyl0i2XH/EbS61iyNe2jP0upw6vApwlvRfJ0+r0nxosmm1Gii8dPG1SVKq7GvwPnZ2kjodNuLlvSa7lKTaXqToD5z7V0WmnU57r+tjyK67LXFeg8nt7ZS/x4f7vyNZ03/sWP7b+BsNg4MM9jYrhF+T1wT62Bm6PWafW43LHLeinV01x4Pr9KPrPqsOnnFSkk5vdjfW+y+o+NHpMejjJRSSlNypKkrrgvYaPppGWTDiilbc2ku11yQHSnzkmscG3dLsi39y4s5zo3t3w1YMr8tcIyf0vqy+t8fTz6QDBW2NA8m6sly/dWPJf/zVmZkyxx4953XdCTfsSs0GnivHXJ/Cv7oI6Eg1725sxOnmiq7VJfgR7f2Wv8aPqjN/BHNxjF9M6rh4V9XczqtXs/TarFuuEVxTTUI2qd8CjKyTWODbul2RbfsXFmBLbmzIOnmSa5pxmmvSqNgcdqkn03/1w/4RA6LFtvZmaVLPC+9tfE2BoulGz8GbZssm6lOCtNJcVfFPtVDohmyZtkVLjuTcV6KTr1WwN6CAgoIAKCACkAAgIAKCACmHtXZ+PaWjeOXB84uuT7TLMV6tLaSwuuOPfXfTpr2cQONxZdodHdbTXB81b3ZrtT/HmjttDq8Wt0sckeUl7H1p96Zh9IcOHNsjJvV5MXJPskuVenl6zF6HwnDZNvlKba9FJfFMo8em39ix/bfwZdkYtsS2Xj3MmFR3eCeOV13s+em39jx/bfwNnsBp7GxfY/FgemyJameivK7nvzT5V5MnHh3cDX9JXWr0v8ZfGJuI5oT1EodcVFv/AFXS9Pk/ejRdKnWp038S/vgB89JdheHvNiXl85RX0vrL63x9PO9HNu/Kaw5X5f0ZP6Xc/rfH08+i6zm+kWwvCt5sS8vnKK6/rR+t8fTzDIwr/vGf8Ffym9OS6MarLrdsuc+Mlh3b7aceL7zrAOIzLNLpa1BpT8I6ck2rrrRvc8dt4pQcsuJweSCluQadOSXC/SaaLXjn/wC1/CjspyUINvgkrfoQH0cXtLL4Dpg5bspVKDqKtvyI8l1s7DDkWbDGSupRTV8+KviclqWvHVfxIf8ACKAytsbYhrYLTKM8byNKUssN3djfZ6Ub/Q6THodLHHHlH731t+swekOyltLScF/1IcY9/bF+n4mF0Z2w8q+T5H5ceEW+tL6L+sgOjBAQUEAFBABQQAQEBRQQAU1+0tkYNoZYzcpxnFUpQlTXX+JngDVPYePM14XNmyJfRlk4etI2kIRxwSSSSVJJckuwoAwNobIwbQknknkaV0lKKSvspd3WY0OjumxRqOXPFdizV+BuABibN2dh2dGSi5Nydtykm2eOu2Ng1808k8rq68qCq+yl3L2GxAHxhxyxRpzlLvlu39yR6EAGJh2dp8O0JZoqpSjTS5PinddvAypxcoUm13qrXou0UAafJ0a0OXI5OWVybtvwkbt8b5DJ0d0+SNPNqGux5rX3o3ACPncrFuptcKTVcPRZq59H9LPU+Fc8u/vKW9vxu118u42wCvnFBwhTk5d73b+5JGBrth6HW5t9qUZ9bjKr73395sQB5abBLBCnknP7bi2vWkm/WexABQQAUEAFBAB8ZYvJCt5rvVX6rs1+bZOTL/m9VH7OXEv5TZAjM4Yn5aSXR7JL9oa/3nF/QeUujOZv+8df7zD+k6AE0wx9nBbmXNvorlf7R1/vK/Inipm85a/3n9DpQNMM7enbtzXipm85a/3n9B4qZvOWv95/Q6UDTBt6du3NeKmbzlr/AHn9B4qZvOWv95/Q6UDTBt6du3NeKmbzlr/ef0Hipm85a/3n9DpQNMG3p27c14qZvOWv95/Q6PHHweNK26SVvm6633n0CxEQ3gp4cH4wtnNZeiubJlcv/wBHXK23S1KpW7pcOR0gD0Uq2Onnon5/kOZ8Us3nPX+8r8h4pZvOev8AeV+R0wGUO29r34jxzPilm856/wB5X5DxSzec9f7yvyOmAyg3te/EeOZ8Us3nPX+8r8h4pZvOev8AeV+R0wGUG9r34jxzPilm856/3lfkF0Sy+ctoe9L8jpgMoN7XvxHjnV0XzJ/3lr/eYf0nrHo5lX7R1/vGL+g3oJlDM/V1Z/fEeNVh2Nkxf53WS+1lwv8AkNjgxPDCt+Uu+Tjf3JHoCuWOpixfPUAADCAAqAAAAADAza+WPwvBJ44ykotSuSXKSfJp8uHLgei1U5ZYwVb0lJ24ySSju9T4t3JHpk0mHInab3lKLucuUuLS7LpcuwstNikld3F2nvytcK4PnVdQGNq9bl0s0moNuMpc2rcXFKK7HLeXrPV6mfy6WNJcIxd7sn87eVNrgvm/efctLhm+KvyZR4ybtS4tO+d0hDS4oZN5b10l/wCSbtRurt8eb9oHlHVzXhHLdrHLd61bcYyXPlxmkector5Njn5KU207fCLjGTfFdjg0ZS0+JTbp25Kb8p8ZJJXXoS9hPkmBZN6uO85/Ol85rdbrvTftA8oaic9RBNbt4nka3uT8lU+3533H3oNXHWY26pxlVXfB8U/XFr12uoLQ6dKqdbrj8+XCMmm4rjy4I9ligsznXlNJPi+KV1w5dbAw5a7JDDKbinGGRxdN3Slu7y7e2j202onmzzi0vJk4/NlxquN8uvkfUdJhV8HxlvU5ya3ru65c+J9Y8GPFNtX5TbflSq3116gPOGplLWShwqNfRlxuO9z5I8tLtD5QoLd3ZtpSi+q4ykmu2L3eD/FUZK0+NZXLjcqvy5caVcuXILT4VKL3eMFUXxtKqq/QBhraGT5F4Sl86Krdmuc9y7fPt4Hrj1ksjhFKNzc6d2t2DreXbdrh393H0WiwLDuU92063581Le7f3uJXpMDldU97e4Skqk+bVcr6659YHlPUNzgrT3sji3Fv6KlL+Wmj702shn1M4fu8uK4rin6KlFr2dp9LSYVXB+TJzXlS+dK7f+5+0sdPijKLS4wi4x8p8nXB9vzVz7APYAAAAAAAAAAQAAAAAAAAAAAAAAAAAAAAAAAAAAAAAAAAAAAAAAAE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Imagen 1" descr="logoSENER_h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73" y="162172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2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900000"/>
          </a:xfrm>
          <a:noFill/>
        </p:spPr>
        <p:txBody>
          <a:bodyPr>
            <a:normAutofit/>
          </a:bodyPr>
          <a:lstStyle/>
          <a:p>
            <a:pPr algn="r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Contexto general</a:t>
            </a:r>
            <a:endParaRPr lang="es-MX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>
                <a:latin typeface="+mn-lt"/>
              </a:rPr>
              <a:pPr/>
              <a:t>2</a:t>
            </a:fld>
            <a:endParaRPr lang="es-MX" dirty="0"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2008" y="6597352"/>
            <a:ext cx="53640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smtClean="0">
                <a:cs typeface="Arial" panose="020B0604020202020204" pitchFamily="34" charset="0"/>
              </a:rPr>
              <a:t>Fuente</a:t>
            </a:r>
            <a:r>
              <a:rPr lang="es-MX" sz="1050" dirty="0">
                <a:cs typeface="Arial" panose="020B0604020202020204" pitchFamily="34" charset="0"/>
              </a:rPr>
              <a:t>: </a:t>
            </a:r>
            <a:r>
              <a:rPr lang="es-MX" sz="1050" dirty="0" smtClean="0">
                <a:cs typeface="Arial" panose="020B0604020202020204" pitchFamily="34" charset="0"/>
              </a:rPr>
              <a:t>Sistema de Información Energética (SIE).</a:t>
            </a:r>
            <a:endParaRPr lang="es-MX" sz="1050" dirty="0">
              <a:cs typeface="Arial" panose="020B0604020202020204" pitchFamily="34" charset="0"/>
            </a:endParaRPr>
          </a:p>
        </p:txBody>
      </p:sp>
      <p:pic>
        <p:nvPicPr>
          <p:cNvPr id="9" name="Imagen 1" descr="logoSENER_h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951437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 smtClean="0"/>
              <a:t>Durante 2015</a:t>
            </a:r>
            <a:r>
              <a:rPr lang="es-MX" sz="1700" dirty="0"/>
              <a:t>, </a:t>
            </a:r>
            <a:r>
              <a:rPr lang="es-MX" sz="1700" dirty="0" smtClean="0"/>
              <a:t>en promedio se importaron 426.7 </a:t>
            </a:r>
            <a:r>
              <a:rPr lang="es-MX" sz="1700" dirty="0"/>
              <a:t>mbd de gasolinas terminadas, </a:t>
            </a:r>
            <a:r>
              <a:rPr lang="es-MX" sz="1700" dirty="0" smtClean="0"/>
              <a:t>mismas que representaron el 54% del consumo nacional de gasolinas (793.1 </a:t>
            </a:r>
            <a:r>
              <a:rPr lang="es-MX" sz="1700" dirty="0" err="1" smtClean="0"/>
              <a:t>mbd</a:t>
            </a:r>
            <a:r>
              <a:rPr lang="es-MX" sz="1700" dirty="0" smtClean="0"/>
              <a:t>).  En promedio en el año las exportaciones que se registraron únicamente correspondieron a combustóleo (124.1 </a:t>
            </a:r>
            <a:r>
              <a:rPr lang="es-MX" sz="1700" dirty="0" err="1" smtClean="0"/>
              <a:t>mbd</a:t>
            </a:r>
            <a:r>
              <a:rPr lang="es-MX" sz="1700" dirty="0" smtClean="0"/>
              <a:t>) y gasolinas naturales (62.9 </a:t>
            </a:r>
            <a:r>
              <a:rPr lang="es-MX" sz="1700" dirty="0" err="1" smtClean="0"/>
              <a:t>mbd</a:t>
            </a:r>
            <a:r>
              <a:rPr lang="es-MX" sz="1700" dirty="0" smtClean="0"/>
              <a:t>).</a:t>
            </a:r>
            <a:endParaRPr lang="es-MX" sz="1700" dirty="0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786401"/>
              </p:ext>
            </p:extLst>
          </p:nvPr>
        </p:nvGraphicFramePr>
        <p:xfrm>
          <a:off x="251520" y="2035618"/>
          <a:ext cx="8640960" cy="453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24328" y="2579712"/>
            <a:ext cx="159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err="1" smtClean="0"/>
              <a:t>Part</a:t>
            </a:r>
            <a:r>
              <a:rPr lang="es-MX" sz="1200" b="1" dirty="0" smtClean="0"/>
              <a:t>. (%) en consumo: 54% (GASOLINA) </a:t>
            </a:r>
            <a:endParaRPr lang="es-MX" sz="1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332430" y="4221088"/>
            <a:ext cx="159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err="1" smtClean="0"/>
              <a:t>Part</a:t>
            </a:r>
            <a:r>
              <a:rPr lang="es-MX" sz="1200" b="1" dirty="0" smtClean="0"/>
              <a:t>. (%) en consumo: 38% (DIESEL) </a:t>
            </a:r>
            <a:endParaRPr lang="es-MX" sz="1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397329" y="5013176"/>
            <a:ext cx="159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err="1" smtClean="0"/>
              <a:t>Part</a:t>
            </a:r>
            <a:r>
              <a:rPr lang="es-MX" sz="1200" b="1" dirty="0" smtClean="0"/>
              <a:t>. (%) en consumo: 33% (TURBOSINA) 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42489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3171" y="0"/>
            <a:ext cx="6450828" cy="900000"/>
          </a:xfrm>
          <a:noFill/>
        </p:spPr>
        <p:txBody>
          <a:bodyPr>
            <a:normAutofit/>
          </a:bodyPr>
          <a:lstStyle/>
          <a:p>
            <a:pPr algn="r"/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Mercado de petrolíferos en México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>
                <a:latin typeface="+mn-lt"/>
              </a:rPr>
              <a:pPr/>
              <a:t>3</a:t>
            </a:fld>
            <a:endParaRPr lang="es-MX" dirty="0">
              <a:latin typeface="+mn-lt"/>
            </a:endParaRPr>
          </a:p>
        </p:txBody>
      </p:sp>
      <p:sp>
        <p:nvSpPr>
          <p:cNvPr id="322" name="321 Rectángulo"/>
          <p:cNvSpPr/>
          <p:nvPr/>
        </p:nvSpPr>
        <p:spPr>
          <a:xfrm>
            <a:off x="7154408" y="6383389"/>
            <a:ext cx="1701232" cy="42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smtClean="0">
                <a:cs typeface="Arial" panose="020B0604020202020204" pitchFamily="34" charset="0"/>
              </a:rPr>
              <a:t>Fuente</a:t>
            </a:r>
            <a:r>
              <a:rPr lang="es-MX" sz="1050" dirty="0">
                <a:cs typeface="Arial" panose="020B0604020202020204" pitchFamily="34" charset="0"/>
              </a:rPr>
              <a:t>: </a:t>
            </a:r>
            <a:r>
              <a:rPr lang="es-MX" sz="1050" dirty="0" smtClean="0">
                <a:cs typeface="Arial" panose="020B0604020202020204" pitchFamily="34" charset="0"/>
              </a:rPr>
              <a:t>Sener con información de Pemex.</a:t>
            </a:r>
            <a:endParaRPr lang="es-MX" sz="1050" dirty="0">
              <a:cs typeface="Arial" panose="020B0604020202020204" pitchFamily="34" charset="0"/>
            </a:endParaRPr>
          </a:p>
        </p:txBody>
      </p:sp>
      <p:grpSp>
        <p:nvGrpSpPr>
          <p:cNvPr id="331" name="330 Grupo"/>
          <p:cNvGrpSpPr/>
          <p:nvPr/>
        </p:nvGrpSpPr>
        <p:grpSpPr>
          <a:xfrm>
            <a:off x="339202" y="1527457"/>
            <a:ext cx="8076979" cy="5295447"/>
            <a:chOff x="26179" y="1299901"/>
            <a:chExt cx="8267123" cy="5523401"/>
          </a:xfrm>
        </p:grpSpPr>
        <p:grpSp>
          <p:nvGrpSpPr>
            <p:cNvPr id="42" name="41 Grupo"/>
            <p:cNvGrpSpPr/>
            <p:nvPr/>
          </p:nvGrpSpPr>
          <p:grpSpPr>
            <a:xfrm>
              <a:off x="357726" y="1299901"/>
              <a:ext cx="7935576" cy="5429927"/>
              <a:chOff x="1144029" y="1268760"/>
              <a:chExt cx="7100379" cy="4853872"/>
            </a:xfrm>
            <a:solidFill>
              <a:schemeClr val="accent3">
                <a:lumMod val="60000"/>
                <a:lumOff val="40000"/>
              </a:schemeClr>
            </a:solidFill>
          </p:grpSpPr>
          <p:cxnSp>
            <p:nvCxnSpPr>
              <p:cNvPr id="43" name="42 Conector recto"/>
              <p:cNvCxnSpPr/>
              <p:nvPr/>
            </p:nvCxnSpPr>
            <p:spPr>
              <a:xfrm>
                <a:off x="5174632" y="4516000"/>
                <a:ext cx="255684" cy="158989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 flipH="1" flipV="1">
                <a:off x="4920348" y="4945294"/>
                <a:ext cx="155784" cy="21223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Freeform 22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069283" y="2167472"/>
                <a:ext cx="959551" cy="1386713"/>
              </a:xfrm>
              <a:custGeom>
                <a:avLst/>
                <a:gdLst>
                  <a:gd name="T0" fmla="*/ 2147483647 w 667"/>
                  <a:gd name="T1" fmla="*/ 2147483647 h 965"/>
                  <a:gd name="T2" fmla="*/ 2147483647 w 667"/>
                  <a:gd name="T3" fmla="*/ 2147483647 h 965"/>
                  <a:gd name="T4" fmla="*/ 2147483647 w 667"/>
                  <a:gd name="T5" fmla="*/ 2147483647 h 965"/>
                  <a:gd name="T6" fmla="*/ 2147483647 w 667"/>
                  <a:gd name="T7" fmla="*/ 2147483647 h 965"/>
                  <a:gd name="T8" fmla="*/ 2147483647 w 667"/>
                  <a:gd name="T9" fmla="*/ 2147483647 h 965"/>
                  <a:gd name="T10" fmla="*/ 2147483647 w 667"/>
                  <a:gd name="T11" fmla="*/ 2147483647 h 965"/>
                  <a:gd name="T12" fmla="*/ 2147483647 w 667"/>
                  <a:gd name="T13" fmla="*/ 2147483647 h 965"/>
                  <a:gd name="T14" fmla="*/ 2147483647 w 667"/>
                  <a:gd name="T15" fmla="*/ 2147483647 h 965"/>
                  <a:gd name="T16" fmla="*/ 2147483647 w 667"/>
                  <a:gd name="T17" fmla="*/ 2147483647 h 965"/>
                  <a:gd name="T18" fmla="*/ 2147483647 w 667"/>
                  <a:gd name="T19" fmla="*/ 2147483647 h 965"/>
                  <a:gd name="T20" fmla="*/ 2147483647 w 667"/>
                  <a:gd name="T21" fmla="*/ 2147483647 h 965"/>
                  <a:gd name="T22" fmla="*/ 2147483647 w 667"/>
                  <a:gd name="T23" fmla="*/ 2147483647 h 965"/>
                  <a:gd name="T24" fmla="*/ 2147483647 w 667"/>
                  <a:gd name="T25" fmla="*/ 2147483647 h 965"/>
                  <a:gd name="T26" fmla="*/ 2147483647 w 667"/>
                  <a:gd name="T27" fmla="*/ 2147483647 h 965"/>
                  <a:gd name="T28" fmla="*/ 2147483647 w 667"/>
                  <a:gd name="T29" fmla="*/ 2147483647 h 965"/>
                  <a:gd name="T30" fmla="*/ 2147483647 w 667"/>
                  <a:gd name="T31" fmla="*/ 2147483647 h 965"/>
                  <a:gd name="T32" fmla="*/ 2147483647 w 667"/>
                  <a:gd name="T33" fmla="*/ 2147483647 h 965"/>
                  <a:gd name="T34" fmla="*/ 2147483647 w 667"/>
                  <a:gd name="T35" fmla="*/ 2147483647 h 965"/>
                  <a:gd name="T36" fmla="*/ 2147483647 w 667"/>
                  <a:gd name="T37" fmla="*/ 2147483647 h 965"/>
                  <a:gd name="T38" fmla="*/ 2147483647 w 667"/>
                  <a:gd name="T39" fmla="*/ 2147483647 h 965"/>
                  <a:gd name="T40" fmla="*/ 2147483647 w 667"/>
                  <a:gd name="T41" fmla="*/ 2147483647 h 965"/>
                  <a:gd name="T42" fmla="*/ 2147483647 w 667"/>
                  <a:gd name="T43" fmla="*/ 2147483647 h 965"/>
                  <a:gd name="T44" fmla="*/ 2147483647 w 667"/>
                  <a:gd name="T45" fmla="*/ 2147483647 h 965"/>
                  <a:gd name="T46" fmla="*/ 2147483647 w 667"/>
                  <a:gd name="T47" fmla="*/ 2147483647 h 965"/>
                  <a:gd name="T48" fmla="*/ 2147483647 w 667"/>
                  <a:gd name="T49" fmla="*/ 2147483647 h 965"/>
                  <a:gd name="T50" fmla="*/ 2147483647 w 667"/>
                  <a:gd name="T51" fmla="*/ 2147483647 h 965"/>
                  <a:gd name="T52" fmla="*/ 2147483647 w 667"/>
                  <a:gd name="T53" fmla="*/ 2147483647 h 965"/>
                  <a:gd name="T54" fmla="*/ 2147483647 w 667"/>
                  <a:gd name="T55" fmla="*/ 2147483647 h 965"/>
                  <a:gd name="T56" fmla="*/ 2147483647 w 667"/>
                  <a:gd name="T57" fmla="*/ 2147483647 h 965"/>
                  <a:gd name="T58" fmla="*/ 2147483647 w 667"/>
                  <a:gd name="T59" fmla="*/ 2147483647 h 965"/>
                  <a:gd name="T60" fmla="*/ 2147483647 w 667"/>
                  <a:gd name="T61" fmla="*/ 2147483647 h 965"/>
                  <a:gd name="T62" fmla="*/ 2147483647 w 667"/>
                  <a:gd name="T63" fmla="*/ 2147483647 h 965"/>
                  <a:gd name="T64" fmla="*/ 2147483647 w 667"/>
                  <a:gd name="T65" fmla="*/ 2147483647 h 965"/>
                  <a:gd name="T66" fmla="*/ 2147483647 w 667"/>
                  <a:gd name="T67" fmla="*/ 2147483647 h 965"/>
                  <a:gd name="T68" fmla="*/ 2147483647 w 667"/>
                  <a:gd name="T69" fmla="*/ 2147483647 h 965"/>
                  <a:gd name="T70" fmla="*/ 2147483647 w 667"/>
                  <a:gd name="T71" fmla="*/ 2147483647 h 965"/>
                  <a:gd name="T72" fmla="*/ 2147483647 w 667"/>
                  <a:gd name="T73" fmla="*/ 2147483647 h 965"/>
                  <a:gd name="T74" fmla="*/ 2147483647 w 667"/>
                  <a:gd name="T75" fmla="*/ 2147483647 h 965"/>
                  <a:gd name="T76" fmla="*/ 2147483647 w 667"/>
                  <a:gd name="T77" fmla="*/ 2147483647 h 965"/>
                  <a:gd name="T78" fmla="*/ 2147483647 w 667"/>
                  <a:gd name="T79" fmla="*/ 2147483647 h 965"/>
                  <a:gd name="T80" fmla="*/ 2147483647 w 667"/>
                  <a:gd name="T81" fmla="*/ 2147483647 h 965"/>
                  <a:gd name="T82" fmla="*/ 2147483647 w 667"/>
                  <a:gd name="T83" fmla="*/ 2147483647 h 965"/>
                  <a:gd name="T84" fmla="*/ 2147483647 w 667"/>
                  <a:gd name="T85" fmla="*/ 0 h 965"/>
                  <a:gd name="T86" fmla="*/ 2147483647 w 667"/>
                  <a:gd name="T87" fmla="*/ 2147483647 h 965"/>
                  <a:gd name="T88" fmla="*/ 2147483647 w 667"/>
                  <a:gd name="T89" fmla="*/ 2147483647 h 965"/>
                  <a:gd name="T90" fmla="*/ 2147483647 w 667"/>
                  <a:gd name="T91" fmla="*/ 2147483647 h 965"/>
                  <a:gd name="T92" fmla="*/ 2147483647 w 667"/>
                  <a:gd name="T93" fmla="*/ 2147483647 h 965"/>
                  <a:gd name="T94" fmla="*/ 2147483647 w 667"/>
                  <a:gd name="T95" fmla="*/ 2147483647 h 965"/>
                  <a:gd name="T96" fmla="*/ 2147483647 w 667"/>
                  <a:gd name="T97" fmla="*/ 2147483647 h 9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67"/>
                  <a:gd name="T148" fmla="*/ 0 h 965"/>
                  <a:gd name="T149" fmla="*/ 667 w 667"/>
                  <a:gd name="T150" fmla="*/ 965 h 9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67" h="965">
                    <a:moveTo>
                      <a:pt x="666" y="367"/>
                    </a:moveTo>
                    <a:lnTo>
                      <a:pt x="650" y="382"/>
                    </a:lnTo>
                    <a:lnTo>
                      <a:pt x="644" y="396"/>
                    </a:lnTo>
                    <a:lnTo>
                      <a:pt x="627" y="386"/>
                    </a:lnTo>
                    <a:lnTo>
                      <a:pt x="615" y="374"/>
                    </a:lnTo>
                    <a:lnTo>
                      <a:pt x="590" y="384"/>
                    </a:lnTo>
                    <a:lnTo>
                      <a:pt x="581" y="420"/>
                    </a:lnTo>
                    <a:lnTo>
                      <a:pt x="576" y="440"/>
                    </a:lnTo>
                    <a:lnTo>
                      <a:pt x="552" y="449"/>
                    </a:lnTo>
                    <a:lnTo>
                      <a:pt x="530" y="453"/>
                    </a:lnTo>
                    <a:lnTo>
                      <a:pt x="525" y="456"/>
                    </a:lnTo>
                    <a:lnTo>
                      <a:pt x="515" y="470"/>
                    </a:lnTo>
                    <a:lnTo>
                      <a:pt x="501" y="476"/>
                    </a:lnTo>
                    <a:lnTo>
                      <a:pt x="500" y="482"/>
                    </a:lnTo>
                    <a:lnTo>
                      <a:pt x="502" y="508"/>
                    </a:lnTo>
                    <a:lnTo>
                      <a:pt x="510" y="507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2" y="495"/>
                    </a:lnTo>
                    <a:lnTo>
                      <a:pt x="524" y="493"/>
                    </a:lnTo>
                    <a:lnTo>
                      <a:pt x="539" y="502"/>
                    </a:lnTo>
                    <a:lnTo>
                      <a:pt x="544" y="500"/>
                    </a:lnTo>
                    <a:lnTo>
                      <a:pt x="551" y="506"/>
                    </a:lnTo>
                    <a:lnTo>
                      <a:pt x="553" y="555"/>
                    </a:lnTo>
                    <a:lnTo>
                      <a:pt x="546" y="559"/>
                    </a:lnTo>
                    <a:lnTo>
                      <a:pt x="539" y="581"/>
                    </a:lnTo>
                    <a:lnTo>
                      <a:pt x="530" y="585"/>
                    </a:lnTo>
                    <a:lnTo>
                      <a:pt x="515" y="576"/>
                    </a:lnTo>
                    <a:lnTo>
                      <a:pt x="507" y="577"/>
                    </a:lnTo>
                    <a:lnTo>
                      <a:pt x="504" y="581"/>
                    </a:lnTo>
                    <a:lnTo>
                      <a:pt x="496" y="587"/>
                    </a:lnTo>
                    <a:lnTo>
                      <a:pt x="484" y="594"/>
                    </a:lnTo>
                    <a:lnTo>
                      <a:pt x="458" y="622"/>
                    </a:lnTo>
                    <a:lnTo>
                      <a:pt x="445" y="631"/>
                    </a:lnTo>
                    <a:lnTo>
                      <a:pt x="453" y="650"/>
                    </a:lnTo>
                    <a:lnTo>
                      <a:pt x="462" y="660"/>
                    </a:lnTo>
                    <a:lnTo>
                      <a:pt x="464" y="670"/>
                    </a:lnTo>
                    <a:lnTo>
                      <a:pt x="484" y="675"/>
                    </a:lnTo>
                    <a:lnTo>
                      <a:pt x="491" y="697"/>
                    </a:lnTo>
                    <a:lnTo>
                      <a:pt x="489" y="705"/>
                    </a:lnTo>
                    <a:lnTo>
                      <a:pt x="500" y="711"/>
                    </a:lnTo>
                    <a:lnTo>
                      <a:pt x="493" y="735"/>
                    </a:lnTo>
                    <a:lnTo>
                      <a:pt x="495" y="739"/>
                    </a:lnTo>
                    <a:lnTo>
                      <a:pt x="502" y="744"/>
                    </a:lnTo>
                    <a:lnTo>
                      <a:pt x="504" y="747"/>
                    </a:lnTo>
                    <a:lnTo>
                      <a:pt x="522" y="765"/>
                    </a:lnTo>
                    <a:lnTo>
                      <a:pt x="537" y="774"/>
                    </a:lnTo>
                    <a:lnTo>
                      <a:pt x="540" y="772"/>
                    </a:lnTo>
                    <a:lnTo>
                      <a:pt x="546" y="774"/>
                    </a:lnTo>
                    <a:lnTo>
                      <a:pt x="553" y="782"/>
                    </a:lnTo>
                    <a:lnTo>
                      <a:pt x="554" y="787"/>
                    </a:lnTo>
                    <a:lnTo>
                      <a:pt x="542" y="785"/>
                    </a:lnTo>
                    <a:lnTo>
                      <a:pt x="539" y="794"/>
                    </a:lnTo>
                    <a:lnTo>
                      <a:pt x="544" y="797"/>
                    </a:lnTo>
                    <a:lnTo>
                      <a:pt x="568" y="808"/>
                    </a:lnTo>
                    <a:lnTo>
                      <a:pt x="567" y="817"/>
                    </a:lnTo>
                    <a:lnTo>
                      <a:pt x="591" y="822"/>
                    </a:lnTo>
                    <a:lnTo>
                      <a:pt x="597" y="820"/>
                    </a:lnTo>
                    <a:lnTo>
                      <a:pt x="606" y="826"/>
                    </a:lnTo>
                    <a:lnTo>
                      <a:pt x="605" y="832"/>
                    </a:lnTo>
                    <a:lnTo>
                      <a:pt x="600" y="841"/>
                    </a:lnTo>
                    <a:lnTo>
                      <a:pt x="585" y="843"/>
                    </a:lnTo>
                    <a:lnTo>
                      <a:pt x="577" y="843"/>
                    </a:lnTo>
                    <a:lnTo>
                      <a:pt x="576" y="844"/>
                    </a:lnTo>
                    <a:lnTo>
                      <a:pt x="551" y="841"/>
                    </a:lnTo>
                    <a:lnTo>
                      <a:pt x="539" y="833"/>
                    </a:lnTo>
                    <a:lnTo>
                      <a:pt x="515" y="844"/>
                    </a:lnTo>
                    <a:lnTo>
                      <a:pt x="505" y="852"/>
                    </a:lnTo>
                    <a:lnTo>
                      <a:pt x="504" y="865"/>
                    </a:lnTo>
                    <a:lnTo>
                      <a:pt x="505" y="880"/>
                    </a:lnTo>
                    <a:lnTo>
                      <a:pt x="517" y="885"/>
                    </a:lnTo>
                    <a:lnTo>
                      <a:pt x="515" y="897"/>
                    </a:lnTo>
                    <a:lnTo>
                      <a:pt x="511" y="902"/>
                    </a:lnTo>
                    <a:lnTo>
                      <a:pt x="509" y="908"/>
                    </a:lnTo>
                    <a:lnTo>
                      <a:pt x="507" y="913"/>
                    </a:lnTo>
                    <a:lnTo>
                      <a:pt x="514" y="930"/>
                    </a:lnTo>
                    <a:lnTo>
                      <a:pt x="513" y="936"/>
                    </a:lnTo>
                    <a:lnTo>
                      <a:pt x="514" y="942"/>
                    </a:lnTo>
                    <a:lnTo>
                      <a:pt x="515" y="948"/>
                    </a:lnTo>
                    <a:lnTo>
                      <a:pt x="513" y="960"/>
                    </a:lnTo>
                    <a:lnTo>
                      <a:pt x="507" y="964"/>
                    </a:lnTo>
                    <a:lnTo>
                      <a:pt x="505" y="961"/>
                    </a:lnTo>
                    <a:lnTo>
                      <a:pt x="504" y="958"/>
                    </a:lnTo>
                    <a:lnTo>
                      <a:pt x="500" y="955"/>
                    </a:lnTo>
                    <a:lnTo>
                      <a:pt x="497" y="952"/>
                    </a:lnTo>
                    <a:lnTo>
                      <a:pt x="490" y="955"/>
                    </a:lnTo>
                    <a:lnTo>
                      <a:pt x="486" y="960"/>
                    </a:lnTo>
                    <a:lnTo>
                      <a:pt x="476" y="959"/>
                    </a:lnTo>
                    <a:lnTo>
                      <a:pt x="462" y="949"/>
                    </a:lnTo>
                    <a:lnTo>
                      <a:pt x="445" y="926"/>
                    </a:lnTo>
                    <a:lnTo>
                      <a:pt x="433" y="911"/>
                    </a:lnTo>
                    <a:lnTo>
                      <a:pt x="430" y="911"/>
                    </a:lnTo>
                    <a:lnTo>
                      <a:pt x="427" y="912"/>
                    </a:lnTo>
                    <a:lnTo>
                      <a:pt x="409" y="914"/>
                    </a:lnTo>
                    <a:lnTo>
                      <a:pt x="403" y="915"/>
                    </a:lnTo>
                    <a:lnTo>
                      <a:pt x="397" y="920"/>
                    </a:lnTo>
                    <a:lnTo>
                      <a:pt x="391" y="917"/>
                    </a:lnTo>
                    <a:lnTo>
                      <a:pt x="386" y="917"/>
                    </a:lnTo>
                    <a:lnTo>
                      <a:pt x="381" y="913"/>
                    </a:lnTo>
                    <a:lnTo>
                      <a:pt x="381" y="908"/>
                    </a:lnTo>
                    <a:lnTo>
                      <a:pt x="381" y="902"/>
                    </a:lnTo>
                    <a:lnTo>
                      <a:pt x="380" y="898"/>
                    </a:lnTo>
                    <a:lnTo>
                      <a:pt x="379" y="894"/>
                    </a:lnTo>
                    <a:lnTo>
                      <a:pt x="378" y="893"/>
                    </a:lnTo>
                    <a:lnTo>
                      <a:pt x="371" y="896"/>
                    </a:lnTo>
                    <a:lnTo>
                      <a:pt x="366" y="898"/>
                    </a:lnTo>
                    <a:lnTo>
                      <a:pt x="365" y="898"/>
                    </a:lnTo>
                    <a:lnTo>
                      <a:pt x="362" y="896"/>
                    </a:lnTo>
                    <a:lnTo>
                      <a:pt x="358" y="889"/>
                    </a:lnTo>
                    <a:lnTo>
                      <a:pt x="357" y="884"/>
                    </a:lnTo>
                    <a:lnTo>
                      <a:pt x="349" y="879"/>
                    </a:lnTo>
                    <a:lnTo>
                      <a:pt x="337" y="879"/>
                    </a:lnTo>
                    <a:lnTo>
                      <a:pt x="321" y="870"/>
                    </a:lnTo>
                    <a:lnTo>
                      <a:pt x="312" y="871"/>
                    </a:lnTo>
                    <a:lnTo>
                      <a:pt x="306" y="869"/>
                    </a:lnTo>
                    <a:lnTo>
                      <a:pt x="295" y="867"/>
                    </a:lnTo>
                    <a:lnTo>
                      <a:pt x="284" y="863"/>
                    </a:lnTo>
                    <a:lnTo>
                      <a:pt x="258" y="859"/>
                    </a:lnTo>
                    <a:lnTo>
                      <a:pt x="213" y="865"/>
                    </a:lnTo>
                    <a:lnTo>
                      <a:pt x="204" y="867"/>
                    </a:lnTo>
                    <a:lnTo>
                      <a:pt x="197" y="870"/>
                    </a:lnTo>
                    <a:lnTo>
                      <a:pt x="190" y="887"/>
                    </a:lnTo>
                    <a:lnTo>
                      <a:pt x="190" y="891"/>
                    </a:lnTo>
                    <a:lnTo>
                      <a:pt x="185" y="904"/>
                    </a:lnTo>
                    <a:lnTo>
                      <a:pt x="177" y="920"/>
                    </a:lnTo>
                    <a:lnTo>
                      <a:pt x="169" y="933"/>
                    </a:lnTo>
                    <a:lnTo>
                      <a:pt x="164" y="926"/>
                    </a:lnTo>
                    <a:lnTo>
                      <a:pt x="155" y="925"/>
                    </a:lnTo>
                    <a:lnTo>
                      <a:pt x="146" y="917"/>
                    </a:lnTo>
                    <a:lnTo>
                      <a:pt x="132" y="921"/>
                    </a:lnTo>
                    <a:lnTo>
                      <a:pt x="111" y="921"/>
                    </a:lnTo>
                    <a:lnTo>
                      <a:pt x="108" y="922"/>
                    </a:lnTo>
                    <a:lnTo>
                      <a:pt x="106" y="917"/>
                    </a:lnTo>
                    <a:lnTo>
                      <a:pt x="94" y="908"/>
                    </a:lnTo>
                    <a:lnTo>
                      <a:pt x="88" y="889"/>
                    </a:lnTo>
                    <a:lnTo>
                      <a:pt x="83" y="882"/>
                    </a:lnTo>
                    <a:lnTo>
                      <a:pt x="78" y="872"/>
                    </a:lnTo>
                    <a:lnTo>
                      <a:pt x="69" y="866"/>
                    </a:lnTo>
                    <a:lnTo>
                      <a:pt x="63" y="855"/>
                    </a:lnTo>
                    <a:lnTo>
                      <a:pt x="56" y="850"/>
                    </a:lnTo>
                    <a:lnTo>
                      <a:pt x="54" y="844"/>
                    </a:lnTo>
                    <a:lnTo>
                      <a:pt x="54" y="839"/>
                    </a:lnTo>
                    <a:lnTo>
                      <a:pt x="56" y="832"/>
                    </a:lnTo>
                    <a:lnTo>
                      <a:pt x="63" y="826"/>
                    </a:lnTo>
                    <a:lnTo>
                      <a:pt x="73" y="826"/>
                    </a:lnTo>
                    <a:lnTo>
                      <a:pt x="75" y="825"/>
                    </a:lnTo>
                    <a:lnTo>
                      <a:pt x="75" y="819"/>
                    </a:lnTo>
                    <a:lnTo>
                      <a:pt x="65" y="802"/>
                    </a:lnTo>
                    <a:lnTo>
                      <a:pt x="63" y="800"/>
                    </a:lnTo>
                    <a:lnTo>
                      <a:pt x="61" y="797"/>
                    </a:lnTo>
                    <a:lnTo>
                      <a:pt x="61" y="792"/>
                    </a:lnTo>
                    <a:lnTo>
                      <a:pt x="75" y="764"/>
                    </a:lnTo>
                    <a:lnTo>
                      <a:pt x="81" y="754"/>
                    </a:lnTo>
                    <a:lnTo>
                      <a:pt x="87" y="744"/>
                    </a:lnTo>
                    <a:lnTo>
                      <a:pt x="83" y="733"/>
                    </a:lnTo>
                    <a:lnTo>
                      <a:pt x="83" y="720"/>
                    </a:lnTo>
                    <a:lnTo>
                      <a:pt x="82" y="694"/>
                    </a:lnTo>
                    <a:lnTo>
                      <a:pt x="94" y="665"/>
                    </a:lnTo>
                    <a:lnTo>
                      <a:pt x="94" y="650"/>
                    </a:lnTo>
                    <a:lnTo>
                      <a:pt x="69" y="615"/>
                    </a:lnTo>
                    <a:lnTo>
                      <a:pt x="61" y="602"/>
                    </a:lnTo>
                    <a:lnTo>
                      <a:pt x="46" y="589"/>
                    </a:lnTo>
                    <a:lnTo>
                      <a:pt x="42" y="566"/>
                    </a:lnTo>
                    <a:lnTo>
                      <a:pt x="7" y="421"/>
                    </a:lnTo>
                    <a:lnTo>
                      <a:pt x="0" y="381"/>
                    </a:lnTo>
                    <a:lnTo>
                      <a:pt x="135" y="161"/>
                    </a:lnTo>
                    <a:lnTo>
                      <a:pt x="146" y="144"/>
                    </a:lnTo>
                    <a:lnTo>
                      <a:pt x="178" y="111"/>
                    </a:lnTo>
                    <a:lnTo>
                      <a:pt x="199" y="49"/>
                    </a:lnTo>
                    <a:lnTo>
                      <a:pt x="226" y="23"/>
                    </a:lnTo>
                    <a:lnTo>
                      <a:pt x="237" y="23"/>
                    </a:lnTo>
                    <a:lnTo>
                      <a:pt x="271" y="0"/>
                    </a:lnTo>
                    <a:lnTo>
                      <a:pt x="315" y="17"/>
                    </a:lnTo>
                    <a:lnTo>
                      <a:pt x="316" y="14"/>
                    </a:lnTo>
                    <a:lnTo>
                      <a:pt x="325" y="15"/>
                    </a:lnTo>
                    <a:lnTo>
                      <a:pt x="326" y="12"/>
                    </a:lnTo>
                    <a:lnTo>
                      <a:pt x="362" y="18"/>
                    </a:lnTo>
                    <a:lnTo>
                      <a:pt x="397" y="20"/>
                    </a:lnTo>
                    <a:lnTo>
                      <a:pt x="397" y="23"/>
                    </a:lnTo>
                    <a:lnTo>
                      <a:pt x="414" y="24"/>
                    </a:lnTo>
                    <a:lnTo>
                      <a:pt x="433" y="48"/>
                    </a:lnTo>
                    <a:lnTo>
                      <a:pt x="439" y="47"/>
                    </a:lnTo>
                    <a:lnTo>
                      <a:pt x="443" y="66"/>
                    </a:lnTo>
                    <a:lnTo>
                      <a:pt x="455" y="68"/>
                    </a:lnTo>
                    <a:lnTo>
                      <a:pt x="460" y="74"/>
                    </a:lnTo>
                    <a:lnTo>
                      <a:pt x="473" y="77"/>
                    </a:lnTo>
                    <a:lnTo>
                      <a:pt x="481" y="93"/>
                    </a:lnTo>
                    <a:lnTo>
                      <a:pt x="515" y="117"/>
                    </a:lnTo>
                    <a:lnTo>
                      <a:pt x="519" y="130"/>
                    </a:lnTo>
                    <a:lnTo>
                      <a:pt x="537" y="144"/>
                    </a:lnTo>
                    <a:lnTo>
                      <a:pt x="546" y="180"/>
                    </a:lnTo>
                    <a:lnTo>
                      <a:pt x="590" y="250"/>
                    </a:lnTo>
                    <a:lnTo>
                      <a:pt x="586" y="253"/>
                    </a:lnTo>
                    <a:lnTo>
                      <a:pt x="601" y="296"/>
                    </a:lnTo>
                    <a:lnTo>
                      <a:pt x="610" y="305"/>
                    </a:lnTo>
                    <a:lnTo>
                      <a:pt x="644" y="339"/>
                    </a:lnTo>
                    <a:lnTo>
                      <a:pt x="666" y="367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3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714208" y="2696395"/>
                <a:ext cx="651547" cy="1216975"/>
              </a:xfrm>
              <a:custGeom>
                <a:avLst/>
                <a:gdLst>
                  <a:gd name="T0" fmla="*/ 2147483647 w 455"/>
                  <a:gd name="T1" fmla="*/ 2147483647 h 846"/>
                  <a:gd name="T2" fmla="*/ 2147483647 w 455"/>
                  <a:gd name="T3" fmla="*/ 2147483647 h 846"/>
                  <a:gd name="T4" fmla="*/ 2147483647 w 455"/>
                  <a:gd name="T5" fmla="*/ 2147483647 h 846"/>
                  <a:gd name="T6" fmla="*/ 2147483647 w 455"/>
                  <a:gd name="T7" fmla="*/ 2147483647 h 846"/>
                  <a:gd name="T8" fmla="*/ 2147483647 w 455"/>
                  <a:gd name="T9" fmla="*/ 2147483647 h 846"/>
                  <a:gd name="T10" fmla="*/ 2147483647 w 455"/>
                  <a:gd name="T11" fmla="*/ 2147483647 h 846"/>
                  <a:gd name="T12" fmla="*/ 2147483647 w 455"/>
                  <a:gd name="T13" fmla="*/ 2147483647 h 846"/>
                  <a:gd name="T14" fmla="*/ 2147483647 w 455"/>
                  <a:gd name="T15" fmla="*/ 2147483647 h 846"/>
                  <a:gd name="T16" fmla="*/ 2147483647 w 455"/>
                  <a:gd name="T17" fmla="*/ 2147483647 h 846"/>
                  <a:gd name="T18" fmla="*/ 2147483647 w 455"/>
                  <a:gd name="T19" fmla="*/ 2147483647 h 846"/>
                  <a:gd name="T20" fmla="*/ 2147483647 w 455"/>
                  <a:gd name="T21" fmla="*/ 2147483647 h 846"/>
                  <a:gd name="T22" fmla="*/ 2147483647 w 455"/>
                  <a:gd name="T23" fmla="*/ 2147483647 h 846"/>
                  <a:gd name="T24" fmla="*/ 2147483647 w 455"/>
                  <a:gd name="T25" fmla="*/ 2147483647 h 846"/>
                  <a:gd name="T26" fmla="*/ 2147483647 w 455"/>
                  <a:gd name="T27" fmla="*/ 2147483647 h 846"/>
                  <a:gd name="T28" fmla="*/ 2147483647 w 455"/>
                  <a:gd name="T29" fmla="*/ 2147483647 h 846"/>
                  <a:gd name="T30" fmla="*/ 2147483647 w 455"/>
                  <a:gd name="T31" fmla="*/ 2147483647 h 846"/>
                  <a:gd name="T32" fmla="*/ 2147483647 w 455"/>
                  <a:gd name="T33" fmla="*/ 2147483647 h 846"/>
                  <a:gd name="T34" fmla="*/ 2147483647 w 455"/>
                  <a:gd name="T35" fmla="*/ 2147483647 h 846"/>
                  <a:gd name="T36" fmla="*/ 2147483647 w 455"/>
                  <a:gd name="T37" fmla="*/ 2147483647 h 846"/>
                  <a:gd name="T38" fmla="*/ 2147483647 w 455"/>
                  <a:gd name="T39" fmla="*/ 2147483647 h 846"/>
                  <a:gd name="T40" fmla="*/ 2147483647 w 455"/>
                  <a:gd name="T41" fmla="*/ 2147483647 h 846"/>
                  <a:gd name="T42" fmla="*/ 2147483647 w 455"/>
                  <a:gd name="T43" fmla="*/ 2147483647 h 846"/>
                  <a:gd name="T44" fmla="*/ 2147483647 w 455"/>
                  <a:gd name="T45" fmla="*/ 2147483647 h 846"/>
                  <a:gd name="T46" fmla="*/ 2147483647 w 455"/>
                  <a:gd name="T47" fmla="*/ 2147483647 h 846"/>
                  <a:gd name="T48" fmla="*/ 2147483647 w 455"/>
                  <a:gd name="T49" fmla="*/ 2147483647 h 846"/>
                  <a:gd name="T50" fmla="*/ 2147483647 w 455"/>
                  <a:gd name="T51" fmla="*/ 2147483647 h 846"/>
                  <a:gd name="T52" fmla="*/ 2147483647 w 455"/>
                  <a:gd name="T53" fmla="*/ 2147483647 h 846"/>
                  <a:gd name="T54" fmla="*/ 2147483647 w 455"/>
                  <a:gd name="T55" fmla="*/ 2147483647 h 846"/>
                  <a:gd name="T56" fmla="*/ 2147483647 w 455"/>
                  <a:gd name="T57" fmla="*/ 2147483647 h 846"/>
                  <a:gd name="T58" fmla="*/ 2147483647 w 455"/>
                  <a:gd name="T59" fmla="*/ 2147483647 h 846"/>
                  <a:gd name="T60" fmla="*/ 2147483647 w 455"/>
                  <a:gd name="T61" fmla="*/ 2147483647 h 846"/>
                  <a:gd name="T62" fmla="*/ 2147483647 w 455"/>
                  <a:gd name="T63" fmla="*/ 2147483647 h 846"/>
                  <a:gd name="T64" fmla="*/ 2147483647 w 455"/>
                  <a:gd name="T65" fmla="*/ 2147483647 h 846"/>
                  <a:gd name="T66" fmla="*/ 2147483647 w 455"/>
                  <a:gd name="T67" fmla="*/ 2147483647 h 846"/>
                  <a:gd name="T68" fmla="*/ 2147483647 w 455"/>
                  <a:gd name="T69" fmla="*/ 2147483647 h 846"/>
                  <a:gd name="T70" fmla="*/ 2147483647 w 455"/>
                  <a:gd name="T71" fmla="*/ 2147483647 h 846"/>
                  <a:gd name="T72" fmla="*/ 2147483647 w 455"/>
                  <a:gd name="T73" fmla="*/ 2147483647 h 846"/>
                  <a:gd name="T74" fmla="*/ 2147483647 w 455"/>
                  <a:gd name="T75" fmla="*/ 2147483647 h 846"/>
                  <a:gd name="T76" fmla="*/ 2147483647 w 455"/>
                  <a:gd name="T77" fmla="*/ 2147483647 h 846"/>
                  <a:gd name="T78" fmla="*/ 2147483647 w 455"/>
                  <a:gd name="T79" fmla="*/ 2147483647 h 846"/>
                  <a:gd name="T80" fmla="*/ 2147483647 w 455"/>
                  <a:gd name="T81" fmla="*/ 2147483647 h 846"/>
                  <a:gd name="T82" fmla="*/ 2147483647 w 455"/>
                  <a:gd name="T83" fmla="*/ 2147483647 h 846"/>
                  <a:gd name="T84" fmla="*/ 2147483647 w 455"/>
                  <a:gd name="T85" fmla="*/ 2147483647 h 846"/>
                  <a:gd name="T86" fmla="*/ 2147483647 w 455"/>
                  <a:gd name="T87" fmla="*/ 2147483647 h 846"/>
                  <a:gd name="T88" fmla="*/ 2147483647 w 455"/>
                  <a:gd name="T89" fmla="*/ 2147483647 h 846"/>
                  <a:gd name="T90" fmla="*/ 2147483647 w 455"/>
                  <a:gd name="T91" fmla="*/ 2147483647 h 846"/>
                  <a:gd name="T92" fmla="*/ 2147483647 w 455"/>
                  <a:gd name="T93" fmla="*/ 2147483647 h 846"/>
                  <a:gd name="T94" fmla="*/ 2147483647 w 455"/>
                  <a:gd name="T95" fmla="*/ 2147483647 h 846"/>
                  <a:gd name="T96" fmla="*/ 2147483647 w 455"/>
                  <a:gd name="T97" fmla="*/ 2147483647 h 846"/>
                  <a:gd name="T98" fmla="*/ 2147483647 w 455"/>
                  <a:gd name="T99" fmla="*/ 2147483647 h 846"/>
                  <a:gd name="T100" fmla="*/ 2147483647 w 455"/>
                  <a:gd name="T101" fmla="*/ 2147483647 h 846"/>
                  <a:gd name="T102" fmla="*/ 0 w 455"/>
                  <a:gd name="T103" fmla="*/ 2147483647 h 84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55"/>
                  <a:gd name="T157" fmla="*/ 0 h 846"/>
                  <a:gd name="T158" fmla="*/ 455 w 455"/>
                  <a:gd name="T159" fmla="*/ 846 h 84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55" h="846">
                    <a:moveTo>
                      <a:pt x="0" y="264"/>
                    </a:moveTo>
                    <a:lnTo>
                      <a:pt x="12" y="254"/>
                    </a:lnTo>
                    <a:lnTo>
                      <a:pt x="38" y="226"/>
                    </a:lnTo>
                    <a:lnTo>
                      <a:pt x="50" y="220"/>
                    </a:lnTo>
                    <a:lnTo>
                      <a:pt x="57" y="213"/>
                    </a:lnTo>
                    <a:lnTo>
                      <a:pt x="61" y="209"/>
                    </a:lnTo>
                    <a:lnTo>
                      <a:pt x="69" y="207"/>
                    </a:lnTo>
                    <a:lnTo>
                      <a:pt x="84" y="217"/>
                    </a:lnTo>
                    <a:lnTo>
                      <a:pt x="93" y="213"/>
                    </a:lnTo>
                    <a:lnTo>
                      <a:pt x="99" y="192"/>
                    </a:lnTo>
                    <a:lnTo>
                      <a:pt x="107" y="188"/>
                    </a:lnTo>
                    <a:lnTo>
                      <a:pt x="104" y="139"/>
                    </a:lnTo>
                    <a:lnTo>
                      <a:pt x="98" y="132"/>
                    </a:lnTo>
                    <a:lnTo>
                      <a:pt x="93" y="134"/>
                    </a:lnTo>
                    <a:lnTo>
                      <a:pt x="78" y="125"/>
                    </a:lnTo>
                    <a:lnTo>
                      <a:pt x="74" y="126"/>
                    </a:lnTo>
                    <a:lnTo>
                      <a:pt x="76" y="138"/>
                    </a:lnTo>
                    <a:lnTo>
                      <a:pt x="69" y="142"/>
                    </a:lnTo>
                    <a:lnTo>
                      <a:pt x="64" y="140"/>
                    </a:lnTo>
                    <a:lnTo>
                      <a:pt x="56" y="141"/>
                    </a:lnTo>
                    <a:lnTo>
                      <a:pt x="54" y="114"/>
                    </a:lnTo>
                    <a:lnTo>
                      <a:pt x="55" y="107"/>
                    </a:lnTo>
                    <a:lnTo>
                      <a:pt x="69" y="102"/>
                    </a:lnTo>
                    <a:lnTo>
                      <a:pt x="79" y="88"/>
                    </a:lnTo>
                    <a:lnTo>
                      <a:pt x="84" y="84"/>
                    </a:lnTo>
                    <a:lnTo>
                      <a:pt x="106" y="81"/>
                    </a:lnTo>
                    <a:lnTo>
                      <a:pt x="130" y="73"/>
                    </a:lnTo>
                    <a:lnTo>
                      <a:pt x="133" y="52"/>
                    </a:lnTo>
                    <a:lnTo>
                      <a:pt x="143" y="16"/>
                    </a:lnTo>
                    <a:lnTo>
                      <a:pt x="168" y="6"/>
                    </a:lnTo>
                    <a:lnTo>
                      <a:pt x="180" y="18"/>
                    </a:lnTo>
                    <a:lnTo>
                      <a:pt x="197" y="27"/>
                    </a:lnTo>
                    <a:lnTo>
                      <a:pt x="204" y="14"/>
                    </a:lnTo>
                    <a:lnTo>
                      <a:pt x="218" y="0"/>
                    </a:lnTo>
                    <a:lnTo>
                      <a:pt x="234" y="22"/>
                    </a:lnTo>
                    <a:lnTo>
                      <a:pt x="212" y="49"/>
                    </a:lnTo>
                    <a:lnTo>
                      <a:pt x="218" y="64"/>
                    </a:lnTo>
                    <a:lnTo>
                      <a:pt x="232" y="72"/>
                    </a:lnTo>
                    <a:lnTo>
                      <a:pt x="236" y="101"/>
                    </a:lnTo>
                    <a:lnTo>
                      <a:pt x="245" y="124"/>
                    </a:lnTo>
                    <a:lnTo>
                      <a:pt x="248" y="128"/>
                    </a:lnTo>
                    <a:lnTo>
                      <a:pt x="248" y="130"/>
                    </a:lnTo>
                    <a:lnTo>
                      <a:pt x="249" y="132"/>
                    </a:lnTo>
                    <a:lnTo>
                      <a:pt x="248" y="145"/>
                    </a:lnTo>
                    <a:lnTo>
                      <a:pt x="239" y="152"/>
                    </a:lnTo>
                    <a:lnTo>
                      <a:pt x="237" y="161"/>
                    </a:lnTo>
                    <a:lnTo>
                      <a:pt x="253" y="168"/>
                    </a:lnTo>
                    <a:lnTo>
                      <a:pt x="256" y="172"/>
                    </a:lnTo>
                    <a:lnTo>
                      <a:pt x="260" y="174"/>
                    </a:lnTo>
                    <a:lnTo>
                      <a:pt x="259" y="178"/>
                    </a:lnTo>
                    <a:lnTo>
                      <a:pt x="252" y="187"/>
                    </a:lnTo>
                    <a:lnTo>
                      <a:pt x="250" y="207"/>
                    </a:lnTo>
                    <a:lnTo>
                      <a:pt x="254" y="210"/>
                    </a:lnTo>
                    <a:lnTo>
                      <a:pt x="266" y="210"/>
                    </a:lnTo>
                    <a:lnTo>
                      <a:pt x="291" y="217"/>
                    </a:lnTo>
                    <a:lnTo>
                      <a:pt x="286" y="233"/>
                    </a:lnTo>
                    <a:lnTo>
                      <a:pt x="295" y="238"/>
                    </a:lnTo>
                    <a:lnTo>
                      <a:pt x="293" y="257"/>
                    </a:lnTo>
                    <a:lnTo>
                      <a:pt x="296" y="272"/>
                    </a:lnTo>
                    <a:lnTo>
                      <a:pt x="304" y="273"/>
                    </a:lnTo>
                    <a:lnTo>
                      <a:pt x="308" y="277"/>
                    </a:lnTo>
                    <a:lnTo>
                      <a:pt x="312" y="279"/>
                    </a:lnTo>
                    <a:lnTo>
                      <a:pt x="324" y="293"/>
                    </a:lnTo>
                    <a:lnTo>
                      <a:pt x="328" y="296"/>
                    </a:lnTo>
                    <a:lnTo>
                      <a:pt x="335" y="318"/>
                    </a:lnTo>
                    <a:lnTo>
                      <a:pt x="350" y="317"/>
                    </a:lnTo>
                    <a:lnTo>
                      <a:pt x="362" y="317"/>
                    </a:lnTo>
                    <a:lnTo>
                      <a:pt x="373" y="332"/>
                    </a:lnTo>
                    <a:lnTo>
                      <a:pt x="376" y="335"/>
                    </a:lnTo>
                    <a:lnTo>
                      <a:pt x="382" y="329"/>
                    </a:lnTo>
                    <a:lnTo>
                      <a:pt x="384" y="326"/>
                    </a:lnTo>
                    <a:lnTo>
                      <a:pt x="392" y="323"/>
                    </a:lnTo>
                    <a:lnTo>
                      <a:pt x="397" y="323"/>
                    </a:lnTo>
                    <a:lnTo>
                      <a:pt x="413" y="324"/>
                    </a:lnTo>
                    <a:lnTo>
                      <a:pt x="424" y="328"/>
                    </a:lnTo>
                    <a:lnTo>
                      <a:pt x="425" y="340"/>
                    </a:lnTo>
                    <a:lnTo>
                      <a:pt x="426" y="397"/>
                    </a:lnTo>
                    <a:lnTo>
                      <a:pt x="428" y="407"/>
                    </a:lnTo>
                    <a:lnTo>
                      <a:pt x="429" y="422"/>
                    </a:lnTo>
                    <a:lnTo>
                      <a:pt x="454" y="424"/>
                    </a:lnTo>
                    <a:lnTo>
                      <a:pt x="454" y="435"/>
                    </a:lnTo>
                    <a:lnTo>
                      <a:pt x="415" y="465"/>
                    </a:lnTo>
                    <a:lnTo>
                      <a:pt x="373" y="499"/>
                    </a:lnTo>
                    <a:lnTo>
                      <a:pt x="370" y="499"/>
                    </a:lnTo>
                    <a:lnTo>
                      <a:pt x="359" y="506"/>
                    </a:lnTo>
                    <a:lnTo>
                      <a:pt x="353" y="503"/>
                    </a:lnTo>
                    <a:lnTo>
                      <a:pt x="344" y="503"/>
                    </a:lnTo>
                    <a:lnTo>
                      <a:pt x="340" y="503"/>
                    </a:lnTo>
                    <a:lnTo>
                      <a:pt x="339" y="510"/>
                    </a:lnTo>
                    <a:lnTo>
                      <a:pt x="331" y="516"/>
                    </a:lnTo>
                    <a:lnTo>
                      <a:pt x="331" y="524"/>
                    </a:lnTo>
                    <a:lnTo>
                      <a:pt x="331" y="531"/>
                    </a:lnTo>
                    <a:lnTo>
                      <a:pt x="330" y="536"/>
                    </a:lnTo>
                    <a:lnTo>
                      <a:pt x="330" y="546"/>
                    </a:lnTo>
                    <a:lnTo>
                      <a:pt x="331" y="548"/>
                    </a:lnTo>
                    <a:lnTo>
                      <a:pt x="330" y="550"/>
                    </a:lnTo>
                    <a:lnTo>
                      <a:pt x="319" y="550"/>
                    </a:lnTo>
                    <a:lnTo>
                      <a:pt x="308" y="554"/>
                    </a:lnTo>
                    <a:lnTo>
                      <a:pt x="301" y="559"/>
                    </a:lnTo>
                    <a:lnTo>
                      <a:pt x="292" y="568"/>
                    </a:lnTo>
                    <a:lnTo>
                      <a:pt x="283" y="569"/>
                    </a:lnTo>
                    <a:lnTo>
                      <a:pt x="280" y="573"/>
                    </a:lnTo>
                    <a:lnTo>
                      <a:pt x="278" y="579"/>
                    </a:lnTo>
                    <a:lnTo>
                      <a:pt x="273" y="584"/>
                    </a:lnTo>
                    <a:lnTo>
                      <a:pt x="267" y="585"/>
                    </a:lnTo>
                    <a:lnTo>
                      <a:pt x="267" y="584"/>
                    </a:lnTo>
                    <a:lnTo>
                      <a:pt x="259" y="584"/>
                    </a:lnTo>
                    <a:lnTo>
                      <a:pt x="246" y="590"/>
                    </a:lnTo>
                    <a:lnTo>
                      <a:pt x="244" y="599"/>
                    </a:lnTo>
                    <a:lnTo>
                      <a:pt x="246" y="602"/>
                    </a:lnTo>
                    <a:lnTo>
                      <a:pt x="259" y="604"/>
                    </a:lnTo>
                    <a:lnTo>
                      <a:pt x="263" y="619"/>
                    </a:lnTo>
                    <a:lnTo>
                      <a:pt x="268" y="630"/>
                    </a:lnTo>
                    <a:lnTo>
                      <a:pt x="264" y="638"/>
                    </a:lnTo>
                    <a:lnTo>
                      <a:pt x="258" y="654"/>
                    </a:lnTo>
                    <a:lnTo>
                      <a:pt x="259" y="672"/>
                    </a:lnTo>
                    <a:lnTo>
                      <a:pt x="262" y="687"/>
                    </a:lnTo>
                    <a:lnTo>
                      <a:pt x="266" y="689"/>
                    </a:lnTo>
                    <a:lnTo>
                      <a:pt x="267" y="690"/>
                    </a:lnTo>
                    <a:lnTo>
                      <a:pt x="278" y="699"/>
                    </a:lnTo>
                    <a:lnTo>
                      <a:pt x="284" y="706"/>
                    </a:lnTo>
                    <a:lnTo>
                      <a:pt x="288" y="706"/>
                    </a:lnTo>
                    <a:lnTo>
                      <a:pt x="290" y="709"/>
                    </a:lnTo>
                    <a:lnTo>
                      <a:pt x="286" y="712"/>
                    </a:lnTo>
                    <a:lnTo>
                      <a:pt x="283" y="732"/>
                    </a:lnTo>
                    <a:lnTo>
                      <a:pt x="264" y="734"/>
                    </a:lnTo>
                    <a:lnTo>
                      <a:pt x="258" y="744"/>
                    </a:lnTo>
                    <a:lnTo>
                      <a:pt x="252" y="745"/>
                    </a:lnTo>
                    <a:lnTo>
                      <a:pt x="239" y="740"/>
                    </a:lnTo>
                    <a:lnTo>
                      <a:pt x="236" y="741"/>
                    </a:lnTo>
                    <a:lnTo>
                      <a:pt x="233" y="741"/>
                    </a:lnTo>
                    <a:lnTo>
                      <a:pt x="225" y="742"/>
                    </a:lnTo>
                    <a:lnTo>
                      <a:pt x="224" y="741"/>
                    </a:lnTo>
                    <a:lnTo>
                      <a:pt x="219" y="744"/>
                    </a:lnTo>
                    <a:lnTo>
                      <a:pt x="216" y="746"/>
                    </a:lnTo>
                    <a:lnTo>
                      <a:pt x="208" y="766"/>
                    </a:lnTo>
                    <a:lnTo>
                      <a:pt x="208" y="809"/>
                    </a:lnTo>
                    <a:lnTo>
                      <a:pt x="204" y="813"/>
                    </a:lnTo>
                    <a:lnTo>
                      <a:pt x="201" y="813"/>
                    </a:lnTo>
                    <a:lnTo>
                      <a:pt x="186" y="808"/>
                    </a:lnTo>
                    <a:lnTo>
                      <a:pt x="180" y="811"/>
                    </a:lnTo>
                    <a:lnTo>
                      <a:pt x="176" y="817"/>
                    </a:lnTo>
                    <a:lnTo>
                      <a:pt x="180" y="820"/>
                    </a:lnTo>
                    <a:lnTo>
                      <a:pt x="184" y="831"/>
                    </a:lnTo>
                    <a:lnTo>
                      <a:pt x="176" y="841"/>
                    </a:lnTo>
                    <a:lnTo>
                      <a:pt x="175" y="837"/>
                    </a:lnTo>
                    <a:lnTo>
                      <a:pt x="146" y="836"/>
                    </a:lnTo>
                    <a:lnTo>
                      <a:pt x="145" y="845"/>
                    </a:lnTo>
                    <a:lnTo>
                      <a:pt x="117" y="844"/>
                    </a:lnTo>
                    <a:lnTo>
                      <a:pt x="112" y="833"/>
                    </a:lnTo>
                    <a:lnTo>
                      <a:pt x="113" y="745"/>
                    </a:lnTo>
                    <a:lnTo>
                      <a:pt x="111" y="733"/>
                    </a:lnTo>
                    <a:lnTo>
                      <a:pt x="103" y="716"/>
                    </a:lnTo>
                    <a:lnTo>
                      <a:pt x="94" y="703"/>
                    </a:lnTo>
                    <a:lnTo>
                      <a:pt x="89" y="693"/>
                    </a:lnTo>
                    <a:lnTo>
                      <a:pt x="89" y="670"/>
                    </a:lnTo>
                    <a:lnTo>
                      <a:pt x="92" y="657"/>
                    </a:lnTo>
                    <a:lnTo>
                      <a:pt x="89" y="641"/>
                    </a:lnTo>
                    <a:lnTo>
                      <a:pt x="87" y="634"/>
                    </a:lnTo>
                    <a:lnTo>
                      <a:pt x="70" y="606"/>
                    </a:lnTo>
                    <a:lnTo>
                      <a:pt x="61" y="596"/>
                    </a:lnTo>
                    <a:lnTo>
                      <a:pt x="66" y="593"/>
                    </a:lnTo>
                    <a:lnTo>
                      <a:pt x="69" y="580"/>
                    </a:lnTo>
                    <a:lnTo>
                      <a:pt x="67" y="575"/>
                    </a:lnTo>
                    <a:lnTo>
                      <a:pt x="66" y="568"/>
                    </a:lnTo>
                    <a:lnTo>
                      <a:pt x="67" y="563"/>
                    </a:lnTo>
                    <a:lnTo>
                      <a:pt x="61" y="546"/>
                    </a:lnTo>
                    <a:lnTo>
                      <a:pt x="62" y="541"/>
                    </a:lnTo>
                    <a:lnTo>
                      <a:pt x="65" y="535"/>
                    </a:lnTo>
                    <a:lnTo>
                      <a:pt x="69" y="529"/>
                    </a:lnTo>
                    <a:lnTo>
                      <a:pt x="70" y="518"/>
                    </a:lnTo>
                    <a:lnTo>
                      <a:pt x="59" y="513"/>
                    </a:lnTo>
                    <a:lnTo>
                      <a:pt x="58" y="497"/>
                    </a:lnTo>
                    <a:lnTo>
                      <a:pt x="59" y="485"/>
                    </a:lnTo>
                    <a:lnTo>
                      <a:pt x="69" y="477"/>
                    </a:lnTo>
                    <a:lnTo>
                      <a:pt x="93" y="466"/>
                    </a:lnTo>
                    <a:lnTo>
                      <a:pt x="104" y="473"/>
                    </a:lnTo>
                    <a:lnTo>
                      <a:pt x="129" y="477"/>
                    </a:lnTo>
                    <a:lnTo>
                      <a:pt x="131" y="475"/>
                    </a:lnTo>
                    <a:lnTo>
                      <a:pt x="138" y="476"/>
                    </a:lnTo>
                    <a:lnTo>
                      <a:pt x="153" y="473"/>
                    </a:lnTo>
                    <a:lnTo>
                      <a:pt x="158" y="465"/>
                    </a:lnTo>
                    <a:lnTo>
                      <a:pt x="160" y="459"/>
                    </a:lnTo>
                    <a:lnTo>
                      <a:pt x="149" y="453"/>
                    </a:lnTo>
                    <a:lnTo>
                      <a:pt x="144" y="455"/>
                    </a:lnTo>
                    <a:lnTo>
                      <a:pt x="119" y="449"/>
                    </a:lnTo>
                    <a:lnTo>
                      <a:pt x="122" y="441"/>
                    </a:lnTo>
                    <a:lnTo>
                      <a:pt x="98" y="430"/>
                    </a:lnTo>
                    <a:lnTo>
                      <a:pt x="93" y="426"/>
                    </a:lnTo>
                    <a:lnTo>
                      <a:pt x="96" y="418"/>
                    </a:lnTo>
                    <a:lnTo>
                      <a:pt x="108" y="419"/>
                    </a:lnTo>
                    <a:lnTo>
                      <a:pt x="107" y="415"/>
                    </a:lnTo>
                    <a:lnTo>
                      <a:pt x="99" y="407"/>
                    </a:lnTo>
                    <a:lnTo>
                      <a:pt x="94" y="405"/>
                    </a:lnTo>
                    <a:lnTo>
                      <a:pt x="89" y="407"/>
                    </a:lnTo>
                    <a:lnTo>
                      <a:pt x="74" y="397"/>
                    </a:lnTo>
                    <a:lnTo>
                      <a:pt x="58" y="379"/>
                    </a:lnTo>
                    <a:lnTo>
                      <a:pt x="56" y="376"/>
                    </a:lnTo>
                    <a:lnTo>
                      <a:pt x="49" y="371"/>
                    </a:lnTo>
                    <a:lnTo>
                      <a:pt x="47" y="368"/>
                    </a:lnTo>
                    <a:lnTo>
                      <a:pt x="54" y="343"/>
                    </a:lnTo>
                    <a:lnTo>
                      <a:pt x="43" y="338"/>
                    </a:lnTo>
                    <a:lnTo>
                      <a:pt x="46" y="329"/>
                    </a:lnTo>
                    <a:lnTo>
                      <a:pt x="38" y="308"/>
                    </a:lnTo>
                    <a:lnTo>
                      <a:pt x="18" y="302"/>
                    </a:lnTo>
                    <a:lnTo>
                      <a:pt x="17" y="293"/>
                    </a:lnTo>
                    <a:lnTo>
                      <a:pt x="7" y="281"/>
                    </a:lnTo>
                    <a:lnTo>
                      <a:pt x="0" y="264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4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446186" y="3543579"/>
                <a:ext cx="978800" cy="880526"/>
              </a:xfrm>
              <a:custGeom>
                <a:avLst/>
                <a:gdLst>
                  <a:gd name="T0" fmla="*/ 2147483647 w 679"/>
                  <a:gd name="T1" fmla="*/ 2147483647 h 614"/>
                  <a:gd name="T2" fmla="*/ 2147483647 w 679"/>
                  <a:gd name="T3" fmla="*/ 2147483647 h 614"/>
                  <a:gd name="T4" fmla="*/ 2147483647 w 679"/>
                  <a:gd name="T5" fmla="*/ 2147483647 h 614"/>
                  <a:gd name="T6" fmla="*/ 2147483647 w 679"/>
                  <a:gd name="T7" fmla="*/ 2147483647 h 614"/>
                  <a:gd name="T8" fmla="*/ 2147483647 w 679"/>
                  <a:gd name="T9" fmla="*/ 2147483647 h 614"/>
                  <a:gd name="T10" fmla="*/ 2147483647 w 679"/>
                  <a:gd name="T11" fmla="*/ 2147483647 h 614"/>
                  <a:gd name="T12" fmla="*/ 2147483647 w 679"/>
                  <a:gd name="T13" fmla="*/ 2147483647 h 614"/>
                  <a:gd name="T14" fmla="*/ 2147483647 w 679"/>
                  <a:gd name="T15" fmla="*/ 2147483647 h 614"/>
                  <a:gd name="T16" fmla="*/ 2147483647 w 679"/>
                  <a:gd name="T17" fmla="*/ 2147483647 h 614"/>
                  <a:gd name="T18" fmla="*/ 2147483647 w 679"/>
                  <a:gd name="T19" fmla="*/ 2147483647 h 614"/>
                  <a:gd name="T20" fmla="*/ 2147483647 w 679"/>
                  <a:gd name="T21" fmla="*/ 2147483647 h 614"/>
                  <a:gd name="T22" fmla="*/ 2147483647 w 679"/>
                  <a:gd name="T23" fmla="*/ 2147483647 h 614"/>
                  <a:gd name="T24" fmla="*/ 2147483647 w 679"/>
                  <a:gd name="T25" fmla="*/ 2147483647 h 614"/>
                  <a:gd name="T26" fmla="*/ 2147483647 w 679"/>
                  <a:gd name="T27" fmla="*/ 2147483647 h 614"/>
                  <a:gd name="T28" fmla="*/ 2147483647 w 679"/>
                  <a:gd name="T29" fmla="*/ 2147483647 h 614"/>
                  <a:gd name="T30" fmla="*/ 2147483647 w 679"/>
                  <a:gd name="T31" fmla="*/ 2147483647 h 614"/>
                  <a:gd name="T32" fmla="*/ 2147483647 w 679"/>
                  <a:gd name="T33" fmla="*/ 2147483647 h 614"/>
                  <a:gd name="T34" fmla="*/ 2147483647 w 679"/>
                  <a:gd name="T35" fmla="*/ 2147483647 h 614"/>
                  <a:gd name="T36" fmla="*/ 2147483647 w 679"/>
                  <a:gd name="T37" fmla="*/ 2147483647 h 614"/>
                  <a:gd name="T38" fmla="*/ 2147483647 w 679"/>
                  <a:gd name="T39" fmla="*/ 2147483647 h 614"/>
                  <a:gd name="T40" fmla="*/ 2147483647 w 679"/>
                  <a:gd name="T41" fmla="*/ 2147483647 h 614"/>
                  <a:gd name="T42" fmla="*/ 2147483647 w 679"/>
                  <a:gd name="T43" fmla="*/ 2147483647 h 614"/>
                  <a:gd name="T44" fmla="*/ 2147483647 w 679"/>
                  <a:gd name="T45" fmla="*/ 2147483647 h 614"/>
                  <a:gd name="T46" fmla="*/ 2147483647 w 679"/>
                  <a:gd name="T47" fmla="*/ 2147483647 h 614"/>
                  <a:gd name="T48" fmla="*/ 2147483647 w 679"/>
                  <a:gd name="T49" fmla="*/ 2147483647 h 614"/>
                  <a:gd name="T50" fmla="*/ 2147483647 w 679"/>
                  <a:gd name="T51" fmla="*/ 2147483647 h 614"/>
                  <a:gd name="T52" fmla="*/ 2147483647 w 679"/>
                  <a:gd name="T53" fmla="*/ 2147483647 h 614"/>
                  <a:gd name="T54" fmla="*/ 2147483647 w 679"/>
                  <a:gd name="T55" fmla="*/ 2147483647 h 614"/>
                  <a:gd name="T56" fmla="*/ 2147483647 w 679"/>
                  <a:gd name="T57" fmla="*/ 2147483647 h 614"/>
                  <a:gd name="T58" fmla="*/ 2147483647 w 679"/>
                  <a:gd name="T59" fmla="*/ 2147483647 h 614"/>
                  <a:gd name="T60" fmla="*/ 2147483647 w 679"/>
                  <a:gd name="T61" fmla="*/ 2147483647 h 614"/>
                  <a:gd name="T62" fmla="*/ 2147483647 w 679"/>
                  <a:gd name="T63" fmla="*/ 2147483647 h 614"/>
                  <a:gd name="T64" fmla="*/ 2147483647 w 679"/>
                  <a:gd name="T65" fmla="*/ 2147483647 h 614"/>
                  <a:gd name="T66" fmla="*/ 2147483647 w 679"/>
                  <a:gd name="T67" fmla="*/ 2147483647 h 614"/>
                  <a:gd name="T68" fmla="*/ 2147483647 w 679"/>
                  <a:gd name="T69" fmla="*/ 2147483647 h 614"/>
                  <a:gd name="T70" fmla="*/ 2147483647 w 679"/>
                  <a:gd name="T71" fmla="*/ 2147483647 h 614"/>
                  <a:gd name="T72" fmla="*/ 2147483647 w 679"/>
                  <a:gd name="T73" fmla="*/ 2147483647 h 614"/>
                  <a:gd name="T74" fmla="*/ 2147483647 w 679"/>
                  <a:gd name="T75" fmla="*/ 2147483647 h 614"/>
                  <a:gd name="T76" fmla="*/ 2147483647 w 679"/>
                  <a:gd name="T77" fmla="*/ 2147483647 h 614"/>
                  <a:gd name="T78" fmla="*/ 2147483647 w 679"/>
                  <a:gd name="T79" fmla="*/ 2147483647 h 614"/>
                  <a:gd name="T80" fmla="*/ 2147483647 w 679"/>
                  <a:gd name="T81" fmla="*/ 2147483647 h 614"/>
                  <a:gd name="T82" fmla="*/ 2147483647 w 679"/>
                  <a:gd name="T83" fmla="*/ 2147483647 h 614"/>
                  <a:gd name="T84" fmla="*/ 2147483647 w 679"/>
                  <a:gd name="T85" fmla="*/ 2147483647 h 614"/>
                  <a:gd name="T86" fmla="*/ 2147483647 w 679"/>
                  <a:gd name="T87" fmla="*/ 2147483647 h 614"/>
                  <a:gd name="T88" fmla="*/ 2147483647 w 679"/>
                  <a:gd name="T89" fmla="*/ 2147483647 h 614"/>
                  <a:gd name="T90" fmla="*/ 2147483647 w 679"/>
                  <a:gd name="T91" fmla="*/ 2147483647 h 614"/>
                  <a:gd name="T92" fmla="*/ 2147483647 w 679"/>
                  <a:gd name="T93" fmla="*/ 2147483647 h 614"/>
                  <a:gd name="T94" fmla="*/ 2147483647 w 679"/>
                  <a:gd name="T95" fmla="*/ 2147483647 h 614"/>
                  <a:gd name="T96" fmla="*/ 2147483647 w 679"/>
                  <a:gd name="T97" fmla="*/ 2147483647 h 614"/>
                  <a:gd name="T98" fmla="*/ 2147483647 w 679"/>
                  <a:gd name="T99" fmla="*/ 2147483647 h 614"/>
                  <a:gd name="T100" fmla="*/ 2147483647 w 679"/>
                  <a:gd name="T101" fmla="*/ 2147483647 h 614"/>
                  <a:gd name="T102" fmla="*/ 2147483647 w 679"/>
                  <a:gd name="T103" fmla="*/ 0 h 614"/>
                  <a:gd name="T104" fmla="*/ 2147483647 w 679"/>
                  <a:gd name="T105" fmla="*/ 2147483647 h 614"/>
                  <a:gd name="T106" fmla="*/ 2147483647 w 679"/>
                  <a:gd name="T107" fmla="*/ 2147483647 h 614"/>
                  <a:gd name="T108" fmla="*/ 2147483647 w 679"/>
                  <a:gd name="T109" fmla="*/ 2147483647 h 614"/>
                  <a:gd name="T110" fmla="*/ 2147483647 w 679"/>
                  <a:gd name="T111" fmla="*/ 2147483647 h 614"/>
                  <a:gd name="T112" fmla="*/ 2147483647 w 679"/>
                  <a:gd name="T113" fmla="*/ 2147483647 h 614"/>
                  <a:gd name="T114" fmla="*/ 2147483647 w 679"/>
                  <a:gd name="T115" fmla="*/ 2147483647 h 614"/>
                  <a:gd name="T116" fmla="*/ 0 w 679"/>
                  <a:gd name="T117" fmla="*/ 2147483647 h 6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79"/>
                  <a:gd name="T178" fmla="*/ 0 h 614"/>
                  <a:gd name="T179" fmla="*/ 679 w 679"/>
                  <a:gd name="T180" fmla="*/ 614 h 6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79" h="614">
                    <a:moveTo>
                      <a:pt x="0" y="248"/>
                    </a:moveTo>
                    <a:lnTo>
                      <a:pt x="1" y="253"/>
                    </a:lnTo>
                    <a:lnTo>
                      <a:pt x="9" y="256"/>
                    </a:lnTo>
                    <a:lnTo>
                      <a:pt x="16" y="259"/>
                    </a:lnTo>
                    <a:lnTo>
                      <a:pt x="18" y="265"/>
                    </a:lnTo>
                    <a:lnTo>
                      <a:pt x="19" y="301"/>
                    </a:lnTo>
                    <a:lnTo>
                      <a:pt x="22" y="307"/>
                    </a:lnTo>
                    <a:lnTo>
                      <a:pt x="24" y="315"/>
                    </a:lnTo>
                    <a:lnTo>
                      <a:pt x="38" y="330"/>
                    </a:lnTo>
                    <a:lnTo>
                      <a:pt x="42" y="330"/>
                    </a:lnTo>
                    <a:lnTo>
                      <a:pt x="43" y="332"/>
                    </a:lnTo>
                    <a:lnTo>
                      <a:pt x="50" y="337"/>
                    </a:lnTo>
                    <a:lnTo>
                      <a:pt x="57" y="336"/>
                    </a:lnTo>
                    <a:lnTo>
                      <a:pt x="63" y="343"/>
                    </a:lnTo>
                    <a:lnTo>
                      <a:pt x="74" y="346"/>
                    </a:lnTo>
                    <a:lnTo>
                      <a:pt x="92" y="363"/>
                    </a:lnTo>
                    <a:lnTo>
                      <a:pt x="97" y="376"/>
                    </a:lnTo>
                    <a:lnTo>
                      <a:pt x="102" y="382"/>
                    </a:lnTo>
                    <a:lnTo>
                      <a:pt x="108" y="379"/>
                    </a:lnTo>
                    <a:lnTo>
                      <a:pt x="108" y="368"/>
                    </a:lnTo>
                    <a:lnTo>
                      <a:pt x="110" y="367"/>
                    </a:lnTo>
                    <a:lnTo>
                      <a:pt x="122" y="374"/>
                    </a:lnTo>
                    <a:lnTo>
                      <a:pt x="129" y="372"/>
                    </a:lnTo>
                    <a:lnTo>
                      <a:pt x="134" y="367"/>
                    </a:lnTo>
                    <a:lnTo>
                      <a:pt x="149" y="355"/>
                    </a:lnTo>
                    <a:lnTo>
                      <a:pt x="155" y="346"/>
                    </a:lnTo>
                    <a:lnTo>
                      <a:pt x="158" y="329"/>
                    </a:lnTo>
                    <a:lnTo>
                      <a:pt x="164" y="330"/>
                    </a:lnTo>
                    <a:lnTo>
                      <a:pt x="171" y="340"/>
                    </a:lnTo>
                    <a:lnTo>
                      <a:pt x="178" y="343"/>
                    </a:lnTo>
                    <a:lnTo>
                      <a:pt x="183" y="343"/>
                    </a:lnTo>
                    <a:lnTo>
                      <a:pt x="185" y="348"/>
                    </a:lnTo>
                    <a:lnTo>
                      <a:pt x="185" y="356"/>
                    </a:lnTo>
                    <a:lnTo>
                      <a:pt x="187" y="365"/>
                    </a:lnTo>
                    <a:lnTo>
                      <a:pt x="185" y="377"/>
                    </a:lnTo>
                    <a:lnTo>
                      <a:pt x="177" y="385"/>
                    </a:lnTo>
                    <a:lnTo>
                      <a:pt x="172" y="388"/>
                    </a:lnTo>
                    <a:lnTo>
                      <a:pt x="172" y="395"/>
                    </a:lnTo>
                    <a:lnTo>
                      <a:pt x="180" y="405"/>
                    </a:lnTo>
                    <a:lnTo>
                      <a:pt x="185" y="411"/>
                    </a:lnTo>
                    <a:lnTo>
                      <a:pt x="187" y="413"/>
                    </a:lnTo>
                    <a:lnTo>
                      <a:pt x="189" y="415"/>
                    </a:lnTo>
                    <a:lnTo>
                      <a:pt x="188" y="434"/>
                    </a:lnTo>
                    <a:lnTo>
                      <a:pt x="186" y="441"/>
                    </a:lnTo>
                    <a:lnTo>
                      <a:pt x="185" y="463"/>
                    </a:lnTo>
                    <a:lnTo>
                      <a:pt x="173" y="484"/>
                    </a:lnTo>
                    <a:lnTo>
                      <a:pt x="171" y="490"/>
                    </a:lnTo>
                    <a:lnTo>
                      <a:pt x="164" y="497"/>
                    </a:lnTo>
                    <a:lnTo>
                      <a:pt x="164" y="505"/>
                    </a:lnTo>
                    <a:lnTo>
                      <a:pt x="167" y="509"/>
                    </a:lnTo>
                    <a:lnTo>
                      <a:pt x="174" y="509"/>
                    </a:lnTo>
                    <a:lnTo>
                      <a:pt x="180" y="510"/>
                    </a:lnTo>
                    <a:lnTo>
                      <a:pt x="186" y="514"/>
                    </a:lnTo>
                    <a:lnTo>
                      <a:pt x="190" y="523"/>
                    </a:lnTo>
                    <a:lnTo>
                      <a:pt x="208" y="524"/>
                    </a:lnTo>
                    <a:lnTo>
                      <a:pt x="223" y="527"/>
                    </a:lnTo>
                    <a:lnTo>
                      <a:pt x="231" y="524"/>
                    </a:lnTo>
                    <a:lnTo>
                      <a:pt x="244" y="543"/>
                    </a:lnTo>
                    <a:lnTo>
                      <a:pt x="256" y="550"/>
                    </a:lnTo>
                    <a:lnTo>
                      <a:pt x="260" y="550"/>
                    </a:lnTo>
                    <a:lnTo>
                      <a:pt x="272" y="560"/>
                    </a:lnTo>
                    <a:lnTo>
                      <a:pt x="277" y="565"/>
                    </a:lnTo>
                    <a:lnTo>
                      <a:pt x="283" y="568"/>
                    </a:lnTo>
                    <a:lnTo>
                      <a:pt x="292" y="571"/>
                    </a:lnTo>
                    <a:lnTo>
                      <a:pt x="302" y="568"/>
                    </a:lnTo>
                    <a:lnTo>
                      <a:pt x="307" y="562"/>
                    </a:lnTo>
                    <a:lnTo>
                      <a:pt x="307" y="552"/>
                    </a:lnTo>
                    <a:lnTo>
                      <a:pt x="315" y="547"/>
                    </a:lnTo>
                    <a:lnTo>
                      <a:pt x="332" y="540"/>
                    </a:lnTo>
                    <a:lnTo>
                      <a:pt x="340" y="543"/>
                    </a:lnTo>
                    <a:lnTo>
                      <a:pt x="346" y="543"/>
                    </a:lnTo>
                    <a:lnTo>
                      <a:pt x="354" y="543"/>
                    </a:lnTo>
                    <a:lnTo>
                      <a:pt x="359" y="543"/>
                    </a:lnTo>
                    <a:lnTo>
                      <a:pt x="364" y="550"/>
                    </a:lnTo>
                    <a:lnTo>
                      <a:pt x="370" y="553"/>
                    </a:lnTo>
                    <a:lnTo>
                      <a:pt x="396" y="571"/>
                    </a:lnTo>
                    <a:lnTo>
                      <a:pt x="402" y="571"/>
                    </a:lnTo>
                    <a:lnTo>
                      <a:pt x="416" y="574"/>
                    </a:lnTo>
                    <a:lnTo>
                      <a:pt x="423" y="574"/>
                    </a:lnTo>
                    <a:lnTo>
                      <a:pt x="428" y="576"/>
                    </a:lnTo>
                    <a:lnTo>
                      <a:pt x="432" y="571"/>
                    </a:lnTo>
                    <a:lnTo>
                      <a:pt x="433" y="566"/>
                    </a:lnTo>
                    <a:lnTo>
                      <a:pt x="436" y="559"/>
                    </a:lnTo>
                    <a:lnTo>
                      <a:pt x="440" y="557"/>
                    </a:lnTo>
                    <a:lnTo>
                      <a:pt x="451" y="562"/>
                    </a:lnTo>
                    <a:lnTo>
                      <a:pt x="461" y="569"/>
                    </a:lnTo>
                    <a:lnTo>
                      <a:pt x="475" y="576"/>
                    </a:lnTo>
                    <a:lnTo>
                      <a:pt x="480" y="575"/>
                    </a:lnTo>
                    <a:lnTo>
                      <a:pt x="483" y="572"/>
                    </a:lnTo>
                    <a:lnTo>
                      <a:pt x="485" y="572"/>
                    </a:lnTo>
                    <a:lnTo>
                      <a:pt x="490" y="575"/>
                    </a:lnTo>
                    <a:lnTo>
                      <a:pt x="492" y="578"/>
                    </a:lnTo>
                    <a:lnTo>
                      <a:pt x="496" y="578"/>
                    </a:lnTo>
                    <a:lnTo>
                      <a:pt x="499" y="575"/>
                    </a:lnTo>
                    <a:lnTo>
                      <a:pt x="500" y="562"/>
                    </a:lnTo>
                    <a:lnTo>
                      <a:pt x="499" y="559"/>
                    </a:lnTo>
                    <a:lnTo>
                      <a:pt x="500" y="555"/>
                    </a:lnTo>
                    <a:lnTo>
                      <a:pt x="509" y="543"/>
                    </a:lnTo>
                    <a:lnTo>
                      <a:pt x="514" y="540"/>
                    </a:lnTo>
                    <a:lnTo>
                      <a:pt x="523" y="540"/>
                    </a:lnTo>
                    <a:lnTo>
                      <a:pt x="523" y="545"/>
                    </a:lnTo>
                    <a:lnTo>
                      <a:pt x="525" y="546"/>
                    </a:lnTo>
                    <a:lnTo>
                      <a:pt x="533" y="540"/>
                    </a:lnTo>
                    <a:lnTo>
                      <a:pt x="536" y="556"/>
                    </a:lnTo>
                    <a:lnTo>
                      <a:pt x="538" y="558"/>
                    </a:lnTo>
                    <a:lnTo>
                      <a:pt x="548" y="580"/>
                    </a:lnTo>
                    <a:lnTo>
                      <a:pt x="567" y="613"/>
                    </a:lnTo>
                    <a:lnTo>
                      <a:pt x="570" y="597"/>
                    </a:lnTo>
                    <a:lnTo>
                      <a:pt x="572" y="594"/>
                    </a:lnTo>
                    <a:lnTo>
                      <a:pt x="579" y="593"/>
                    </a:lnTo>
                    <a:lnTo>
                      <a:pt x="581" y="590"/>
                    </a:lnTo>
                    <a:lnTo>
                      <a:pt x="590" y="593"/>
                    </a:lnTo>
                    <a:lnTo>
                      <a:pt x="595" y="600"/>
                    </a:lnTo>
                    <a:lnTo>
                      <a:pt x="599" y="605"/>
                    </a:lnTo>
                    <a:lnTo>
                      <a:pt x="603" y="606"/>
                    </a:lnTo>
                    <a:lnTo>
                      <a:pt x="610" y="606"/>
                    </a:lnTo>
                    <a:lnTo>
                      <a:pt x="615" y="607"/>
                    </a:lnTo>
                    <a:lnTo>
                      <a:pt x="620" y="608"/>
                    </a:lnTo>
                    <a:lnTo>
                      <a:pt x="623" y="607"/>
                    </a:lnTo>
                    <a:lnTo>
                      <a:pt x="627" y="607"/>
                    </a:lnTo>
                    <a:lnTo>
                      <a:pt x="630" y="608"/>
                    </a:lnTo>
                    <a:lnTo>
                      <a:pt x="635" y="609"/>
                    </a:lnTo>
                    <a:lnTo>
                      <a:pt x="643" y="611"/>
                    </a:lnTo>
                    <a:lnTo>
                      <a:pt x="646" y="611"/>
                    </a:lnTo>
                    <a:lnTo>
                      <a:pt x="651" y="608"/>
                    </a:lnTo>
                    <a:lnTo>
                      <a:pt x="652" y="604"/>
                    </a:lnTo>
                    <a:lnTo>
                      <a:pt x="651" y="590"/>
                    </a:lnTo>
                    <a:lnTo>
                      <a:pt x="647" y="582"/>
                    </a:lnTo>
                    <a:lnTo>
                      <a:pt x="651" y="579"/>
                    </a:lnTo>
                    <a:lnTo>
                      <a:pt x="661" y="576"/>
                    </a:lnTo>
                    <a:lnTo>
                      <a:pt x="662" y="574"/>
                    </a:lnTo>
                    <a:lnTo>
                      <a:pt x="667" y="571"/>
                    </a:lnTo>
                    <a:lnTo>
                      <a:pt x="669" y="568"/>
                    </a:lnTo>
                    <a:lnTo>
                      <a:pt x="667" y="563"/>
                    </a:lnTo>
                    <a:lnTo>
                      <a:pt x="660" y="558"/>
                    </a:lnTo>
                    <a:lnTo>
                      <a:pt x="657" y="553"/>
                    </a:lnTo>
                    <a:lnTo>
                      <a:pt x="657" y="548"/>
                    </a:lnTo>
                    <a:lnTo>
                      <a:pt x="654" y="545"/>
                    </a:lnTo>
                    <a:lnTo>
                      <a:pt x="660" y="534"/>
                    </a:lnTo>
                    <a:lnTo>
                      <a:pt x="669" y="524"/>
                    </a:lnTo>
                    <a:lnTo>
                      <a:pt x="676" y="519"/>
                    </a:lnTo>
                    <a:lnTo>
                      <a:pt x="678" y="514"/>
                    </a:lnTo>
                    <a:lnTo>
                      <a:pt x="678" y="507"/>
                    </a:lnTo>
                    <a:lnTo>
                      <a:pt x="673" y="503"/>
                    </a:lnTo>
                    <a:lnTo>
                      <a:pt x="671" y="499"/>
                    </a:lnTo>
                    <a:lnTo>
                      <a:pt x="671" y="490"/>
                    </a:lnTo>
                    <a:lnTo>
                      <a:pt x="674" y="487"/>
                    </a:lnTo>
                    <a:lnTo>
                      <a:pt x="673" y="485"/>
                    </a:lnTo>
                    <a:lnTo>
                      <a:pt x="667" y="481"/>
                    </a:lnTo>
                    <a:lnTo>
                      <a:pt x="641" y="477"/>
                    </a:lnTo>
                    <a:lnTo>
                      <a:pt x="653" y="475"/>
                    </a:lnTo>
                    <a:lnTo>
                      <a:pt x="660" y="459"/>
                    </a:lnTo>
                    <a:lnTo>
                      <a:pt x="657" y="448"/>
                    </a:lnTo>
                    <a:lnTo>
                      <a:pt x="671" y="438"/>
                    </a:lnTo>
                    <a:lnTo>
                      <a:pt x="670" y="430"/>
                    </a:lnTo>
                    <a:lnTo>
                      <a:pt x="653" y="420"/>
                    </a:lnTo>
                    <a:lnTo>
                      <a:pt x="665" y="403"/>
                    </a:lnTo>
                    <a:lnTo>
                      <a:pt x="602" y="408"/>
                    </a:lnTo>
                    <a:lnTo>
                      <a:pt x="603" y="404"/>
                    </a:lnTo>
                    <a:lnTo>
                      <a:pt x="579" y="409"/>
                    </a:lnTo>
                    <a:lnTo>
                      <a:pt x="555" y="403"/>
                    </a:lnTo>
                    <a:lnTo>
                      <a:pt x="544" y="405"/>
                    </a:lnTo>
                    <a:lnTo>
                      <a:pt x="533" y="403"/>
                    </a:lnTo>
                    <a:lnTo>
                      <a:pt x="523" y="401"/>
                    </a:lnTo>
                    <a:lnTo>
                      <a:pt x="512" y="398"/>
                    </a:lnTo>
                    <a:lnTo>
                      <a:pt x="508" y="390"/>
                    </a:lnTo>
                    <a:lnTo>
                      <a:pt x="504" y="376"/>
                    </a:lnTo>
                    <a:lnTo>
                      <a:pt x="496" y="360"/>
                    </a:lnTo>
                    <a:lnTo>
                      <a:pt x="478" y="347"/>
                    </a:lnTo>
                    <a:lnTo>
                      <a:pt x="466" y="346"/>
                    </a:lnTo>
                    <a:lnTo>
                      <a:pt x="466" y="349"/>
                    </a:lnTo>
                    <a:lnTo>
                      <a:pt x="470" y="359"/>
                    </a:lnTo>
                    <a:lnTo>
                      <a:pt x="468" y="365"/>
                    </a:lnTo>
                    <a:lnTo>
                      <a:pt x="409" y="341"/>
                    </a:lnTo>
                    <a:lnTo>
                      <a:pt x="386" y="334"/>
                    </a:lnTo>
                    <a:lnTo>
                      <a:pt x="384" y="331"/>
                    </a:lnTo>
                    <a:lnTo>
                      <a:pt x="379" y="323"/>
                    </a:lnTo>
                    <a:lnTo>
                      <a:pt x="385" y="304"/>
                    </a:lnTo>
                    <a:lnTo>
                      <a:pt x="394" y="303"/>
                    </a:lnTo>
                    <a:lnTo>
                      <a:pt x="396" y="300"/>
                    </a:lnTo>
                    <a:lnTo>
                      <a:pt x="399" y="282"/>
                    </a:lnTo>
                    <a:lnTo>
                      <a:pt x="386" y="271"/>
                    </a:lnTo>
                    <a:lnTo>
                      <a:pt x="385" y="266"/>
                    </a:lnTo>
                    <a:lnTo>
                      <a:pt x="381" y="261"/>
                    </a:lnTo>
                    <a:lnTo>
                      <a:pt x="369" y="263"/>
                    </a:lnTo>
                    <a:lnTo>
                      <a:pt x="366" y="262"/>
                    </a:lnTo>
                    <a:lnTo>
                      <a:pt x="364" y="257"/>
                    </a:lnTo>
                    <a:lnTo>
                      <a:pt x="364" y="251"/>
                    </a:lnTo>
                    <a:lnTo>
                      <a:pt x="362" y="248"/>
                    </a:lnTo>
                    <a:lnTo>
                      <a:pt x="334" y="246"/>
                    </a:lnTo>
                    <a:lnTo>
                      <a:pt x="333" y="256"/>
                    </a:lnTo>
                    <a:lnTo>
                      <a:pt x="305" y="255"/>
                    </a:lnTo>
                    <a:lnTo>
                      <a:pt x="299" y="244"/>
                    </a:lnTo>
                    <a:lnTo>
                      <a:pt x="302" y="212"/>
                    </a:lnTo>
                    <a:lnTo>
                      <a:pt x="301" y="155"/>
                    </a:lnTo>
                    <a:lnTo>
                      <a:pt x="298" y="144"/>
                    </a:lnTo>
                    <a:lnTo>
                      <a:pt x="290" y="127"/>
                    </a:lnTo>
                    <a:lnTo>
                      <a:pt x="281" y="114"/>
                    </a:lnTo>
                    <a:lnTo>
                      <a:pt x="276" y="103"/>
                    </a:lnTo>
                    <a:lnTo>
                      <a:pt x="277" y="80"/>
                    </a:lnTo>
                    <a:lnTo>
                      <a:pt x="278" y="69"/>
                    </a:lnTo>
                    <a:lnTo>
                      <a:pt x="277" y="51"/>
                    </a:lnTo>
                    <a:lnTo>
                      <a:pt x="274" y="45"/>
                    </a:lnTo>
                    <a:lnTo>
                      <a:pt x="258" y="17"/>
                    </a:lnTo>
                    <a:lnTo>
                      <a:pt x="248" y="7"/>
                    </a:lnTo>
                    <a:lnTo>
                      <a:pt x="247" y="4"/>
                    </a:lnTo>
                    <a:lnTo>
                      <a:pt x="245" y="1"/>
                    </a:lnTo>
                    <a:lnTo>
                      <a:pt x="241" y="0"/>
                    </a:lnTo>
                    <a:lnTo>
                      <a:pt x="241" y="7"/>
                    </a:lnTo>
                    <a:lnTo>
                      <a:pt x="244" y="10"/>
                    </a:lnTo>
                    <a:lnTo>
                      <a:pt x="247" y="14"/>
                    </a:lnTo>
                    <a:lnTo>
                      <a:pt x="244" y="18"/>
                    </a:lnTo>
                    <a:lnTo>
                      <a:pt x="236" y="21"/>
                    </a:lnTo>
                    <a:lnTo>
                      <a:pt x="222" y="30"/>
                    </a:lnTo>
                    <a:lnTo>
                      <a:pt x="217" y="35"/>
                    </a:lnTo>
                    <a:lnTo>
                      <a:pt x="213" y="51"/>
                    </a:lnTo>
                    <a:lnTo>
                      <a:pt x="213" y="60"/>
                    </a:lnTo>
                    <a:lnTo>
                      <a:pt x="205" y="70"/>
                    </a:lnTo>
                    <a:lnTo>
                      <a:pt x="186" y="68"/>
                    </a:lnTo>
                    <a:lnTo>
                      <a:pt x="183" y="71"/>
                    </a:lnTo>
                    <a:lnTo>
                      <a:pt x="182" y="74"/>
                    </a:lnTo>
                    <a:lnTo>
                      <a:pt x="183" y="84"/>
                    </a:lnTo>
                    <a:lnTo>
                      <a:pt x="188" y="108"/>
                    </a:lnTo>
                    <a:lnTo>
                      <a:pt x="188" y="111"/>
                    </a:lnTo>
                    <a:lnTo>
                      <a:pt x="154" y="144"/>
                    </a:lnTo>
                    <a:lnTo>
                      <a:pt x="145" y="155"/>
                    </a:lnTo>
                    <a:lnTo>
                      <a:pt x="106" y="202"/>
                    </a:lnTo>
                    <a:lnTo>
                      <a:pt x="100" y="206"/>
                    </a:lnTo>
                    <a:lnTo>
                      <a:pt x="78" y="212"/>
                    </a:lnTo>
                    <a:lnTo>
                      <a:pt x="60" y="217"/>
                    </a:lnTo>
                    <a:lnTo>
                      <a:pt x="45" y="219"/>
                    </a:lnTo>
                    <a:lnTo>
                      <a:pt x="30" y="223"/>
                    </a:lnTo>
                    <a:lnTo>
                      <a:pt x="20" y="229"/>
                    </a:lnTo>
                    <a:lnTo>
                      <a:pt x="18" y="233"/>
                    </a:lnTo>
                    <a:lnTo>
                      <a:pt x="10" y="237"/>
                    </a:lnTo>
                    <a:lnTo>
                      <a:pt x="0" y="245"/>
                    </a:lnTo>
                    <a:lnTo>
                      <a:pt x="0" y="248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5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967424" y="2728221"/>
                <a:ext cx="706335" cy="1442790"/>
              </a:xfrm>
              <a:custGeom>
                <a:avLst/>
                <a:gdLst>
                  <a:gd name="T0" fmla="*/ 2147483647 w 491"/>
                  <a:gd name="T1" fmla="*/ 2147483647 h 1004"/>
                  <a:gd name="T2" fmla="*/ 2147483647 w 491"/>
                  <a:gd name="T3" fmla="*/ 2147483647 h 1004"/>
                  <a:gd name="T4" fmla="*/ 2147483647 w 491"/>
                  <a:gd name="T5" fmla="*/ 2147483647 h 1004"/>
                  <a:gd name="T6" fmla="*/ 2147483647 w 491"/>
                  <a:gd name="T7" fmla="*/ 2147483647 h 1004"/>
                  <a:gd name="T8" fmla="*/ 2147483647 w 491"/>
                  <a:gd name="T9" fmla="*/ 2147483647 h 1004"/>
                  <a:gd name="T10" fmla="*/ 2147483647 w 491"/>
                  <a:gd name="T11" fmla="*/ 2147483647 h 1004"/>
                  <a:gd name="T12" fmla="*/ 2147483647 w 491"/>
                  <a:gd name="T13" fmla="*/ 2147483647 h 1004"/>
                  <a:gd name="T14" fmla="*/ 2147483647 w 491"/>
                  <a:gd name="T15" fmla="*/ 2147483647 h 1004"/>
                  <a:gd name="T16" fmla="*/ 2147483647 w 491"/>
                  <a:gd name="T17" fmla="*/ 2147483647 h 1004"/>
                  <a:gd name="T18" fmla="*/ 2147483647 w 491"/>
                  <a:gd name="T19" fmla="*/ 2147483647 h 1004"/>
                  <a:gd name="T20" fmla="*/ 2147483647 w 491"/>
                  <a:gd name="T21" fmla="*/ 2147483647 h 1004"/>
                  <a:gd name="T22" fmla="*/ 2147483647 w 491"/>
                  <a:gd name="T23" fmla="*/ 2147483647 h 1004"/>
                  <a:gd name="T24" fmla="*/ 2147483647 w 491"/>
                  <a:gd name="T25" fmla="*/ 2147483647 h 1004"/>
                  <a:gd name="T26" fmla="*/ 2147483647 w 491"/>
                  <a:gd name="T27" fmla="*/ 2147483647 h 1004"/>
                  <a:gd name="T28" fmla="*/ 2147483647 w 491"/>
                  <a:gd name="T29" fmla="*/ 2147483647 h 1004"/>
                  <a:gd name="T30" fmla="*/ 2147483647 w 491"/>
                  <a:gd name="T31" fmla="*/ 2147483647 h 1004"/>
                  <a:gd name="T32" fmla="*/ 2147483647 w 491"/>
                  <a:gd name="T33" fmla="*/ 2147483647 h 1004"/>
                  <a:gd name="T34" fmla="*/ 2147483647 w 491"/>
                  <a:gd name="T35" fmla="*/ 2147483647 h 1004"/>
                  <a:gd name="T36" fmla="*/ 2147483647 w 491"/>
                  <a:gd name="T37" fmla="*/ 2147483647 h 1004"/>
                  <a:gd name="T38" fmla="*/ 2147483647 w 491"/>
                  <a:gd name="T39" fmla="*/ 2147483647 h 1004"/>
                  <a:gd name="T40" fmla="*/ 2147483647 w 491"/>
                  <a:gd name="T41" fmla="*/ 2147483647 h 1004"/>
                  <a:gd name="T42" fmla="*/ 2147483647 w 491"/>
                  <a:gd name="T43" fmla="*/ 2147483647 h 1004"/>
                  <a:gd name="T44" fmla="*/ 2147483647 w 491"/>
                  <a:gd name="T45" fmla="*/ 2147483647 h 1004"/>
                  <a:gd name="T46" fmla="*/ 2147483647 w 491"/>
                  <a:gd name="T47" fmla="*/ 2147483647 h 1004"/>
                  <a:gd name="T48" fmla="*/ 2147483647 w 491"/>
                  <a:gd name="T49" fmla="*/ 2147483647 h 1004"/>
                  <a:gd name="T50" fmla="*/ 2147483647 w 491"/>
                  <a:gd name="T51" fmla="*/ 2147483647 h 1004"/>
                  <a:gd name="T52" fmla="*/ 2147483647 w 491"/>
                  <a:gd name="T53" fmla="*/ 2147483647 h 1004"/>
                  <a:gd name="T54" fmla="*/ 2147483647 w 491"/>
                  <a:gd name="T55" fmla="*/ 2147483647 h 1004"/>
                  <a:gd name="T56" fmla="*/ 2147483647 w 491"/>
                  <a:gd name="T57" fmla="*/ 2147483647 h 1004"/>
                  <a:gd name="T58" fmla="*/ 2147483647 w 491"/>
                  <a:gd name="T59" fmla="*/ 2147483647 h 1004"/>
                  <a:gd name="T60" fmla="*/ 2147483647 w 491"/>
                  <a:gd name="T61" fmla="*/ 2147483647 h 1004"/>
                  <a:gd name="T62" fmla="*/ 2147483647 w 491"/>
                  <a:gd name="T63" fmla="*/ 2147483647 h 1004"/>
                  <a:gd name="T64" fmla="*/ 2147483647 w 491"/>
                  <a:gd name="T65" fmla="*/ 2147483647 h 1004"/>
                  <a:gd name="T66" fmla="*/ 2147483647 w 491"/>
                  <a:gd name="T67" fmla="*/ 2147483647 h 1004"/>
                  <a:gd name="T68" fmla="*/ 2147483647 w 491"/>
                  <a:gd name="T69" fmla="*/ 2147483647 h 1004"/>
                  <a:gd name="T70" fmla="*/ 2147483647 w 491"/>
                  <a:gd name="T71" fmla="*/ 2147483647 h 1004"/>
                  <a:gd name="T72" fmla="*/ 2147483647 w 491"/>
                  <a:gd name="T73" fmla="*/ 2147483647 h 1004"/>
                  <a:gd name="T74" fmla="*/ 2147483647 w 491"/>
                  <a:gd name="T75" fmla="*/ 2147483647 h 1004"/>
                  <a:gd name="T76" fmla="*/ 2147483647 w 491"/>
                  <a:gd name="T77" fmla="*/ 2147483647 h 1004"/>
                  <a:gd name="T78" fmla="*/ 2147483647 w 491"/>
                  <a:gd name="T79" fmla="*/ 2147483647 h 1004"/>
                  <a:gd name="T80" fmla="*/ 2147483647 w 491"/>
                  <a:gd name="T81" fmla="*/ 2147483647 h 1004"/>
                  <a:gd name="T82" fmla="*/ 2147483647 w 491"/>
                  <a:gd name="T83" fmla="*/ 2147483647 h 1004"/>
                  <a:gd name="T84" fmla="*/ 2147483647 w 491"/>
                  <a:gd name="T85" fmla="*/ 2147483647 h 1004"/>
                  <a:gd name="T86" fmla="*/ 2147483647 w 491"/>
                  <a:gd name="T87" fmla="*/ 2147483647 h 1004"/>
                  <a:gd name="T88" fmla="*/ 2147483647 w 491"/>
                  <a:gd name="T89" fmla="*/ 2147483647 h 1004"/>
                  <a:gd name="T90" fmla="*/ 2147483647 w 491"/>
                  <a:gd name="T91" fmla="*/ 2147483647 h 1004"/>
                  <a:gd name="T92" fmla="*/ 2147483647 w 491"/>
                  <a:gd name="T93" fmla="*/ 2147483647 h 1004"/>
                  <a:gd name="T94" fmla="*/ 2147483647 w 491"/>
                  <a:gd name="T95" fmla="*/ 2147483647 h 1004"/>
                  <a:gd name="T96" fmla="*/ 2147483647 w 491"/>
                  <a:gd name="T97" fmla="*/ 2147483647 h 1004"/>
                  <a:gd name="T98" fmla="*/ 2147483647 w 491"/>
                  <a:gd name="T99" fmla="*/ 2147483647 h 1004"/>
                  <a:gd name="T100" fmla="*/ 2147483647 w 491"/>
                  <a:gd name="T101" fmla="*/ 2147483647 h 1004"/>
                  <a:gd name="T102" fmla="*/ 2147483647 w 491"/>
                  <a:gd name="T103" fmla="*/ 2147483647 h 1004"/>
                  <a:gd name="T104" fmla="*/ 2147483647 w 491"/>
                  <a:gd name="T105" fmla="*/ 2147483647 h 1004"/>
                  <a:gd name="T106" fmla="*/ 2147483647 w 491"/>
                  <a:gd name="T107" fmla="*/ 2147483647 h 1004"/>
                  <a:gd name="T108" fmla="*/ 2147483647 w 491"/>
                  <a:gd name="T109" fmla="*/ 2147483647 h 1004"/>
                  <a:gd name="T110" fmla="*/ 2147483647 w 491"/>
                  <a:gd name="T111" fmla="*/ 0 h 1004"/>
                  <a:gd name="T112" fmla="*/ 2147483647 w 491"/>
                  <a:gd name="T113" fmla="*/ 2147483647 h 1004"/>
                  <a:gd name="T114" fmla="*/ 2147483647 w 491"/>
                  <a:gd name="T115" fmla="*/ 2147483647 h 1004"/>
                  <a:gd name="T116" fmla="*/ 2147483647 w 491"/>
                  <a:gd name="T117" fmla="*/ 2147483647 h 1004"/>
                  <a:gd name="T118" fmla="*/ 2147483647 w 491"/>
                  <a:gd name="T119" fmla="*/ 2147483647 h 1004"/>
                  <a:gd name="T120" fmla="*/ 2147483647 w 491"/>
                  <a:gd name="T121" fmla="*/ 2147483647 h 10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1"/>
                  <a:gd name="T184" fmla="*/ 0 h 1004"/>
                  <a:gd name="T185" fmla="*/ 491 w 491"/>
                  <a:gd name="T186" fmla="*/ 1004 h 10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1" h="1004">
                    <a:moveTo>
                      <a:pt x="490" y="306"/>
                    </a:moveTo>
                    <a:lnTo>
                      <a:pt x="485" y="342"/>
                    </a:lnTo>
                    <a:lnTo>
                      <a:pt x="483" y="352"/>
                    </a:lnTo>
                    <a:lnTo>
                      <a:pt x="483" y="361"/>
                    </a:lnTo>
                    <a:lnTo>
                      <a:pt x="476" y="398"/>
                    </a:lnTo>
                    <a:lnTo>
                      <a:pt x="468" y="409"/>
                    </a:lnTo>
                    <a:lnTo>
                      <a:pt x="454" y="436"/>
                    </a:lnTo>
                    <a:lnTo>
                      <a:pt x="436" y="472"/>
                    </a:lnTo>
                    <a:lnTo>
                      <a:pt x="426" y="505"/>
                    </a:lnTo>
                    <a:lnTo>
                      <a:pt x="423" y="504"/>
                    </a:lnTo>
                    <a:lnTo>
                      <a:pt x="413" y="510"/>
                    </a:lnTo>
                    <a:lnTo>
                      <a:pt x="411" y="513"/>
                    </a:lnTo>
                    <a:lnTo>
                      <a:pt x="404" y="532"/>
                    </a:lnTo>
                    <a:lnTo>
                      <a:pt x="404" y="537"/>
                    </a:lnTo>
                    <a:lnTo>
                      <a:pt x="404" y="551"/>
                    </a:lnTo>
                    <a:lnTo>
                      <a:pt x="401" y="568"/>
                    </a:lnTo>
                    <a:lnTo>
                      <a:pt x="397" y="568"/>
                    </a:lnTo>
                    <a:lnTo>
                      <a:pt x="384" y="581"/>
                    </a:lnTo>
                    <a:lnTo>
                      <a:pt x="392" y="597"/>
                    </a:lnTo>
                    <a:lnTo>
                      <a:pt x="401" y="601"/>
                    </a:lnTo>
                    <a:lnTo>
                      <a:pt x="404" y="618"/>
                    </a:lnTo>
                    <a:lnTo>
                      <a:pt x="392" y="672"/>
                    </a:lnTo>
                    <a:lnTo>
                      <a:pt x="393" y="678"/>
                    </a:lnTo>
                    <a:lnTo>
                      <a:pt x="397" y="685"/>
                    </a:lnTo>
                    <a:lnTo>
                      <a:pt x="394" y="692"/>
                    </a:lnTo>
                    <a:lnTo>
                      <a:pt x="398" y="742"/>
                    </a:lnTo>
                    <a:lnTo>
                      <a:pt x="396" y="748"/>
                    </a:lnTo>
                    <a:lnTo>
                      <a:pt x="409" y="824"/>
                    </a:lnTo>
                    <a:lnTo>
                      <a:pt x="411" y="829"/>
                    </a:lnTo>
                    <a:lnTo>
                      <a:pt x="411" y="832"/>
                    </a:lnTo>
                    <a:lnTo>
                      <a:pt x="413" y="836"/>
                    </a:lnTo>
                    <a:lnTo>
                      <a:pt x="413" y="841"/>
                    </a:lnTo>
                    <a:lnTo>
                      <a:pt x="414" y="846"/>
                    </a:lnTo>
                    <a:lnTo>
                      <a:pt x="416" y="851"/>
                    </a:lnTo>
                    <a:lnTo>
                      <a:pt x="414" y="854"/>
                    </a:lnTo>
                    <a:lnTo>
                      <a:pt x="418" y="858"/>
                    </a:lnTo>
                    <a:lnTo>
                      <a:pt x="419" y="879"/>
                    </a:lnTo>
                    <a:lnTo>
                      <a:pt x="418" y="879"/>
                    </a:lnTo>
                    <a:lnTo>
                      <a:pt x="413" y="880"/>
                    </a:lnTo>
                    <a:lnTo>
                      <a:pt x="411" y="885"/>
                    </a:lnTo>
                    <a:lnTo>
                      <a:pt x="410" y="896"/>
                    </a:lnTo>
                    <a:lnTo>
                      <a:pt x="411" y="899"/>
                    </a:lnTo>
                    <a:lnTo>
                      <a:pt x="411" y="905"/>
                    </a:lnTo>
                    <a:lnTo>
                      <a:pt x="408" y="908"/>
                    </a:lnTo>
                    <a:lnTo>
                      <a:pt x="404" y="908"/>
                    </a:lnTo>
                    <a:lnTo>
                      <a:pt x="404" y="910"/>
                    </a:lnTo>
                    <a:lnTo>
                      <a:pt x="401" y="910"/>
                    </a:lnTo>
                    <a:lnTo>
                      <a:pt x="396" y="917"/>
                    </a:lnTo>
                    <a:lnTo>
                      <a:pt x="393" y="925"/>
                    </a:lnTo>
                    <a:lnTo>
                      <a:pt x="396" y="926"/>
                    </a:lnTo>
                    <a:lnTo>
                      <a:pt x="393" y="930"/>
                    </a:lnTo>
                    <a:lnTo>
                      <a:pt x="389" y="945"/>
                    </a:lnTo>
                    <a:lnTo>
                      <a:pt x="396" y="955"/>
                    </a:lnTo>
                    <a:lnTo>
                      <a:pt x="398" y="955"/>
                    </a:lnTo>
                    <a:lnTo>
                      <a:pt x="402" y="953"/>
                    </a:lnTo>
                    <a:lnTo>
                      <a:pt x="405" y="953"/>
                    </a:lnTo>
                    <a:lnTo>
                      <a:pt x="404" y="964"/>
                    </a:lnTo>
                    <a:lnTo>
                      <a:pt x="406" y="971"/>
                    </a:lnTo>
                    <a:lnTo>
                      <a:pt x="408" y="981"/>
                    </a:lnTo>
                    <a:lnTo>
                      <a:pt x="410" y="990"/>
                    </a:lnTo>
                    <a:lnTo>
                      <a:pt x="413" y="995"/>
                    </a:lnTo>
                    <a:lnTo>
                      <a:pt x="414" y="1000"/>
                    </a:lnTo>
                    <a:lnTo>
                      <a:pt x="406" y="1003"/>
                    </a:lnTo>
                    <a:lnTo>
                      <a:pt x="397" y="996"/>
                    </a:lnTo>
                    <a:lnTo>
                      <a:pt x="383" y="984"/>
                    </a:lnTo>
                    <a:lnTo>
                      <a:pt x="377" y="977"/>
                    </a:lnTo>
                    <a:lnTo>
                      <a:pt x="373" y="975"/>
                    </a:lnTo>
                    <a:lnTo>
                      <a:pt x="367" y="966"/>
                    </a:lnTo>
                    <a:lnTo>
                      <a:pt x="364" y="964"/>
                    </a:lnTo>
                    <a:lnTo>
                      <a:pt x="359" y="962"/>
                    </a:lnTo>
                    <a:lnTo>
                      <a:pt x="355" y="959"/>
                    </a:lnTo>
                    <a:lnTo>
                      <a:pt x="352" y="959"/>
                    </a:lnTo>
                    <a:lnTo>
                      <a:pt x="346" y="966"/>
                    </a:lnTo>
                    <a:lnTo>
                      <a:pt x="343" y="971"/>
                    </a:lnTo>
                    <a:lnTo>
                      <a:pt x="336" y="971"/>
                    </a:lnTo>
                    <a:lnTo>
                      <a:pt x="332" y="968"/>
                    </a:lnTo>
                    <a:lnTo>
                      <a:pt x="322" y="969"/>
                    </a:lnTo>
                    <a:lnTo>
                      <a:pt x="317" y="971"/>
                    </a:lnTo>
                    <a:lnTo>
                      <a:pt x="318" y="968"/>
                    </a:lnTo>
                    <a:lnTo>
                      <a:pt x="313" y="971"/>
                    </a:lnTo>
                    <a:lnTo>
                      <a:pt x="314" y="968"/>
                    </a:lnTo>
                    <a:lnTo>
                      <a:pt x="303" y="968"/>
                    </a:lnTo>
                    <a:lnTo>
                      <a:pt x="301" y="969"/>
                    </a:lnTo>
                    <a:lnTo>
                      <a:pt x="299" y="969"/>
                    </a:lnTo>
                    <a:lnTo>
                      <a:pt x="236" y="975"/>
                    </a:lnTo>
                    <a:lnTo>
                      <a:pt x="238" y="971"/>
                    </a:lnTo>
                    <a:lnTo>
                      <a:pt x="213" y="976"/>
                    </a:lnTo>
                    <a:lnTo>
                      <a:pt x="190" y="969"/>
                    </a:lnTo>
                    <a:lnTo>
                      <a:pt x="179" y="972"/>
                    </a:lnTo>
                    <a:lnTo>
                      <a:pt x="168" y="969"/>
                    </a:lnTo>
                    <a:lnTo>
                      <a:pt x="157" y="968"/>
                    </a:lnTo>
                    <a:lnTo>
                      <a:pt x="147" y="965"/>
                    </a:lnTo>
                    <a:lnTo>
                      <a:pt x="142" y="956"/>
                    </a:lnTo>
                    <a:lnTo>
                      <a:pt x="139" y="943"/>
                    </a:lnTo>
                    <a:lnTo>
                      <a:pt x="131" y="927"/>
                    </a:lnTo>
                    <a:lnTo>
                      <a:pt x="113" y="914"/>
                    </a:lnTo>
                    <a:lnTo>
                      <a:pt x="101" y="913"/>
                    </a:lnTo>
                    <a:lnTo>
                      <a:pt x="101" y="916"/>
                    </a:lnTo>
                    <a:lnTo>
                      <a:pt x="106" y="926"/>
                    </a:lnTo>
                    <a:lnTo>
                      <a:pt x="102" y="930"/>
                    </a:lnTo>
                    <a:lnTo>
                      <a:pt x="45" y="907"/>
                    </a:lnTo>
                    <a:lnTo>
                      <a:pt x="20" y="901"/>
                    </a:lnTo>
                    <a:lnTo>
                      <a:pt x="19" y="898"/>
                    </a:lnTo>
                    <a:lnTo>
                      <a:pt x="15" y="890"/>
                    </a:lnTo>
                    <a:lnTo>
                      <a:pt x="20" y="871"/>
                    </a:lnTo>
                    <a:lnTo>
                      <a:pt x="30" y="869"/>
                    </a:lnTo>
                    <a:lnTo>
                      <a:pt x="32" y="867"/>
                    </a:lnTo>
                    <a:lnTo>
                      <a:pt x="34" y="849"/>
                    </a:lnTo>
                    <a:lnTo>
                      <a:pt x="20" y="838"/>
                    </a:lnTo>
                    <a:lnTo>
                      <a:pt x="20" y="831"/>
                    </a:lnTo>
                    <a:lnTo>
                      <a:pt x="16" y="828"/>
                    </a:lnTo>
                    <a:lnTo>
                      <a:pt x="4" y="830"/>
                    </a:lnTo>
                    <a:lnTo>
                      <a:pt x="2" y="829"/>
                    </a:lnTo>
                    <a:lnTo>
                      <a:pt x="0" y="824"/>
                    </a:lnTo>
                    <a:lnTo>
                      <a:pt x="0" y="818"/>
                    </a:lnTo>
                    <a:lnTo>
                      <a:pt x="6" y="808"/>
                    </a:lnTo>
                    <a:lnTo>
                      <a:pt x="4" y="798"/>
                    </a:lnTo>
                    <a:lnTo>
                      <a:pt x="0" y="793"/>
                    </a:lnTo>
                    <a:lnTo>
                      <a:pt x="3" y="788"/>
                    </a:lnTo>
                    <a:lnTo>
                      <a:pt x="9" y="785"/>
                    </a:lnTo>
                    <a:lnTo>
                      <a:pt x="24" y="790"/>
                    </a:lnTo>
                    <a:lnTo>
                      <a:pt x="27" y="790"/>
                    </a:lnTo>
                    <a:lnTo>
                      <a:pt x="32" y="786"/>
                    </a:lnTo>
                    <a:lnTo>
                      <a:pt x="32" y="743"/>
                    </a:lnTo>
                    <a:lnTo>
                      <a:pt x="39" y="724"/>
                    </a:lnTo>
                    <a:lnTo>
                      <a:pt x="42" y="721"/>
                    </a:lnTo>
                    <a:lnTo>
                      <a:pt x="48" y="718"/>
                    </a:lnTo>
                    <a:lnTo>
                      <a:pt x="49" y="719"/>
                    </a:lnTo>
                    <a:lnTo>
                      <a:pt x="56" y="718"/>
                    </a:lnTo>
                    <a:lnTo>
                      <a:pt x="60" y="718"/>
                    </a:lnTo>
                    <a:lnTo>
                      <a:pt x="63" y="716"/>
                    </a:lnTo>
                    <a:lnTo>
                      <a:pt x="76" y="722"/>
                    </a:lnTo>
                    <a:lnTo>
                      <a:pt x="81" y="721"/>
                    </a:lnTo>
                    <a:lnTo>
                      <a:pt x="87" y="711"/>
                    </a:lnTo>
                    <a:lnTo>
                      <a:pt x="107" y="709"/>
                    </a:lnTo>
                    <a:lnTo>
                      <a:pt x="110" y="689"/>
                    </a:lnTo>
                    <a:lnTo>
                      <a:pt x="113" y="686"/>
                    </a:lnTo>
                    <a:lnTo>
                      <a:pt x="111" y="684"/>
                    </a:lnTo>
                    <a:lnTo>
                      <a:pt x="107" y="684"/>
                    </a:lnTo>
                    <a:lnTo>
                      <a:pt x="101" y="677"/>
                    </a:lnTo>
                    <a:lnTo>
                      <a:pt x="91" y="667"/>
                    </a:lnTo>
                    <a:lnTo>
                      <a:pt x="88" y="666"/>
                    </a:lnTo>
                    <a:lnTo>
                      <a:pt x="84" y="664"/>
                    </a:lnTo>
                    <a:lnTo>
                      <a:pt x="82" y="649"/>
                    </a:lnTo>
                    <a:lnTo>
                      <a:pt x="81" y="632"/>
                    </a:lnTo>
                    <a:lnTo>
                      <a:pt x="87" y="615"/>
                    </a:lnTo>
                    <a:lnTo>
                      <a:pt x="92" y="607"/>
                    </a:lnTo>
                    <a:lnTo>
                      <a:pt x="86" y="596"/>
                    </a:lnTo>
                    <a:lnTo>
                      <a:pt x="82" y="582"/>
                    </a:lnTo>
                    <a:lnTo>
                      <a:pt x="69" y="580"/>
                    </a:lnTo>
                    <a:lnTo>
                      <a:pt x="67" y="577"/>
                    </a:lnTo>
                    <a:lnTo>
                      <a:pt x="69" y="567"/>
                    </a:lnTo>
                    <a:lnTo>
                      <a:pt x="82" y="562"/>
                    </a:lnTo>
                    <a:lnTo>
                      <a:pt x="91" y="562"/>
                    </a:lnTo>
                    <a:lnTo>
                      <a:pt x="96" y="562"/>
                    </a:lnTo>
                    <a:lnTo>
                      <a:pt x="101" y="557"/>
                    </a:lnTo>
                    <a:lnTo>
                      <a:pt x="102" y="551"/>
                    </a:lnTo>
                    <a:lnTo>
                      <a:pt x="107" y="546"/>
                    </a:lnTo>
                    <a:lnTo>
                      <a:pt x="115" y="545"/>
                    </a:lnTo>
                    <a:lnTo>
                      <a:pt x="125" y="537"/>
                    </a:lnTo>
                    <a:lnTo>
                      <a:pt x="131" y="532"/>
                    </a:lnTo>
                    <a:lnTo>
                      <a:pt x="142" y="528"/>
                    </a:lnTo>
                    <a:lnTo>
                      <a:pt x="154" y="528"/>
                    </a:lnTo>
                    <a:lnTo>
                      <a:pt x="155" y="526"/>
                    </a:lnTo>
                    <a:lnTo>
                      <a:pt x="154" y="524"/>
                    </a:lnTo>
                    <a:lnTo>
                      <a:pt x="154" y="513"/>
                    </a:lnTo>
                    <a:lnTo>
                      <a:pt x="155" y="508"/>
                    </a:lnTo>
                    <a:lnTo>
                      <a:pt x="155" y="501"/>
                    </a:lnTo>
                    <a:lnTo>
                      <a:pt x="155" y="493"/>
                    </a:lnTo>
                    <a:lnTo>
                      <a:pt x="162" y="488"/>
                    </a:lnTo>
                    <a:lnTo>
                      <a:pt x="164" y="481"/>
                    </a:lnTo>
                    <a:lnTo>
                      <a:pt x="168" y="481"/>
                    </a:lnTo>
                    <a:lnTo>
                      <a:pt x="175" y="481"/>
                    </a:lnTo>
                    <a:lnTo>
                      <a:pt x="183" y="484"/>
                    </a:lnTo>
                    <a:lnTo>
                      <a:pt x="194" y="477"/>
                    </a:lnTo>
                    <a:lnTo>
                      <a:pt x="197" y="477"/>
                    </a:lnTo>
                    <a:lnTo>
                      <a:pt x="239" y="442"/>
                    </a:lnTo>
                    <a:lnTo>
                      <a:pt x="277" y="412"/>
                    </a:lnTo>
                    <a:lnTo>
                      <a:pt x="277" y="401"/>
                    </a:lnTo>
                    <a:lnTo>
                      <a:pt x="254" y="399"/>
                    </a:lnTo>
                    <a:lnTo>
                      <a:pt x="251" y="385"/>
                    </a:lnTo>
                    <a:lnTo>
                      <a:pt x="249" y="373"/>
                    </a:lnTo>
                    <a:lnTo>
                      <a:pt x="249" y="318"/>
                    </a:lnTo>
                    <a:lnTo>
                      <a:pt x="247" y="305"/>
                    </a:lnTo>
                    <a:lnTo>
                      <a:pt x="236" y="301"/>
                    </a:lnTo>
                    <a:lnTo>
                      <a:pt x="220" y="300"/>
                    </a:lnTo>
                    <a:lnTo>
                      <a:pt x="216" y="300"/>
                    </a:lnTo>
                    <a:lnTo>
                      <a:pt x="208" y="304"/>
                    </a:lnTo>
                    <a:lnTo>
                      <a:pt x="205" y="306"/>
                    </a:lnTo>
                    <a:lnTo>
                      <a:pt x="200" y="312"/>
                    </a:lnTo>
                    <a:lnTo>
                      <a:pt x="197" y="310"/>
                    </a:lnTo>
                    <a:lnTo>
                      <a:pt x="186" y="294"/>
                    </a:lnTo>
                    <a:lnTo>
                      <a:pt x="173" y="294"/>
                    </a:lnTo>
                    <a:lnTo>
                      <a:pt x="157" y="295"/>
                    </a:lnTo>
                    <a:lnTo>
                      <a:pt x="152" y="272"/>
                    </a:lnTo>
                    <a:lnTo>
                      <a:pt x="147" y="270"/>
                    </a:lnTo>
                    <a:lnTo>
                      <a:pt x="136" y="257"/>
                    </a:lnTo>
                    <a:lnTo>
                      <a:pt x="131" y="254"/>
                    </a:lnTo>
                    <a:lnTo>
                      <a:pt x="127" y="250"/>
                    </a:lnTo>
                    <a:lnTo>
                      <a:pt x="120" y="249"/>
                    </a:lnTo>
                    <a:lnTo>
                      <a:pt x="116" y="234"/>
                    </a:lnTo>
                    <a:lnTo>
                      <a:pt x="119" y="215"/>
                    </a:lnTo>
                    <a:lnTo>
                      <a:pt x="110" y="211"/>
                    </a:lnTo>
                    <a:lnTo>
                      <a:pt x="114" y="195"/>
                    </a:lnTo>
                    <a:lnTo>
                      <a:pt x="88" y="187"/>
                    </a:lnTo>
                    <a:lnTo>
                      <a:pt x="78" y="187"/>
                    </a:lnTo>
                    <a:lnTo>
                      <a:pt x="73" y="184"/>
                    </a:lnTo>
                    <a:lnTo>
                      <a:pt x="76" y="164"/>
                    </a:lnTo>
                    <a:lnTo>
                      <a:pt x="82" y="155"/>
                    </a:lnTo>
                    <a:lnTo>
                      <a:pt x="83" y="152"/>
                    </a:lnTo>
                    <a:lnTo>
                      <a:pt x="79" y="148"/>
                    </a:lnTo>
                    <a:lnTo>
                      <a:pt x="77" y="145"/>
                    </a:lnTo>
                    <a:lnTo>
                      <a:pt x="61" y="139"/>
                    </a:lnTo>
                    <a:lnTo>
                      <a:pt x="63" y="129"/>
                    </a:lnTo>
                    <a:lnTo>
                      <a:pt x="71" y="122"/>
                    </a:lnTo>
                    <a:lnTo>
                      <a:pt x="72" y="110"/>
                    </a:lnTo>
                    <a:lnTo>
                      <a:pt x="71" y="107"/>
                    </a:lnTo>
                    <a:lnTo>
                      <a:pt x="71" y="105"/>
                    </a:lnTo>
                    <a:lnTo>
                      <a:pt x="68" y="102"/>
                    </a:lnTo>
                    <a:lnTo>
                      <a:pt x="60" y="78"/>
                    </a:lnTo>
                    <a:lnTo>
                      <a:pt x="55" y="48"/>
                    </a:lnTo>
                    <a:lnTo>
                      <a:pt x="41" y="42"/>
                    </a:lnTo>
                    <a:lnTo>
                      <a:pt x="35" y="25"/>
                    </a:lnTo>
                    <a:lnTo>
                      <a:pt x="57" y="0"/>
                    </a:lnTo>
                    <a:lnTo>
                      <a:pt x="61" y="3"/>
                    </a:lnTo>
                    <a:lnTo>
                      <a:pt x="81" y="15"/>
                    </a:lnTo>
                    <a:lnTo>
                      <a:pt x="101" y="40"/>
                    </a:lnTo>
                    <a:lnTo>
                      <a:pt x="110" y="83"/>
                    </a:lnTo>
                    <a:lnTo>
                      <a:pt x="116" y="131"/>
                    </a:lnTo>
                    <a:lnTo>
                      <a:pt x="140" y="160"/>
                    </a:lnTo>
                    <a:lnTo>
                      <a:pt x="156" y="208"/>
                    </a:lnTo>
                    <a:lnTo>
                      <a:pt x="184" y="240"/>
                    </a:lnTo>
                    <a:lnTo>
                      <a:pt x="225" y="251"/>
                    </a:lnTo>
                    <a:lnTo>
                      <a:pt x="225" y="257"/>
                    </a:lnTo>
                    <a:lnTo>
                      <a:pt x="236" y="266"/>
                    </a:lnTo>
                    <a:lnTo>
                      <a:pt x="251" y="264"/>
                    </a:lnTo>
                    <a:lnTo>
                      <a:pt x="295" y="287"/>
                    </a:lnTo>
                    <a:lnTo>
                      <a:pt x="303" y="287"/>
                    </a:lnTo>
                    <a:lnTo>
                      <a:pt x="307" y="296"/>
                    </a:lnTo>
                    <a:lnTo>
                      <a:pt x="372" y="296"/>
                    </a:lnTo>
                    <a:lnTo>
                      <a:pt x="411" y="309"/>
                    </a:lnTo>
                    <a:lnTo>
                      <a:pt x="432" y="327"/>
                    </a:lnTo>
                    <a:lnTo>
                      <a:pt x="455" y="331"/>
                    </a:lnTo>
                    <a:lnTo>
                      <a:pt x="490" y="306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6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970852" y="3401118"/>
                <a:ext cx="835165" cy="1065421"/>
              </a:xfrm>
              <a:custGeom>
                <a:avLst/>
                <a:gdLst>
                  <a:gd name="T0" fmla="*/ 2147483647 w 579"/>
                  <a:gd name="T1" fmla="*/ 2147483647 h 738"/>
                  <a:gd name="T2" fmla="*/ 2147483647 w 579"/>
                  <a:gd name="T3" fmla="*/ 2147483647 h 738"/>
                  <a:gd name="T4" fmla="*/ 2147483647 w 579"/>
                  <a:gd name="T5" fmla="*/ 2147483647 h 738"/>
                  <a:gd name="T6" fmla="*/ 2147483647 w 579"/>
                  <a:gd name="T7" fmla="*/ 2147483647 h 738"/>
                  <a:gd name="T8" fmla="*/ 2147483647 w 579"/>
                  <a:gd name="T9" fmla="*/ 2147483647 h 738"/>
                  <a:gd name="T10" fmla="*/ 2147483647 w 579"/>
                  <a:gd name="T11" fmla="*/ 2147483647 h 738"/>
                  <a:gd name="T12" fmla="*/ 2147483647 w 579"/>
                  <a:gd name="T13" fmla="*/ 2147483647 h 738"/>
                  <a:gd name="T14" fmla="*/ 2147483647 w 579"/>
                  <a:gd name="T15" fmla="*/ 2147483647 h 738"/>
                  <a:gd name="T16" fmla="*/ 2147483647 w 579"/>
                  <a:gd name="T17" fmla="*/ 2147483647 h 738"/>
                  <a:gd name="T18" fmla="*/ 2147483647 w 579"/>
                  <a:gd name="T19" fmla="*/ 2147483647 h 738"/>
                  <a:gd name="T20" fmla="*/ 2147483647 w 579"/>
                  <a:gd name="T21" fmla="*/ 2147483647 h 738"/>
                  <a:gd name="T22" fmla="*/ 2147483647 w 579"/>
                  <a:gd name="T23" fmla="*/ 2147483647 h 738"/>
                  <a:gd name="T24" fmla="*/ 2147483647 w 579"/>
                  <a:gd name="T25" fmla="*/ 2147483647 h 738"/>
                  <a:gd name="T26" fmla="*/ 2147483647 w 579"/>
                  <a:gd name="T27" fmla="*/ 2147483647 h 738"/>
                  <a:gd name="T28" fmla="*/ 2147483647 w 579"/>
                  <a:gd name="T29" fmla="*/ 2147483647 h 738"/>
                  <a:gd name="T30" fmla="*/ 2147483647 w 579"/>
                  <a:gd name="T31" fmla="*/ 2147483647 h 738"/>
                  <a:gd name="T32" fmla="*/ 2147483647 w 579"/>
                  <a:gd name="T33" fmla="*/ 2147483647 h 738"/>
                  <a:gd name="T34" fmla="*/ 2147483647 w 579"/>
                  <a:gd name="T35" fmla="*/ 2147483647 h 738"/>
                  <a:gd name="T36" fmla="*/ 2147483647 w 579"/>
                  <a:gd name="T37" fmla="*/ 2147483647 h 738"/>
                  <a:gd name="T38" fmla="*/ 2147483647 w 579"/>
                  <a:gd name="T39" fmla="*/ 2147483647 h 738"/>
                  <a:gd name="T40" fmla="*/ 2147483647 w 579"/>
                  <a:gd name="T41" fmla="*/ 2147483647 h 738"/>
                  <a:gd name="T42" fmla="*/ 2147483647 w 579"/>
                  <a:gd name="T43" fmla="*/ 2147483647 h 738"/>
                  <a:gd name="T44" fmla="*/ 2147483647 w 579"/>
                  <a:gd name="T45" fmla="*/ 2147483647 h 738"/>
                  <a:gd name="T46" fmla="*/ 2147483647 w 579"/>
                  <a:gd name="T47" fmla="*/ 2147483647 h 738"/>
                  <a:gd name="T48" fmla="*/ 2147483647 w 579"/>
                  <a:gd name="T49" fmla="*/ 2147483647 h 738"/>
                  <a:gd name="T50" fmla="*/ 2147483647 w 579"/>
                  <a:gd name="T51" fmla="*/ 2147483647 h 738"/>
                  <a:gd name="T52" fmla="*/ 2147483647 w 579"/>
                  <a:gd name="T53" fmla="*/ 2147483647 h 738"/>
                  <a:gd name="T54" fmla="*/ 2147483647 w 579"/>
                  <a:gd name="T55" fmla="*/ 2147483647 h 738"/>
                  <a:gd name="T56" fmla="*/ 2147483647 w 579"/>
                  <a:gd name="T57" fmla="*/ 2147483647 h 738"/>
                  <a:gd name="T58" fmla="*/ 2147483647 w 579"/>
                  <a:gd name="T59" fmla="*/ 2147483647 h 738"/>
                  <a:gd name="T60" fmla="*/ 2147483647 w 579"/>
                  <a:gd name="T61" fmla="*/ 2147483647 h 738"/>
                  <a:gd name="T62" fmla="*/ 2147483647 w 579"/>
                  <a:gd name="T63" fmla="*/ 2147483647 h 738"/>
                  <a:gd name="T64" fmla="*/ 2147483647 w 579"/>
                  <a:gd name="T65" fmla="*/ 2147483647 h 738"/>
                  <a:gd name="T66" fmla="*/ 2147483647 w 579"/>
                  <a:gd name="T67" fmla="*/ 2147483647 h 738"/>
                  <a:gd name="T68" fmla="*/ 2147483647 w 579"/>
                  <a:gd name="T69" fmla="*/ 2147483647 h 738"/>
                  <a:gd name="T70" fmla="*/ 2147483647 w 579"/>
                  <a:gd name="T71" fmla="*/ 2147483647 h 738"/>
                  <a:gd name="T72" fmla="*/ 2147483647 w 579"/>
                  <a:gd name="T73" fmla="*/ 2147483647 h 738"/>
                  <a:gd name="T74" fmla="*/ 2147483647 w 579"/>
                  <a:gd name="T75" fmla="*/ 2147483647 h 738"/>
                  <a:gd name="T76" fmla="*/ 2147483647 w 579"/>
                  <a:gd name="T77" fmla="*/ 2147483647 h 738"/>
                  <a:gd name="T78" fmla="*/ 2147483647 w 579"/>
                  <a:gd name="T79" fmla="*/ 2147483647 h 738"/>
                  <a:gd name="T80" fmla="*/ 2147483647 w 579"/>
                  <a:gd name="T81" fmla="*/ 2147483647 h 738"/>
                  <a:gd name="T82" fmla="*/ 2147483647 w 579"/>
                  <a:gd name="T83" fmla="*/ 2147483647 h 738"/>
                  <a:gd name="T84" fmla="*/ 2147483647 w 579"/>
                  <a:gd name="T85" fmla="*/ 2147483647 h 738"/>
                  <a:gd name="T86" fmla="*/ 2147483647 w 579"/>
                  <a:gd name="T87" fmla="*/ 2147483647 h 738"/>
                  <a:gd name="T88" fmla="*/ 2147483647 w 579"/>
                  <a:gd name="T89" fmla="*/ 2147483647 h 738"/>
                  <a:gd name="T90" fmla="*/ 2147483647 w 579"/>
                  <a:gd name="T91" fmla="*/ 2147483647 h 738"/>
                  <a:gd name="T92" fmla="*/ 2147483647 w 579"/>
                  <a:gd name="T93" fmla="*/ 2147483647 h 738"/>
                  <a:gd name="T94" fmla="*/ 2147483647 w 579"/>
                  <a:gd name="T95" fmla="*/ 2147483647 h 738"/>
                  <a:gd name="T96" fmla="*/ 2147483647 w 579"/>
                  <a:gd name="T97" fmla="*/ 2147483647 h 738"/>
                  <a:gd name="T98" fmla="*/ 2147483647 w 579"/>
                  <a:gd name="T99" fmla="*/ 2147483647 h 738"/>
                  <a:gd name="T100" fmla="*/ 2147483647 w 579"/>
                  <a:gd name="T101" fmla="*/ 2147483647 h 738"/>
                  <a:gd name="T102" fmla="*/ 2147483647 w 579"/>
                  <a:gd name="T103" fmla="*/ 2147483647 h 738"/>
                  <a:gd name="T104" fmla="*/ 2147483647 w 579"/>
                  <a:gd name="T105" fmla="*/ 2147483647 h 738"/>
                  <a:gd name="T106" fmla="*/ 2147483647 w 579"/>
                  <a:gd name="T107" fmla="*/ 2147483647 h 738"/>
                  <a:gd name="T108" fmla="*/ 2147483647 w 579"/>
                  <a:gd name="T109" fmla="*/ 2147483647 h 738"/>
                  <a:gd name="T110" fmla="*/ 2147483647 w 579"/>
                  <a:gd name="T111" fmla="*/ 2147483647 h 738"/>
                  <a:gd name="T112" fmla="*/ 2147483647 w 579"/>
                  <a:gd name="T113" fmla="*/ 2147483647 h 738"/>
                  <a:gd name="T114" fmla="*/ 2147483647 w 579"/>
                  <a:gd name="T115" fmla="*/ 2147483647 h 738"/>
                  <a:gd name="T116" fmla="*/ 2147483647 w 579"/>
                  <a:gd name="T117" fmla="*/ 2147483647 h 738"/>
                  <a:gd name="T118" fmla="*/ 2147483647 w 579"/>
                  <a:gd name="T119" fmla="*/ 2147483647 h 738"/>
                  <a:gd name="T120" fmla="*/ 2147483647 w 579"/>
                  <a:gd name="T121" fmla="*/ 2147483647 h 7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9"/>
                  <a:gd name="T184" fmla="*/ 0 h 738"/>
                  <a:gd name="T185" fmla="*/ 579 w 579"/>
                  <a:gd name="T186" fmla="*/ 738 h 7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9" h="738">
                    <a:moveTo>
                      <a:pt x="0" y="453"/>
                    </a:moveTo>
                    <a:lnTo>
                      <a:pt x="1" y="468"/>
                    </a:lnTo>
                    <a:lnTo>
                      <a:pt x="3" y="491"/>
                    </a:lnTo>
                    <a:lnTo>
                      <a:pt x="48" y="491"/>
                    </a:lnTo>
                    <a:lnTo>
                      <a:pt x="56" y="492"/>
                    </a:lnTo>
                    <a:lnTo>
                      <a:pt x="56" y="479"/>
                    </a:lnTo>
                    <a:lnTo>
                      <a:pt x="41" y="472"/>
                    </a:lnTo>
                    <a:lnTo>
                      <a:pt x="40" y="434"/>
                    </a:lnTo>
                    <a:lnTo>
                      <a:pt x="42" y="431"/>
                    </a:lnTo>
                    <a:lnTo>
                      <a:pt x="83" y="442"/>
                    </a:lnTo>
                    <a:lnTo>
                      <a:pt x="83" y="463"/>
                    </a:lnTo>
                    <a:lnTo>
                      <a:pt x="68" y="469"/>
                    </a:lnTo>
                    <a:lnTo>
                      <a:pt x="71" y="485"/>
                    </a:lnTo>
                    <a:lnTo>
                      <a:pt x="67" y="485"/>
                    </a:lnTo>
                    <a:lnTo>
                      <a:pt x="65" y="487"/>
                    </a:lnTo>
                    <a:lnTo>
                      <a:pt x="68" y="494"/>
                    </a:lnTo>
                    <a:lnTo>
                      <a:pt x="67" y="532"/>
                    </a:lnTo>
                    <a:lnTo>
                      <a:pt x="73" y="527"/>
                    </a:lnTo>
                    <a:lnTo>
                      <a:pt x="79" y="510"/>
                    </a:lnTo>
                    <a:lnTo>
                      <a:pt x="79" y="506"/>
                    </a:lnTo>
                    <a:lnTo>
                      <a:pt x="82" y="492"/>
                    </a:lnTo>
                    <a:lnTo>
                      <a:pt x="86" y="467"/>
                    </a:lnTo>
                    <a:lnTo>
                      <a:pt x="89" y="466"/>
                    </a:lnTo>
                    <a:lnTo>
                      <a:pt x="94" y="468"/>
                    </a:lnTo>
                    <a:lnTo>
                      <a:pt x="109" y="471"/>
                    </a:lnTo>
                    <a:lnTo>
                      <a:pt x="108" y="474"/>
                    </a:lnTo>
                    <a:lnTo>
                      <a:pt x="114" y="477"/>
                    </a:lnTo>
                    <a:lnTo>
                      <a:pt x="109" y="497"/>
                    </a:lnTo>
                    <a:lnTo>
                      <a:pt x="99" y="524"/>
                    </a:lnTo>
                    <a:lnTo>
                      <a:pt x="100" y="548"/>
                    </a:lnTo>
                    <a:lnTo>
                      <a:pt x="119" y="552"/>
                    </a:lnTo>
                    <a:lnTo>
                      <a:pt x="125" y="549"/>
                    </a:lnTo>
                    <a:lnTo>
                      <a:pt x="126" y="548"/>
                    </a:lnTo>
                    <a:lnTo>
                      <a:pt x="130" y="543"/>
                    </a:lnTo>
                    <a:lnTo>
                      <a:pt x="136" y="533"/>
                    </a:lnTo>
                    <a:lnTo>
                      <a:pt x="136" y="527"/>
                    </a:lnTo>
                    <a:lnTo>
                      <a:pt x="135" y="519"/>
                    </a:lnTo>
                    <a:lnTo>
                      <a:pt x="135" y="508"/>
                    </a:lnTo>
                    <a:lnTo>
                      <a:pt x="145" y="496"/>
                    </a:lnTo>
                    <a:lnTo>
                      <a:pt x="151" y="494"/>
                    </a:lnTo>
                    <a:lnTo>
                      <a:pt x="171" y="494"/>
                    </a:lnTo>
                    <a:lnTo>
                      <a:pt x="180" y="498"/>
                    </a:lnTo>
                    <a:lnTo>
                      <a:pt x="184" y="498"/>
                    </a:lnTo>
                    <a:lnTo>
                      <a:pt x="193" y="505"/>
                    </a:lnTo>
                    <a:lnTo>
                      <a:pt x="194" y="515"/>
                    </a:lnTo>
                    <a:lnTo>
                      <a:pt x="191" y="524"/>
                    </a:lnTo>
                    <a:lnTo>
                      <a:pt x="181" y="541"/>
                    </a:lnTo>
                    <a:lnTo>
                      <a:pt x="176" y="559"/>
                    </a:lnTo>
                    <a:lnTo>
                      <a:pt x="174" y="564"/>
                    </a:lnTo>
                    <a:lnTo>
                      <a:pt x="175" y="572"/>
                    </a:lnTo>
                    <a:lnTo>
                      <a:pt x="171" y="581"/>
                    </a:lnTo>
                    <a:lnTo>
                      <a:pt x="168" y="583"/>
                    </a:lnTo>
                    <a:lnTo>
                      <a:pt x="162" y="583"/>
                    </a:lnTo>
                    <a:lnTo>
                      <a:pt x="161" y="582"/>
                    </a:lnTo>
                    <a:lnTo>
                      <a:pt x="145" y="589"/>
                    </a:lnTo>
                    <a:lnTo>
                      <a:pt x="131" y="607"/>
                    </a:lnTo>
                    <a:lnTo>
                      <a:pt x="123" y="606"/>
                    </a:lnTo>
                    <a:lnTo>
                      <a:pt x="116" y="607"/>
                    </a:lnTo>
                    <a:lnTo>
                      <a:pt x="112" y="602"/>
                    </a:lnTo>
                    <a:lnTo>
                      <a:pt x="108" y="607"/>
                    </a:lnTo>
                    <a:lnTo>
                      <a:pt x="111" y="620"/>
                    </a:lnTo>
                    <a:lnTo>
                      <a:pt x="110" y="626"/>
                    </a:lnTo>
                    <a:lnTo>
                      <a:pt x="106" y="625"/>
                    </a:lnTo>
                    <a:lnTo>
                      <a:pt x="104" y="622"/>
                    </a:lnTo>
                    <a:lnTo>
                      <a:pt x="101" y="624"/>
                    </a:lnTo>
                    <a:lnTo>
                      <a:pt x="105" y="632"/>
                    </a:lnTo>
                    <a:lnTo>
                      <a:pt x="104" y="640"/>
                    </a:lnTo>
                    <a:lnTo>
                      <a:pt x="101" y="643"/>
                    </a:lnTo>
                    <a:lnTo>
                      <a:pt x="104" y="645"/>
                    </a:lnTo>
                    <a:lnTo>
                      <a:pt x="109" y="649"/>
                    </a:lnTo>
                    <a:lnTo>
                      <a:pt x="100" y="659"/>
                    </a:lnTo>
                    <a:lnTo>
                      <a:pt x="95" y="653"/>
                    </a:lnTo>
                    <a:lnTo>
                      <a:pt x="93" y="662"/>
                    </a:lnTo>
                    <a:lnTo>
                      <a:pt x="89" y="660"/>
                    </a:lnTo>
                    <a:lnTo>
                      <a:pt x="82" y="664"/>
                    </a:lnTo>
                    <a:lnTo>
                      <a:pt x="82" y="672"/>
                    </a:lnTo>
                    <a:lnTo>
                      <a:pt x="77" y="682"/>
                    </a:lnTo>
                    <a:lnTo>
                      <a:pt x="72" y="701"/>
                    </a:lnTo>
                    <a:lnTo>
                      <a:pt x="68" y="706"/>
                    </a:lnTo>
                    <a:lnTo>
                      <a:pt x="82" y="710"/>
                    </a:lnTo>
                    <a:lnTo>
                      <a:pt x="106" y="708"/>
                    </a:lnTo>
                    <a:lnTo>
                      <a:pt x="107" y="715"/>
                    </a:lnTo>
                    <a:lnTo>
                      <a:pt x="109" y="719"/>
                    </a:lnTo>
                    <a:lnTo>
                      <a:pt x="150" y="724"/>
                    </a:lnTo>
                    <a:lnTo>
                      <a:pt x="155" y="735"/>
                    </a:lnTo>
                    <a:lnTo>
                      <a:pt x="174" y="734"/>
                    </a:lnTo>
                    <a:lnTo>
                      <a:pt x="183" y="731"/>
                    </a:lnTo>
                    <a:lnTo>
                      <a:pt x="199" y="737"/>
                    </a:lnTo>
                    <a:lnTo>
                      <a:pt x="211" y="737"/>
                    </a:lnTo>
                    <a:lnTo>
                      <a:pt x="211" y="727"/>
                    </a:lnTo>
                    <a:lnTo>
                      <a:pt x="206" y="709"/>
                    </a:lnTo>
                    <a:lnTo>
                      <a:pt x="213" y="700"/>
                    </a:lnTo>
                    <a:lnTo>
                      <a:pt x="224" y="705"/>
                    </a:lnTo>
                    <a:lnTo>
                      <a:pt x="239" y="705"/>
                    </a:lnTo>
                    <a:lnTo>
                      <a:pt x="247" y="703"/>
                    </a:lnTo>
                    <a:lnTo>
                      <a:pt x="250" y="696"/>
                    </a:lnTo>
                    <a:lnTo>
                      <a:pt x="269" y="692"/>
                    </a:lnTo>
                    <a:lnTo>
                      <a:pt x="270" y="682"/>
                    </a:lnTo>
                    <a:lnTo>
                      <a:pt x="274" y="680"/>
                    </a:lnTo>
                    <a:lnTo>
                      <a:pt x="278" y="684"/>
                    </a:lnTo>
                    <a:lnTo>
                      <a:pt x="278" y="692"/>
                    </a:lnTo>
                    <a:lnTo>
                      <a:pt x="280" y="691"/>
                    </a:lnTo>
                    <a:lnTo>
                      <a:pt x="284" y="680"/>
                    </a:lnTo>
                    <a:lnTo>
                      <a:pt x="284" y="664"/>
                    </a:lnTo>
                    <a:lnTo>
                      <a:pt x="279" y="661"/>
                    </a:lnTo>
                    <a:lnTo>
                      <a:pt x="274" y="659"/>
                    </a:lnTo>
                    <a:lnTo>
                      <a:pt x="265" y="649"/>
                    </a:lnTo>
                    <a:lnTo>
                      <a:pt x="261" y="642"/>
                    </a:lnTo>
                    <a:lnTo>
                      <a:pt x="253" y="639"/>
                    </a:lnTo>
                    <a:lnTo>
                      <a:pt x="236" y="624"/>
                    </a:lnTo>
                    <a:lnTo>
                      <a:pt x="231" y="614"/>
                    </a:lnTo>
                    <a:lnTo>
                      <a:pt x="231" y="589"/>
                    </a:lnTo>
                    <a:lnTo>
                      <a:pt x="233" y="577"/>
                    </a:lnTo>
                    <a:lnTo>
                      <a:pt x="240" y="565"/>
                    </a:lnTo>
                    <a:lnTo>
                      <a:pt x="252" y="556"/>
                    </a:lnTo>
                    <a:lnTo>
                      <a:pt x="271" y="546"/>
                    </a:lnTo>
                    <a:lnTo>
                      <a:pt x="278" y="540"/>
                    </a:lnTo>
                    <a:lnTo>
                      <a:pt x="284" y="535"/>
                    </a:lnTo>
                    <a:lnTo>
                      <a:pt x="293" y="522"/>
                    </a:lnTo>
                    <a:lnTo>
                      <a:pt x="299" y="525"/>
                    </a:lnTo>
                    <a:lnTo>
                      <a:pt x="302" y="524"/>
                    </a:lnTo>
                    <a:lnTo>
                      <a:pt x="310" y="519"/>
                    </a:lnTo>
                    <a:lnTo>
                      <a:pt x="319" y="514"/>
                    </a:lnTo>
                    <a:lnTo>
                      <a:pt x="324" y="511"/>
                    </a:lnTo>
                    <a:lnTo>
                      <a:pt x="333" y="511"/>
                    </a:lnTo>
                    <a:lnTo>
                      <a:pt x="335" y="507"/>
                    </a:lnTo>
                    <a:lnTo>
                      <a:pt x="341" y="504"/>
                    </a:lnTo>
                    <a:lnTo>
                      <a:pt x="347" y="493"/>
                    </a:lnTo>
                    <a:lnTo>
                      <a:pt x="350" y="491"/>
                    </a:lnTo>
                    <a:lnTo>
                      <a:pt x="354" y="491"/>
                    </a:lnTo>
                    <a:lnTo>
                      <a:pt x="364" y="505"/>
                    </a:lnTo>
                    <a:lnTo>
                      <a:pt x="380" y="511"/>
                    </a:lnTo>
                    <a:lnTo>
                      <a:pt x="380" y="516"/>
                    </a:lnTo>
                    <a:lnTo>
                      <a:pt x="383" y="522"/>
                    </a:lnTo>
                    <a:lnTo>
                      <a:pt x="389" y="529"/>
                    </a:lnTo>
                    <a:lnTo>
                      <a:pt x="397" y="539"/>
                    </a:lnTo>
                    <a:lnTo>
                      <a:pt x="401" y="545"/>
                    </a:lnTo>
                    <a:lnTo>
                      <a:pt x="397" y="554"/>
                    </a:lnTo>
                    <a:lnTo>
                      <a:pt x="401" y="561"/>
                    </a:lnTo>
                    <a:lnTo>
                      <a:pt x="409" y="563"/>
                    </a:lnTo>
                    <a:lnTo>
                      <a:pt x="417" y="570"/>
                    </a:lnTo>
                    <a:lnTo>
                      <a:pt x="423" y="573"/>
                    </a:lnTo>
                    <a:lnTo>
                      <a:pt x="427" y="574"/>
                    </a:lnTo>
                    <a:lnTo>
                      <a:pt x="436" y="570"/>
                    </a:lnTo>
                    <a:lnTo>
                      <a:pt x="441" y="567"/>
                    </a:lnTo>
                    <a:lnTo>
                      <a:pt x="446" y="568"/>
                    </a:lnTo>
                    <a:lnTo>
                      <a:pt x="454" y="575"/>
                    </a:lnTo>
                    <a:lnTo>
                      <a:pt x="467" y="581"/>
                    </a:lnTo>
                    <a:lnTo>
                      <a:pt x="475" y="592"/>
                    </a:lnTo>
                    <a:lnTo>
                      <a:pt x="482" y="594"/>
                    </a:lnTo>
                    <a:lnTo>
                      <a:pt x="494" y="594"/>
                    </a:lnTo>
                    <a:lnTo>
                      <a:pt x="501" y="587"/>
                    </a:lnTo>
                    <a:lnTo>
                      <a:pt x="504" y="581"/>
                    </a:lnTo>
                    <a:lnTo>
                      <a:pt x="515" y="561"/>
                    </a:lnTo>
                    <a:lnTo>
                      <a:pt x="516" y="539"/>
                    </a:lnTo>
                    <a:lnTo>
                      <a:pt x="519" y="532"/>
                    </a:lnTo>
                    <a:lnTo>
                      <a:pt x="520" y="513"/>
                    </a:lnTo>
                    <a:lnTo>
                      <a:pt x="517" y="510"/>
                    </a:lnTo>
                    <a:lnTo>
                      <a:pt x="515" y="508"/>
                    </a:lnTo>
                    <a:lnTo>
                      <a:pt x="509" y="503"/>
                    </a:lnTo>
                    <a:lnTo>
                      <a:pt x="502" y="493"/>
                    </a:lnTo>
                    <a:lnTo>
                      <a:pt x="502" y="485"/>
                    </a:lnTo>
                    <a:lnTo>
                      <a:pt x="507" y="482"/>
                    </a:lnTo>
                    <a:lnTo>
                      <a:pt x="515" y="474"/>
                    </a:lnTo>
                    <a:lnTo>
                      <a:pt x="517" y="462"/>
                    </a:lnTo>
                    <a:lnTo>
                      <a:pt x="515" y="453"/>
                    </a:lnTo>
                    <a:lnTo>
                      <a:pt x="515" y="445"/>
                    </a:lnTo>
                    <a:lnTo>
                      <a:pt x="513" y="440"/>
                    </a:lnTo>
                    <a:lnTo>
                      <a:pt x="508" y="440"/>
                    </a:lnTo>
                    <a:lnTo>
                      <a:pt x="501" y="437"/>
                    </a:lnTo>
                    <a:lnTo>
                      <a:pt x="494" y="427"/>
                    </a:lnTo>
                    <a:lnTo>
                      <a:pt x="488" y="426"/>
                    </a:lnTo>
                    <a:lnTo>
                      <a:pt x="485" y="443"/>
                    </a:lnTo>
                    <a:lnTo>
                      <a:pt x="478" y="452"/>
                    </a:lnTo>
                    <a:lnTo>
                      <a:pt x="464" y="465"/>
                    </a:lnTo>
                    <a:lnTo>
                      <a:pt x="460" y="469"/>
                    </a:lnTo>
                    <a:lnTo>
                      <a:pt x="452" y="471"/>
                    </a:lnTo>
                    <a:lnTo>
                      <a:pt x="440" y="465"/>
                    </a:lnTo>
                    <a:lnTo>
                      <a:pt x="437" y="466"/>
                    </a:lnTo>
                    <a:lnTo>
                      <a:pt x="437" y="476"/>
                    </a:lnTo>
                    <a:lnTo>
                      <a:pt x="433" y="479"/>
                    </a:lnTo>
                    <a:lnTo>
                      <a:pt x="427" y="473"/>
                    </a:lnTo>
                    <a:lnTo>
                      <a:pt x="422" y="460"/>
                    </a:lnTo>
                    <a:lnTo>
                      <a:pt x="404" y="443"/>
                    </a:lnTo>
                    <a:lnTo>
                      <a:pt x="393" y="440"/>
                    </a:lnTo>
                    <a:lnTo>
                      <a:pt x="388" y="433"/>
                    </a:lnTo>
                    <a:lnTo>
                      <a:pt x="380" y="434"/>
                    </a:lnTo>
                    <a:lnTo>
                      <a:pt x="374" y="429"/>
                    </a:lnTo>
                    <a:lnTo>
                      <a:pt x="373" y="427"/>
                    </a:lnTo>
                    <a:lnTo>
                      <a:pt x="368" y="427"/>
                    </a:lnTo>
                    <a:lnTo>
                      <a:pt x="354" y="412"/>
                    </a:lnTo>
                    <a:lnTo>
                      <a:pt x="351" y="404"/>
                    </a:lnTo>
                    <a:lnTo>
                      <a:pt x="349" y="398"/>
                    </a:lnTo>
                    <a:lnTo>
                      <a:pt x="347" y="362"/>
                    </a:lnTo>
                    <a:lnTo>
                      <a:pt x="346" y="356"/>
                    </a:lnTo>
                    <a:lnTo>
                      <a:pt x="338" y="353"/>
                    </a:lnTo>
                    <a:lnTo>
                      <a:pt x="331" y="350"/>
                    </a:lnTo>
                    <a:lnTo>
                      <a:pt x="329" y="344"/>
                    </a:lnTo>
                    <a:lnTo>
                      <a:pt x="330" y="343"/>
                    </a:lnTo>
                    <a:lnTo>
                      <a:pt x="341" y="334"/>
                    </a:lnTo>
                    <a:lnTo>
                      <a:pt x="347" y="330"/>
                    </a:lnTo>
                    <a:lnTo>
                      <a:pt x="350" y="325"/>
                    </a:lnTo>
                    <a:lnTo>
                      <a:pt x="360" y="320"/>
                    </a:lnTo>
                    <a:lnTo>
                      <a:pt x="375" y="316"/>
                    </a:lnTo>
                    <a:lnTo>
                      <a:pt x="390" y="314"/>
                    </a:lnTo>
                    <a:lnTo>
                      <a:pt x="408" y="309"/>
                    </a:lnTo>
                    <a:lnTo>
                      <a:pt x="431" y="302"/>
                    </a:lnTo>
                    <a:lnTo>
                      <a:pt x="436" y="299"/>
                    </a:lnTo>
                    <a:lnTo>
                      <a:pt x="476" y="252"/>
                    </a:lnTo>
                    <a:lnTo>
                      <a:pt x="484" y="241"/>
                    </a:lnTo>
                    <a:lnTo>
                      <a:pt x="519" y="208"/>
                    </a:lnTo>
                    <a:lnTo>
                      <a:pt x="519" y="205"/>
                    </a:lnTo>
                    <a:lnTo>
                      <a:pt x="513" y="181"/>
                    </a:lnTo>
                    <a:lnTo>
                      <a:pt x="512" y="171"/>
                    </a:lnTo>
                    <a:lnTo>
                      <a:pt x="513" y="168"/>
                    </a:lnTo>
                    <a:lnTo>
                      <a:pt x="516" y="164"/>
                    </a:lnTo>
                    <a:lnTo>
                      <a:pt x="536" y="167"/>
                    </a:lnTo>
                    <a:lnTo>
                      <a:pt x="543" y="157"/>
                    </a:lnTo>
                    <a:lnTo>
                      <a:pt x="543" y="148"/>
                    </a:lnTo>
                    <a:lnTo>
                      <a:pt x="547" y="132"/>
                    </a:lnTo>
                    <a:lnTo>
                      <a:pt x="552" y="126"/>
                    </a:lnTo>
                    <a:lnTo>
                      <a:pt x="566" y="117"/>
                    </a:lnTo>
                    <a:lnTo>
                      <a:pt x="574" y="115"/>
                    </a:lnTo>
                    <a:lnTo>
                      <a:pt x="578" y="111"/>
                    </a:lnTo>
                    <a:lnTo>
                      <a:pt x="574" y="106"/>
                    </a:lnTo>
                    <a:lnTo>
                      <a:pt x="571" y="104"/>
                    </a:lnTo>
                    <a:lnTo>
                      <a:pt x="571" y="97"/>
                    </a:lnTo>
                    <a:lnTo>
                      <a:pt x="571" y="96"/>
                    </a:lnTo>
                    <a:lnTo>
                      <a:pt x="569" y="93"/>
                    </a:lnTo>
                    <a:lnTo>
                      <a:pt x="561" y="96"/>
                    </a:lnTo>
                    <a:lnTo>
                      <a:pt x="557" y="100"/>
                    </a:lnTo>
                    <a:lnTo>
                      <a:pt x="547" y="99"/>
                    </a:lnTo>
                    <a:lnTo>
                      <a:pt x="534" y="90"/>
                    </a:lnTo>
                    <a:lnTo>
                      <a:pt x="516" y="66"/>
                    </a:lnTo>
                    <a:lnTo>
                      <a:pt x="505" y="51"/>
                    </a:lnTo>
                    <a:lnTo>
                      <a:pt x="502" y="51"/>
                    </a:lnTo>
                    <a:lnTo>
                      <a:pt x="498" y="52"/>
                    </a:lnTo>
                    <a:lnTo>
                      <a:pt x="480" y="54"/>
                    </a:lnTo>
                    <a:lnTo>
                      <a:pt x="475" y="55"/>
                    </a:lnTo>
                    <a:lnTo>
                      <a:pt x="468" y="61"/>
                    </a:lnTo>
                    <a:lnTo>
                      <a:pt x="462" y="58"/>
                    </a:lnTo>
                    <a:lnTo>
                      <a:pt x="457" y="58"/>
                    </a:lnTo>
                    <a:lnTo>
                      <a:pt x="453" y="53"/>
                    </a:lnTo>
                    <a:lnTo>
                      <a:pt x="452" y="49"/>
                    </a:lnTo>
                    <a:lnTo>
                      <a:pt x="453" y="43"/>
                    </a:lnTo>
                    <a:lnTo>
                      <a:pt x="451" y="39"/>
                    </a:lnTo>
                    <a:lnTo>
                      <a:pt x="450" y="35"/>
                    </a:lnTo>
                    <a:lnTo>
                      <a:pt x="449" y="34"/>
                    </a:lnTo>
                    <a:lnTo>
                      <a:pt x="443" y="36"/>
                    </a:lnTo>
                    <a:lnTo>
                      <a:pt x="437" y="39"/>
                    </a:lnTo>
                    <a:lnTo>
                      <a:pt x="436" y="39"/>
                    </a:lnTo>
                    <a:lnTo>
                      <a:pt x="433" y="36"/>
                    </a:lnTo>
                    <a:lnTo>
                      <a:pt x="431" y="29"/>
                    </a:lnTo>
                    <a:lnTo>
                      <a:pt x="428" y="24"/>
                    </a:lnTo>
                    <a:lnTo>
                      <a:pt x="421" y="20"/>
                    </a:lnTo>
                    <a:lnTo>
                      <a:pt x="408" y="20"/>
                    </a:lnTo>
                    <a:lnTo>
                      <a:pt x="392" y="11"/>
                    </a:lnTo>
                    <a:lnTo>
                      <a:pt x="383" y="11"/>
                    </a:lnTo>
                    <a:lnTo>
                      <a:pt x="377" y="10"/>
                    </a:lnTo>
                    <a:lnTo>
                      <a:pt x="367" y="7"/>
                    </a:lnTo>
                    <a:lnTo>
                      <a:pt x="356" y="3"/>
                    </a:lnTo>
                    <a:lnTo>
                      <a:pt x="330" y="0"/>
                    </a:lnTo>
                    <a:lnTo>
                      <a:pt x="285" y="5"/>
                    </a:lnTo>
                    <a:lnTo>
                      <a:pt x="275" y="7"/>
                    </a:lnTo>
                    <a:lnTo>
                      <a:pt x="269" y="11"/>
                    </a:lnTo>
                    <a:lnTo>
                      <a:pt x="275" y="21"/>
                    </a:lnTo>
                    <a:lnTo>
                      <a:pt x="285" y="43"/>
                    </a:lnTo>
                    <a:lnTo>
                      <a:pt x="295" y="53"/>
                    </a:lnTo>
                    <a:lnTo>
                      <a:pt x="306" y="77"/>
                    </a:lnTo>
                    <a:lnTo>
                      <a:pt x="310" y="111"/>
                    </a:lnTo>
                    <a:lnTo>
                      <a:pt x="308" y="135"/>
                    </a:lnTo>
                    <a:lnTo>
                      <a:pt x="303" y="140"/>
                    </a:lnTo>
                    <a:lnTo>
                      <a:pt x="293" y="138"/>
                    </a:lnTo>
                    <a:lnTo>
                      <a:pt x="279" y="141"/>
                    </a:lnTo>
                    <a:lnTo>
                      <a:pt x="269" y="140"/>
                    </a:lnTo>
                    <a:lnTo>
                      <a:pt x="257" y="142"/>
                    </a:lnTo>
                    <a:lnTo>
                      <a:pt x="248" y="146"/>
                    </a:lnTo>
                    <a:lnTo>
                      <a:pt x="238" y="141"/>
                    </a:lnTo>
                    <a:lnTo>
                      <a:pt x="211" y="141"/>
                    </a:lnTo>
                    <a:lnTo>
                      <a:pt x="193" y="135"/>
                    </a:lnTo>
                    <a:lnTo>
                      <a:pt x="175" y="134"/>
                    </a:lnTo>
                    <a:lnTo>
                      <a:pt x="158" y="131"/>
                    </a:lnTo>
                    <a:lnTo>
                      <a:pt x="140" y="134"/>
                    </a:lnTo>
                    <a:lnTo>
                      <a:pt x="136" y="140"/>
                    </a:lnTo>
                    <a:lnTo>
                      <a:pt x="136" y="151"/>
                    </a:lnTo>
                    <a:lnTo>
                      <a:pt x="131" y="155"/>
                    </a:lnTo>
                    <a:lnTo>
                      <a:pt x="111" y="170"/>
                    </a:lnTo>
                    <a:lnTo>
                      <a:pt x="108" y="176"/>
                    </a:lnTo>
                    <a:lnTo>
                      <a:pt x="98" y="191"/>
                    </a:lnTo>
                    <a:lnTo>
                      <a:pt x="93" y="191"/>
                    </a:lnTo>
                    <a:lnTo>
                      <a:pt x="73" y="199"/>
                    </a:lnTo>
                    <a:lnTo>
                      <a:pt x="69" y="205"/>
                    </a:lnTo>
                    <a:lnTo>
                      <a:pt x="61" y="230"/>
                    </a:lnTo>
                    <a:lnTo>
                      <a:pt x="64" y="245"/>
                    </a:lnTo>
                    <a:lnTo>
                      <a:pt x="61" y="259"/>
                    </a:lnTo>
                    <a:lnTo>
                      <a:pt x="67" y="269"/>
                    </a:lnTo>
                    <a:lnTo>
                      <a:pt x="65" y="271"/>
                    </a:lnTo>
                    <a:lnTo>
                      <a:pt x="47" y="272"/>
                    </a:lnTo>
                    <a:lnTo>
                      <a:pt x="41" y="277"/>
                    </a:lnTo>
                    <a:lnTo>
                      <a:pt x="41" y="287"/>
                    </a:lnTo>
                    <a:lnTo>
                      <a:pt x="25" y="293"/>
                    </a:lnTo>
                    <a:lnTo>
                      <a:pt x="22" y="297"/>
                    </a:lnTo>
                    <a:lnTo>
                      <a:pt x="15" y="321"/>
                    </a:lnTo>
                    <a:lnTo>
                      <a:pt x="16" y="344"/>
                    </a:lnTo>
                    <a:lnTo>
                      <a:pt x="13" y="350"/>
                    </a:lnTo>
                    <a:lnTo>
                      <a:pt x="5" y="360"/>
                    </a:lnTo>
                    <a:lnTo>
                      <a:pt x="0" y="453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34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1144029" y="1268760"/>
                <a:ext cx="892914" cy="1266987"/>
              </a:xfrm>
              <a:custGeom>
                <a:avLst/>
                <a:gdLst>
                  <a:gd name="T0" fmla="*/ 2147483647 w 618"/>
                  <a:gd name="T1" fmla="*/ 2147483647 h 880"/>
                  <a:gd name="T2" fmla="*/ 2147483647 w 618"/>
                  <a:gd name="T3" fmla="*/ 2147483647 h 880"/>
                  <a:gd name="T4" fmla="*/ 2147483647 w 618"/>
                  <a:gd name="T5" fmla="*/ 2147483647 h 880"/>
                  <a:gd name="T6" fmla="*/ 2147483647 w 618"/>
                  <a:gd name="T7" fmla="*/ 2147483647 h 880"/>
                  <a:gd name="T8" fmla="*/ 2147483647 w 618"/>
                  <a:gd name="T9" fmla="*/ 2147483647 h 880"/>
                  <a:gd name="T10" fmla="*/ 2147483647 w 618"/>
                  <a:gd name="T11" fmla="*/ 2147483647 h 880"/>
                  <a:gd name="T12" fmla="*/ 2147483647 w 618"/>
                  <a:gd name="T13" fmla="*/ 2147483647 h 880"/>
                  <a:gd name="T14" fmla="*/ 2147483647 w 618"/>
                  <a:gd name="T15" fmla="*/ 2147483647 h 880"/>
                  <a:gd name="T16" fmla="*/ 2147483647 w 618"/>
                  <a:gd name="T17" fmla="*/ 2147483647 h 880"/>
                  <a:gd name="T18" fmla="*/ 2147483647 w 618"/>
                  <a:gd name="T19" fmla="*/ 2147483647 h 880"/>
                  <a:gd name="T20" fmla="*/ 2147483647 w 618"/>
                  <a:gd name="T21" fmla="*/ 2147483647 h 880"/>
                  <a:gd name="T22" fmla="*/ 2147483647 w 618"/>
                  <a:gd name="T23" fmla="*/ 2147483647 h 880"/>
                  <a:gd name="T24" fmla="*/ 2147483647 w 618"/>
                  <a:gd name="T25" fmla="*/ 2147483647 h 880"/>
                  <a:gd name="T26" fmla="*/ 2147483647 w 618"/>
                  <a:gd name="T27" fmla="*/ 2147483647 h 880"/>
                  <a:gd name="T28" fmla="*/ 2147483647 w 618"/>
                  <a:gd name="T29" fmla="*/ 2147483647 h 880"/>
                  <a:gd name="T30" fmla="*/ 2147483647 w 618"/>
                  <a:gd name="T31" fmla="*/ 2147483647 h 880"/>
                  <a:gd name="T32" fmla="*/ 2147483647 w 618"/>
                  <a:gd name="T33" fmla="*/ 2147483647 h 880"/>
                  <a:gd name="T34" fmla="*/ 2147483647 w 618"/>
                  <a:gd name="T35" fmla="*/ 2147483647 h 880"/>
                  <a:gd name="T36" fmla="*/ 2147483647 w 618"/>
                  <a:gd name="T37" fmla="*/ 2147483647 h 880"/>
                  <a:gd name="T38" fmla="*/ 2147483647 w 618"/>
                  <a:gd name="T39" fmla="*/ 2147483647 h 880"/>
                  <a:gd name="T40" fmla="*/ 2147483647 w 618"/>
                  <a:gd name="T41" fmla="*/ 2147483647 h 880"/>
                  <a:gd name="T42" fmla="*/ 2147483647 w 618"/>
                  <a:gd name="T43" fmla="*/ 2147483647 h 880"/>
                  <a:gd name="T44" fmla="*/ 2147483647 w 618"/>
                  <a:gd name="T45" fmla="*/ 2147483647 h 880"/>
                  <a:gd name="T46" fmla="*/ 2147483647 w 618"/>
                  <a:gd name="T47" fmla="*/ 2147483647 h 880"/>
                  <a:gd name="T48" fmla="*/ 2147483647 w 618"/>
                  <a:gd name="T49" fmla="*/ 2147483647 h 880"/>
                  <a:gd name="T50" fmla="*/ 2147483647 w 618"/>
                  <a:gd name="T51" fmla="*/ 2147483647 h 880"/>
                  <a:gd name="T52" fmla="*/ 2147483647 w 618"/>
                  <a:gd name="T53" fmla="*/ 2147483647 h 880"/>
                  <a:gd name="T54" fmla="*/ 2147483647 w 618"/>
                  <a:gd name="T55" fmla="*/ 2147483647 h 880"/>
                  <a:gd name="T56" fmla="*/ 2147483647 w 618"/>
                  <a:gd name="T57" fmla="*/ 2147483647 h 880"/>
                  <a:gd name="T58" fmla="*/ 2147483647 w 618"/>
                  <a:gd name="T59" fmla="*/ 2147483647 h 880"/>
                  <a:gd name="T60" fmla="*/ 2147483647 w 618"/>
                  <a:gd name="T61" fmla="*/ 2147483647 h 880"/>
                  <a:gd name="T62" fmla="*/ 2147483647 w 618"/>
                  <a:gd name="T63" fmla="*/ 2147483647 h 880"/>
                  <a:gd name="T64" fmla="*/ 2147483647 w 618"/>
                  <a:gd name="T65" fmla="*/ 2147483647 h 880"/>
                  <a:gd name="T66" fmla="*/ 2147483647 w 618"/>
                  <a:gd name="T67" fmla="*/ 2147483647 h 880"/>
                  <a:gd name="T68" fmla="*/ 2147483647 w 618"/>
                  <a:gd name="T69" fmla="*/ 2147483647 h 880"/>
                  <a:gd name="T70" fmla="*/ 2147483647 w 618"/>
                  <a:gd name="T71" fmla="*/ 2147483647 h 880"/>
                  <a:gd name="T72" fmla="*/ 2147483647 w 618"/>
                  <a:gd name="T73" fmla="*/ 2147483647 h 880"/>
                  <a:gd name="T74" fmla="*/ 2147483647 w 618"/>
                  <a:gd name="T75" fmla="*/ 2147483647 h 880"/>
                  <a:gd name="T76" fmla="*/ 2147483647 w 618"/>
                  <a:gd name="T77" fmla="*/ 2147483647 h 880"/>
                  <a:gd name="T78" fmla="*/ 2147483647 w 618"/>
                  <a:gd name="T79" fmla="*/ 2147483647 h 880"/>
                  <a:gd name="T80" fmla="*/ 2147483647 w 618"/>
                  <a:gd name="T81" fmla="*/ 2147483647 h 880"/>
                  <a:gd name="T82" fmla="*/ 2147483647 w 618"/>
                  <a:gd name="T83" fmla="*/ 2147483647 h 880"/>
                  <a:gd name="T84" fmla="*/ 2147483647 w 618"/>
                  <a:gd name="T85" fmla="*/ 2147483647 h 880"/>
                  <a:gd name="T86" fmla="*/ 2147483647 w 618"/>
                  <a:gd name="T87" fmla="*/ 2147483647 h 880"/>
                  <a:gd name="T88" fmla="*/ 2147483647 w 618"/>
                  <a:gd name="T89" fmla="*/ 2147483647 h 8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8"/>
                  <a:gd name="T136" fmla="*/ 0 h 880"/>
                  <a:gd name="T137" fmla="*/ 618 w 618"/>
                  <a:gd name="T138" fmla="*/ 880 h 8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8" h="880">
                    <a:moveTo>
                      <a:pt x="18" y="17"/>
                    </a:moveTo>
                    <a:lnTo>
                      <a:pt x="0" y="0"/>
                    </a:lnTo>
                    <a:lnTo>
                      <a:pt x="159" y="1"/>
                    </a:lnTo>
                    <a:lnTo>
                      <a:pt x="372" y="4"/>
                    </a:lnTo>
                    <a:lnTo>
                      <a:pt x="377" y="4"/>
                    </a:lnTo>
                    <a:lnTo>
                      <a:pt x="360" y="29"/>
                    </a:lnTo>
                    <a:lnTo>
                      <a:pt x="338" y="49"/>
                    </a:lnTo>
                    <a:lnTo>
                      <a:pt x="322" y="72"/>
                    </a:lnTo>
                    <a:lnTo>
                      <a:pt x="320" y="93"/>
                    </a:lnTo>
                    <a:lnTo>
                      <a:pt x="316" y="90"/>
                    </a:lnTo>
                    <a:lnTo>
                      <a:pt x="311" y="93"/>
                    </a:lnTo>
                    <a:lnTo>
                      <a:pt x="312" y="124"/>
                    </a:lnTo>
                    <a:lnTo>
                      <a:pt x="310" y="132"/>
                    </a:lnTo>
                    <a:lnTo>
                      <a:pt x="303" y="132"/>
                    </a:lnTo>
                    <a:lnTo>
                      <a:pt x="311" y="144"/>
                    </a:lnTo>
                    <a:lnTo>
                      <a:pt x="317" y="146"/>
                    </a:lnTo>
                    <a:lnTo>
                      <a:pt x="331" y="164"/>
                    </a:lnTo>
                    <a:lnTo>
                      <a:pt x="336" y="170"/>
                    </a:lnTo>
                    <a:lnTo>
                      <a:pt x="336" y="180"/>
                    </a:lnTo>
                    <a:lnTo>
                      <a:pt x="339" y="189"/>
                    </a:lnTo>
                    <a:lnTo>
                      <a:pt x="339" y="198"/>
                    </a:lnTo>
                    <a:lnTo>
                      <a:pt x="333" y="201"/>
                    </a:lnTo>
                    <a:lnTo>
                      <a:pt x="329" y="210"/>
                    </a:lnTo>
                    <a:lnTo>
                      <a:pt x="329" y="223"/>
                    </a:lnTo>
                    <a:lnTo>
                      <a:pt x="326" y="233"/>
                    </a:lnTo>
                    <a:lnTo>
                      <a:pt x="320" y="274"/>
                    </a:lnTo>
                    <a:lnTo>
                      <a:pt x="322" y="290"/>
                    </a:lnTo>
                    <a:lnTo>
                      <a:pt x="328" y="298"/>
                    </a:lnTo>
                    <a:lnTo>
                      <a:pt x="328" y="313"/>
                    </a:lnTo>
                    <a:lnTo>
                      <a:pt x="342" y="325"/>
                    </a:lnTo>
                    <a:lnTo>
                      <a:pt x="346" y="387"/>
                    </a:lnTo>
                    <a:lnTo>
                      <a:pt x="351" y="409"/>
                    </a:lnTo>
                    <a:lnTo>
                      <a:pt x="351" y="432"/>
                    </a:lnTo>
                    <a:lnTo>
                      <a:pt x="345" y="465"/>
                    </a:lnTo>
                    <a:lnTo>
                      <a:pt x="355" y="485"/>
                    </a:lnTo>
                    <a:lnTo>
                      <a:pt x="366" y="500"/>
                    </a:lnTo>
                    <a:lnTo>
                      <a:pt x="380" y="512"/>
                    </a:lnTo>
                    <a:lnTo>
                      <a:pt x="379" y="536"/>
                    </a:lnTo>
                    <a:lnTo>
                      <a:pt x="387" y="546"/>
                    </a:lnTo>
                    <a:lnTo>
                      <a:pt x="397" y="536"/>
                    </a:lnTo>
                    <a:lnTo>
                      <a:pt x="406" y="542"/>
                    </a:lnTo>
                    <a:lnTo>
                      <a:pt x="418" y="559"/>
                    </a:lnTo>
                    <a:lnTo>
                      <a:pt x="461" y="606"/>
                    </a:lnTo>
                    <a:lnTo>
                      <a:pt x="475" y="623"/>
                    </a:lnTo>
                    <a:lnTo>
                      <a:pt x="486" y="651"/>
                    </a:lnTo>
                    <a:lnTo>
                      <a:pt x="496" y="661"/>
                    </a:lnTo>
                    <a:lnTo>
                      <a:pt x="500" y="678"/>
                    </a:lnTo>
                    <a:lnTo>
                      <a:pt x="501" y="692"/>
                    </a:lnTo>
                    <a:lnTo>
                      <a:pt x="508" y="708"/>
                    </a:lnTo>
                    <a:lnTo>
                      <a:pt x="511" y="698"/>
                    </a:lnTo>
                    <a:lnTo>
                      <a:pt x="520" y="700"/>
                    </a:lnTo>
                    <a:lnTo>
                      <a:pt x="526" y="731"/>
                    </a:lnTo>
                    <a:lnTo>
                      <a:pt x="537" y="723"/>
                    </a:lnTo>
                    <a:lnTo>
                      <a:pt x="549" y="728"/>
                    </a:lnTo>
                    <a:lnTo>
                      <a:pt x="561" y="763"/>
                    </a:lnTo>
                    <a:lnTo>
                      <a:pt x="565" y="787"/>
                    </a:lnTo>
                    <a:lnTo>
                      <a:pt x="581" y="796"/>
                    </a:lnTo>
                    <a:lnTo>
                      <a:pt x="595" y="795"/>
                    </a:lnTo>
                    <a:lnTo>
                      <a:pt x="598" y="803"/>
                    </a:lnTo>
                    <a:lnTo>
                      <a:pt x="593" y="826"/>
                    </a:lnTo>
                    <a:lnTo>
                      <a:pt x="600" y="837"/>
                    </a:lnTo>
                    <a:lnTo>
                      <a:pt x="605" y="847"/>
                    </a:lnTo>
                    <a:lnTo>
                      <a:pt x="605" y="867"/>
                    </a:lnTo>
                    <a:lnTo>
                      <a:pt x="617" y="879"/>
                    </a:lnTo>
                    <a:lnTo>
                      <a:pt x="600" y="876"/>
                    </a:lnTo>
                    <a:lnTo>
                      <a:pt x="550" y="873"/>
                    </a:lnTo>
                    <a:lnTo>
                      <a:pt x="431" y="863"/>
                    </a:lnTo>
                    <a:lnTo>
                      <a:pt x="390" y="854"/>
                    </a:lnTo>
                    <a:lnTo>
                      <a:pt x="392" y="850"/>
                    </a:lnTo>
                    <a:lnTo>
                      <a:pt x="398" y="851"/>
                    </a:lnTo>
                    <a:lnTo>
                      <a:pt x="403" y="841"/>
                    </a:lnTo>
                    <a:lnTo>
                      <a:pt x="407" y="832"/>
                    </a:lnTo>
                    <a:lnTo>
                      <a:pt x="404" y="819"/>
                    </a:lnTo>
                    <a:lnTo>
                      <a:pt x="393" y="813"/>
                    </a:lnTo>
                    <a:lnTo>
                      <a:pt x="400" y="805"/>
                    </a:lnTo>
                    <a:lnTo>
                      <a:pt x="410" y="789"/>
                    </a:lnTo>
                    <a:lnTo>
                      <a:pt x="416" y="778"/>
                    </a:lnTo>
                    <a:lnTo>
                      <a:pt x="407" y="756"/>
                    </a:lnTo>
                    <a:lnTo>
                      <a:pt x="406" y="742"/>
                    </a:lnTo>
                    <a:lnTo>
                      <a:pt x="393" y="740"/>
                    </a:lnTo>
                    <a:lnTo>
                      <a:pt x="384" y="724"/>
                    </a:lnTo>
                    <a:lnTo>
                      <a:pt x="376" y="711"/>
                    </a:lnTo>
                    <a:lnTo>
                      <a:pt x="371" y="697"/>
                    </a:lnTo>
                    <a:lnTo>
                      <a:pt x="359" y="685"/>
                    </a:lnTo>
                    <a:lnTo>
                      <a:pt x="346" y="688"/>
                    </a:lnTo>
                    <a:lnTo>
                      <a:pt x="343" y="680"/>
                    </a:lnTo>
                    <a:lnTo>
                      <a:pt x="341" y="666"/>
                    </a:lnTo>
                    <a:lnTo>
                      <a:pt x="331" y="657"/>
                    </a:lnTo>
                    <a:lnTo>
                      <a:pt x="326" y="645"/>
                    </a:lnTo>
                    <a:lnTo>
                      <a:pt x="316" y="638"/>
                    </a:lnTo>
                    <a:lnTo>
                      <a:pt x="304" y="621"/>
                    </a:lnTo>
                    <a:lnTo>
                      <a:pt x="295" y="609"/>
                    </a:lnTo>
                    <a:lnTo>
                      <a:pt x="282" y="597"/>
                    </a:lnTo>
                    <a:lnTo>
                      <a:pt x="258" y="587"/>
                    </a:lnTo>
                    <a:lnTo>
                      <a:pt x="251" y="575"/>
                    </a:lnTo>
                    <a:lnTo>
                      <a:pt x="238" y="567"/>
                    </a:lnTo>
                    <a:lnTo>
                      <a:pt x="227" y="556"/>
                    </a:lnTo>
                    <a:lnTo>
                      <a:pt x="212" y="550"/>
                    </a:lnTo>
                    <a:lnTo>
                      <a:pt x="208" y="542"/>
                    </a:lnTo>
                    <a:lnTo>
                      <a:pt x="195" y="535"/>
                    </a:lnTo>
                    <a:lnTo>
                      <a:pt x="184" y="522"/>
                    </a:lnTo>
                    <a:lnTo>
                      <a:pt x="186" y="489"/>
                    </a:lnTo>
                    <a:lnTo>
                      <a:pt x="175" y="483"/>
                    </a:lnTo>
                    <a:lnTo>
                      <a:pt x="177" y="445"/>
                    </a:lnTo>
                    <a:lnTo>
                      <a:pt x="172" y="416"/>
                    </a:lnTo>
                    <a:lnTo>
                      <a:pt x="157" y="393"/>
                    </a:lnTo>
                    <a:lnTo>
                      <a:pt x="145" y="397"/>
                    </a:lnTo>
                    <a:lnTo>
                      <a:pt x="145" y="393"/>
                    </a:lnTo>
                    <a:lnTo>
                      <a:pt x="141" y="385"/>
                    </a:lnTo>
                    <a:lnTo>
                      <a:pt x="147" y="361"/>
                    </a:lnTo>
                    <a:lnTo>
                      <a:pt x="148" y="342"/>
                    </a:lnTo>
                    <a:lnTo>
                      <a:pt x="134" y="317"/>
                    </a:lnTo>
                    <a:lnTo>
                      <a:pt x="125" y="304"/>
                    </a:lnTo>
                    <a:lnTo>
                      <a:pt x="114" y="293"/>
                    </a:lnTo>
                    <a:lnTo>
                      <a:pt x="107" y="289"/>
                    </a:lnTo>
                    <a:lnTo>
                      <a:pt x="108" y="268"/>
                    </a:lnTo>
                    <a:lnTo>
                      <a:pt x="110" y="249"/>
                    </a:lnTo>
                    <a:lnTo>
                      <a:pt x="101" y="236"/>
                    </a:lnTo>
                    <a:lnTo>
                      <a:pt x="75" y="202"/>
                    </a:lnTo>
                    <a:lnTo>
                      <a:pt x="50" y="181"/>
                    </a:lnTo>
                    <a:lnTo>
                      <a:pt x="56" y="161"/>
                    </a:lnTo>
                    <a:lnTo>
                      <a:pt x="47" y="144"/>
                    </a:lnTo>
                    <a:lnTo>
                      <a:pt x="65" y="151"/>
                    </a:lnTo>
                    <a:lnTo>
                      <a:pt x="65" y="136"/>
                    </a:lnTo>
                    <a:lnTo>
                      <a:pt x="60" y="126"/>
                    </a:lnTo>
                    <a:lnTo>
                      <a:pt x="35" y="102"/>
                    </a:lnTo>
                    <a:lnTo>
                      <a:pt x="31" y="80"/>
                    </a:lnTo>
                    <a:lnTo>
                      <a:pt x="39" y="66"/>
                    </a:lnTo>
                    <a:lnTo>
                      <a:pt x="38" y="54"/>
                    </a:lnTo>
                    <a:lnTo>
                      <a:pt x="36" y="50"/>
                    </a:lnTo>
                    <a:lnTo>
                      <a:pt x="33" y="48"/>
                    </a:lnTo>
                    <a:lnTo>
                      <a:pt x="27" y="46"/>
                    </a:lnTo>
                    <a:lnTo>
                      <a:pt x="25" y="44"/>
                    </a:lnTo>
                    <a:lnTo>
                      <a:pt x="19" y="26"/>
                    </a:lnTo>
                    <a:lnTo>
                      <a:pt x="18" y="17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35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1483128" y="2482704"/>
                <a:ext cx="1223131" cy="1429149"/>
              </a:xfrm>
              <a:custGeom>
                <a:avLst/>
                <a:gdLst>
                  <a:gd name="T0" fmla="*/ 2147483647 w 850"/>
                  <a:gd name="T1" fmla="*/ 2147483647 h 996"/>
                  <a:gd name="T2" fmla="*/ 2147483647 w 850"/>
                  <a:gd name="T3" fmla="*/ 2147483647 h 996"/>
                  <a:gd name="T4" fmla="*/ 2147483647 w 850"/>
                  <a:gd name="T5" fmla="*/ 2147483647 h 996"/>
                  <a:gd name="T6" fmla="*/ 2147483647 w 850"/>
                  <a:gd name="T7" fmla="*/ 0 h 996"/>
                  <a:gd name="T8" fmla="*/ 2147483647 w 850"/>
                  <a:gd name="T9" fmla="*/ 2147483647 h 996"/>
                  <a:gd name="T10" fmla="*/ 2147483647 w 850"/>
                  <a:gd name="T11" fmla="*/ 2147483647 h 996"/>
                  <a:gd name="T12" fmla="*/ 2147483647 w 850"/>
                  <a:gd name="T13" fmla="*/ 2147483647 h 996"/>
                  <a:gd name="T14" fmla="*/ 2147483647 w 850"/>
                  <a:gd name="T15" fmla="*/ 2147483647 h 996"/>
                  <a:gd name="T16" fmla="*/ 2147483647 w 850"/>
                  <a:gd name="T17" fmla="*/ 2147483647 h 996"/>
                  <a:gd name="T18" fmla="*/ 2147483647 w 850"/>
                  <a:gd name="T19" fmla="*/ 2147483647 h 996"/>
                  <a:gd name="T20" fmla="*/ 2147483647 w 850"/>
                  <a:gd name="T21" fmla="*/ 2147483647 h 996"/>
                  <a:gd name="T22" fmla="*/ 2147483647 w 850"/>
                  <a:gd name="T23" fmla="*/ 2147483647 h 996"/>
                  <a:gd name="T24" fmla="*/ 2147483647 w 850"/>
                  <a:gd name="T25" fmla="*/ 2147483647 h 996"/>
                  <a:gd name="T26" fmla="*/ 2147483647 w 850"/>
                  <a:gd name="T27" fmla="*/ 2147483647 h 996"/>
                  <a:gd name="T28" fmla="*/ 2147483647 w 850"/>
                  <a:gd name="T29" fmla="*/ 2147483647 h 996"/>
                  <a:gd name="T30" fmla="*/ 2147483647 w 850"/>
                  <a:gd name="T31" fmla="*/ 2147483647 h 996"/>
                  <a:gd name="T32" fmla="*/ 2147483647 w 850"/>
                  <a:gd name="T33" fmla="*/ 2147483647 h 996"/>
                  <a:gd name="T34" fmla="*/ 2147483647 w 850"/>
                  <a:gd name="T35" fmla="*/ 2147483647 h 996"/>
                  <a:gd name="T36" fmla="*/ 2147483647 w 850"/>
                  <a:gd name="T37" fmla="*/ 2147483647 h 996"/>
                  <a:gd name="T38" fmla="*/ 2147483647 w 850"/>
                  <a:gd name="T39" fmla="*/ 2147483647 h 996"/>
                  <a:gd name="T40" fmla="*/ 2147483647 w 850"/>
                  <a:gd name="T41" fmla="*/ 2147483647 h 996"/>
                  <a:gd name="T42" fmla="*/ 2147483647 w 850"/>
                  <a:gd name="T43" fmla="*/ 2147483647 h 996"/>
                  <a:gd name="T44" fmla="*/ 2147483647 w 850"/>
                  <a:gd name="T45" fmla="*/ 2147483647 h 996"/>
                  <a:gd name="T46" fmla="*/ 2147483647 w 850"/>
                  <a:gd name="T47" fmla="*/ 2147483647 h 996"/>
                  <a:gd name="T48" fmla="*/ 2147483647 w 850"/>
                  <a:gd name="T49" fmla="*/ 2147483647 h 996"/>
                  <a:gd name="T50" fmla="*/ 2147483647 w 850"/>
                  <a:gd name="T51" fmla="*/ 2147483647 h 996"/>
                  <a:gd name="T52" fmla="*/ 2147483647 w 850"/>
                  <a:gd name="T53" fmla="*/ 2147483647 h 996"/>
                  <a:gd name="T54" fmla="*/ 2147483647 w 850"/>
                  <a:gd name="T55" fmla="*/ 2147483647 h 996"/>
                  <a:gd name="T56" fmla="*/ 2147483647 w 850"/>
                  <a:gd name="T57" fmla="*/ 2147483647 h 996"/>
                  <a:gd name="T58" fmla="*/ 2147483647 w 850"/>
                  <a:gd name="T59" fmla="*/ 2147483647 h 996"/>
                  <a:gd name="T60" fmla="*/ 2147483647 w 850"/>
                  <a:gd name="T61" fmla="*/ 2147483647 h 996"/>
                  <a:gd name="T62" fmla="*/ 2147483647 w 850"/>
                  <a:gd name="T63" fmla="*/ 2147483647 h 996"/>
                  <a:gd name="T64" fmla="*/ 2147483647 w 850"/>
                  <a:gd name="T65" fmla="*/ 2147483647 h 996"/>
                  <a:gd name="T66" fmla="*/ 2147483647 w 850"/>
                  <a:gd name="T67" fmla="*/ 2147483647 h 996"/>
                  <a:gd name="T68" fmla="*/ 2147483647 w 850"/>
                  <a:gd name="T69" fmla="*/ 2147483647 h 996"/>
                  <a:gd name="T70" fmla="*/ 2147483647 w 850"/>
                  <a:gd name="T71" fmla="*/ 2147483647 h 996"/>
                  <a:gd name="T72" fmla="*/ 2147483647 w 850"/>
                  <a:gd name="T73" fmla="*/ 2147483647 h 996"/>
                  <a:gd name="T74" fmla="*/ 2147483647 w 850"/>
                  <a:gd name="T75" fmla="*/ 2147483647 h 996"/>
                  <a:gd name="T76" fmla="*/ 2147483647 w 850"/>
                  <a:gd name="T77" fmla="*/ 2147483647 h 996"/>
                  <a:gd name="T78" fmla="*/ 2147483647 w 850"/>
                  <a:gd name="T79" fmla="*/ 2147483647 h 996"/>
                  <a:gd name="T80" fmla="*/ 2147483647 w 850"/>
                  <a:gd name="T81" fmla="*/ 2147483647 h 996"/>
                  <a:gd name="T82" fmla="*/ 2147483647 w 850"/>
                  <a:gd name="T83" fmla="*/ 2147483647 h 996"/>
                  <a:gd name="T84" fmla="*/ 2147483647 w 850"/>
                  <a:gd name="T85" fmla="*/ 2147483647 h 996"/>
                  <a:gd name="T86" fmla="*/ 2147483647 w 850"/>
                  <a:gd name="T87" fmla="*/ 2147483647 h 996"/>
                  <a:gd name="T88" fmla="*/ 2147483647 w 850"/>
                  <a:gd name="T89" fmla="*/ 2147483647 h 996"/>
                  <a:gd name="T90" fmla="*/ 2147483647 w 850"/>
                  <a:gd name="T91" fmla="*/ 2147483647 h 996"/>
                  <a:gd name="T92" fmla="*/ 2147483647 w 850"/>
                  <a:gd name="T93" fmla="*/ 2147483647 h 996"/>
                  <a:gd name="T94" fmla="*/ 2147483647 w 850"/>
                  <a:gd name="T95" fmla="*/ 2147483647 h 996"/>
                  <a:gd name="T96" fmla="*/ 2147483647 w 850"/>
                  <a:gd name="T97" fmla="*/ 2147483647 h 996"/>
                  <a:gd name="T98" fmla="*/ 2147483647 w 850"/>
                  <a:gd name="T99" fmla="*/ 2147483647 h 996"/>
                  <a:gd name="T100" fmla="*/ 2147483647 w 850"/>
                  <a:gd name="T101" fmla="*/ 2147483647 h 996"/>
                  <a:gd name="T102" fmla="*/ 2147483647 w 850"/>
                  <a:gd name="T103" fmla="*/ 2147483647 h 996"/>
                  <a:gd name="T104" fmla="*/ 2147483647 w 850"/>
                  <a:gd name="T105" fmla="*/ 2147483647 h 996"/>
                  <a:gd name="T106" fmla="*/ 2147483647 w 850"/>
                  <a:gd name="T107" fmla="*/ 2147483647 h 996"/>
                  <a:gd name="T108" fmla="*/ 2147483647 w 850"/>
                  <a:gd name="T109" fmla="*/ 2147483647 h 9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0"/>
                  <a:gd name="T166" fmla="*/ 0 h 996"/>
                  <a:gd name="T167" fmla="*/ 850 w 850"/>
                  <a:gd name="T168" fmla="*/ 996 h 9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0" h="996">
                    <a:moveTo>
                      <a:pt x="0" y="21"/>
                    </a:moveTo>
                    <a:lnTo>
                      <a:pt x="9" y="20"/>
                    </a:lnTo>
                    <a:lnTo>
                      <a:pt x="20" y="21"/>
                    </a:lnTo>
                    <a:lnTo>
                      <a:pt x="28" y="19"/>
                    </a:lnTo>
                    <a:lnTo>
                      <a:pt x="35" y="20"/>
                    </a:lnTo>
                    <a:lnTo>
                      <a:pt x="43" y="15"/>
                    </a:lnTo>
                    <a:lnTo>
                      <a:pt x="55" y="23"/>
                    </a:lnTo>
                    <a:lnTo>
                      <a:pt x="92" y="24"/>
                    </a:lnTo>
                    <a:lnTo>
                      <a:pt x="114" y="16"/>
                    </a:lnTo>
                    <a:lnTo>
                      <a:pt x="122" y="13"/>
                    </a:lnTo>
                    <a:lnTo>
                      <a:pt x="122" y="5"/>
                    </a:lnTo>
                    <a:lnTo>
                      <a:pt x="141" y="0"/>
                    </a:lnTo>
                    <a:lnTo>
                      <a:pt x="150" y="1"/>
                    </a:lnTo>
                    <a:lnTo>
                      <a:pt x="155" y="10"/>
                    </a:lnTo>
                    <a:lnTo>
                      <a:pt x="196" y="20"/>
                    </a:lnTo>
                    <a:lnTo>
                      <a:pt x="316" y="29"/>
                    </a:lnTo>
                    <a:lnTo>
                      <a:pt x="366" y="32"/>
                    </a:lnTo>
                    <a:lnTo>
                      <a:pt x="381" y="34"/>
                    </a:lnTo>
                    <a:lnTo>
                      <a:pt x="399" y="63"/>
                    </a:lnTo>
                    <a:lnTo>
                      <a:pt x="407" y="93"/>
                    </a:lnTo>
                    <a:lnTo>
                      <a:pt x="426" y="129"/>
                    </a:lnTo>
                    <a:lnTo>
                      <a:pt x="425" y="138"/>
                    </a:lnTo>
                    <a:lnTo>
                      <a:pt x="436" y="170"/>
                    </a:lnTo>
                    <a:lnTo>
                      <a:pt x="442" y="169"/>
                    </a:lnTo>
                    <a:lnTo>
                      <a:pt x="442" y="178"/>
                    </a:lnTo>
                    <a:lnTo>
                      <a:pt x="477" y="205"/>
                    </a:lnTo>
                    <a:lnTo>
                      <a:pt x="472" y="219"/>
                    </a:lnTo>
                    <a:lnTo>
                      <a:pt x="479" y="243"/>
                    </a:lnTo>
                    <a:lnTo>
                      <a:pt x="488" y="241"/>
                    </a:lnTo>
                    <a:lnTo>
                      <a:pt x="496" y="238"/>
                    </a:lnTo>
                    <a:lnTo>
                      <a:pt x="533" y="271"/>
                    </a:lnTo>
                    <a:lnTo>
                      <a:pt x="533" y="290"/>
                    </a:lnTo>
                    <a:lnTo>
                      <a:pt x="546" y="321"/>
                    </a:lnTo>
                    <a:lnTo>
                      <a:pt x="552" y="318"/>
                    </a:lnTo>
                    <a:lnTo>
                      <a:pt x="554" y="323"/>
                    </a:lnTo>
                    <a:lnTo>
                      <a:pt x="552" y="344"/>
                    </a:lnTo>
                    <a:lnTo>
                      <a:pt x="557" y="355"/>
                    </a:lnTo>
                    <a:lnTo>
                      <a:pt x="558" y="383"/>
                    </a:lnTo>
                    <a:lnTo>
                      <a:pt x="564" y="383"/>
                    </a:lnTo>
                    <a:lnTo>
                      <a:pt x="567" y="399"/>
                    </a:lnTo>
                    <a:lnTo>
                      <a:pt x="559" y="427"/>
                    </a:lnTo>
                    <a:lnTo>
                      <a:pt x="568" y="437"/>
                    </a:lnTo>
                    <a:lnTo>
                      <a:pt x="566" y="441"/>
                    </a:lnTo>
                    <a:lnTo>
                      <a:pt x="587" y="495"/>
                    </a:lnTo>
                    <a:lnTo>
                      <a:pt x="607" y="508"/>
                    </a:lnTo>
                    <a:lnTo>
                      <a:pt x="606" y="521"/>
                    </a:lnTo>
                    <a:lnTo>
                      <a:pt x="612" y="527"/>
                    </a:lnTo>
                    <a:lnTo>
                      <a:pt x="611" y="563"/>
                    </a:lnTo>
                    <a:lnTo>
                      <a:pt x="621" y="578"/>
                    </a:lnTo>
                    <a:lnTo>
                      <a:pt x="638" y="591"/>
                    </a:lnTo>
                    <a:lnTo>
                      <a:pt x="653" y="629"/>
                    </a:lnTo>
                    <a:lnTo>
                      <a:pt x="653" y="648"/>
                    </a:lnTo>
                    <a:lnTo>
                      <a:pt x="642" y="667"/>
                    </a:lnTo>
                    <a:lnTo>
                      <a:pt x="641" y="696"/>
                    </a:lnTo>
                    <a:lnTo>
                      <a:pt x="648" y="708"/>
                    </a:lnTo>
                    <a:lnTo>
                      <a:pt x="647" y="721"/>
                    </a:lnTo>
                    <a:lnTo>
                      <a:pt x="657" y="742"/>
                    </a:lnTo>
                    <a:lnTo>
                      <a:pt x="680" y="751"/>
                    </a:lnTo>
                    <a:lnTo>
                      <a:pt x="702" y="746"/>
                    </a:lnTo>
                    <a:lnTo>
                      <a:pt x="710" y="734"/>
                    </a:lnTo>
                    <a:lnTo>
                      <a:pt x="719" y="721"/>
                    </a:lnTo>
                    <a:lnTo>
                      <a:pt x="731" y="724"/>
                    </a:lnTo>
                    <a:lnTo>
                      <a:pt x="732" y="728"/>
                    </a:lnTo>
                    <a:lnTo>
                      <a:pt x="740" y="732"/>
                    </a:lnTo>
                    <a:lnTo>
                      <a:pt x="746" y="753"/>
                    </a:lnTo>
                    <a:lnTo>
                      <a:pt x="763" y="759"/>
                    </a:lnTo>
                    <a:lnTo>
                      <a:pt x="769" y="784"/>
                    </a:lnTo>
                    <a:lnTo>
                      <a:pt x="791" y="784"/>
                    </a:lnTo>
                    <a:lnTo>
                      <a:pt x="797" y="820"/>
                    </a:lnTo>
                    <a:lnTo>
                      <a:pt x="801" y="826"/>
                    </a:lnTo>
                    <a:lnTo>
                      <a:pt x="806" y="831"/>
                    </a:lnTo>
                    <a:lnTo>
                      <a:pt x="805" y="840"/>
                    </a:lnTo>
                    <a:lnTo>
                      <a:pt x="800" y="849"/>
                    </a:lnTo>
                    <a:lnTo>
                      <a:pt x="806" y="852"/>
                    </a:lnTo>
                    <a:lnTo>
                      <a:pt x="818" y="869"/>
                    </a:lnTo>
                    <a:lnTo>
                      <a:pt x="831" y="870"/>
                    </a:lnTo>
                    <a:lnTo>
                      <a:pt x="837" y="877"/>
                    </a:lnTo>
                    <a:lnTo>
                      <a:pt x="845" y="882"/>
                    </a:lnTo>
                    <a:lnTo>
                      <a:pt x="844" y="897"/>
                    </a:lnTo>
                    <a:lnTo>
                      <a:pt x="849" y="908"/>
                    </a:lnTo>
                    <a:lnTo>
                      <a:pt x="847" y="922"/>
                    </a:lnTo>
                    <a:lnTo>
                      <a:pt x="838" y="945"/>
                    </a:lnTo>
                    <a:lnTo>
                      <a:pt x="827" y="958"/>
                    </a:lnTo>
                    <a:lnTo>
                      <a:pt x="818" y="964"/>
                    </a:lnTo>
                    <a:lnTo>
                      <a:pt x="799" y="970"/>
                    </a:lnTo>
                    <a:lnTo>
                      <a:pt x="773" y="989"/>
                    </a:lnTo>
                    <a:lnTo>
                      <a:pt x="766" y="989"/>
                    </a:lnTo>
                    <a:lnTo>
                      <a:pt x="765" y="993"/>
                    </a:lnTo>
                    <a:lnTo>
                      <a:pt x="754" y="995"/>
                    </a:lnTo>
                    <a:lnTo>
                      <a:pt x="742" y="989"/>
                    </a:lnTo>
                    <a:lnTo>
                      <a:pt x="727" y="964"/>
                    </a:lnTo>
                    <a:lnTo>
                      <a:pt x="726" y="955"/>
                    </a:lnTo>
                    <a:lnTo>
                      <a:pt x="722" y="944"/>
                    </a:lnTo>
                    <a:lnTo>
                      <a:pt x="723" y="938"/>
                    </a:lnTo>
                    <a:lnTo>
                      <a:pt x="720" y="930"/>
                    </a:lnTo>
                    <a:lnTo>
                      <a:pt x="722" y="926"/>
                    </a:lnTo>
                    <a:lnTo>
                      <a:pt x="719" y="921"/>
                    </a:lnTo>
                    <a:lnTo>
                      <a:pt x="713" y="907"/>
                    </a:lnTo>
                    <a:lnTo>
                      <a:pt x="701" y="881"/>
                    </a:lnTo>
                    <a:lnTo>
                      <a:pt x="689" y="855"/>
                    </a:lnTo>
                    <a:lnTo>
                      <a:pt x="662" y="845"/>
                    </a:lnTo>
                    <a:lnTo>
                      <a:pt x="652" y="845"/>
                    </a:lnTo>
                    <a:lnTo>
                      <a:pt x="626" y="810"/>
                    </a:lnTo>
                    <a:lnTo>
                      <a:pt x="626" y="798"/>
                    </a:lnTo>
                    <a:lnTo>
                      <a:pt x="609" y="786"/>
                    </a:lnTo>
                    <a:lnTo>
                      <a:pt x="560" y="741"/>
                    </a:lnTo>
                    <a:lnTo>
                      <a:pt x="562" y="735"/>
                    </a:lnTo>
                    <a:lnTo>
                      <a:pt x="554" y="734"/>
                    </a:lnTo>
                    <a:lnTo>
                      <a:pt x="485" y="709"/>
                    </a:lnTo>
                    <a:lnTo>
                      <a:pt x="469" y="680"/>
                    </a:lnTo>
                    <a:lnTo>
                      <a:pt x="454" y="677"/>
                    </a:lnTo>
                    <a:lnTo>
                      <a:pt x="456" y="651"/>
                    </a:lnTo>
                    <a:lnTo>
                      <a:pt x="434" y="635"/>
                    </a:lnTo>
                    <a:lnTo>
                      <a:pt x="416" y="641"/>
                    </a:lnTo>
                    <a:lnTo>
                      <a:pt x="411" y="639"/>
                    </a:lnTo>
                    <a:lnTo>
                      <a:pt x="412" y="621"/>
                    </a:lnTo>
                    <a:lnTo>
                      <a:pt x="406" y="603"/>
                    </a:lnTo>
                    <a:lnTo>
                      <a:pt x="411" y="572"/>
                    </a:lnTo>
                    <a:lnTo>
                      <a:pt x="426" y="539"/>
                    </a:lnTo>
                    <a:lnTo>
                      <a:pt x="429" y="512"/>
                    </a:lnTo>
                    <a:lnTo>
                      <a:pt x="439" y="505"/>
                    </a:lnTo>
                    <a:lnTo>
                      <a:pt x="436" y="496"/>
                    </a:lnTo>
                    <a:lnTo>
                      <a:pt x="430" y="480"/>
                    </a:lnTo>
                    <a:lnTo>
                      <a:pt x="427" y="413"/>
                    </a:lnTo>
                    <a:lnTo>
                      <a:pt x="423" y="390"/>
                    </a:lnTo>
                    <a:lnTo>
                      <a:pt x="415" y="385"/>
                    </a:lnTo>
                    <a:lnTo>
                      <a:pt x="394" y="352"/>
                    </a:lnTo>
                    <a:lnTo>
                      <a:pt x="384" y="344"/>
                    </a:lnTo>
                    <a:lnTo>
                      <a:pt x="373" y="348"/>
                    </a:lnTo>
                    <a:lnTo>
                      <a:pt x="359" y="343"/>
                    </a:lnTo>
                    <a:lnTo>
                      <a:pt x="360" y="336"/>
                    </a:lnTo>
                    <a:lnTo>
                      <a:pt x="356" y="332"/>
                    </a:lnTo>
                    <a:lnTo>
                      <a:pt x="347" y="334"/>
                    </a:lnTo>
                    <a:lnTo>
                      <a:pt x="341" y="326"/>
                    </a:lnTo>
                    <a:lnTo>
                      <a:pt x="325" y="320"/>
                    </a:lnTo>
                    <a:lnTo>
                      <a:pt x="323" y="311"/>
                    </a:lnTo>
                    <a:lnTo>
                      <a:pt x="332" y="307"/>
                    </a:lnTo>
                    <a:lnTo>
                      <a:pt x="329" y="304"/>
                    </a:lnTo>
                    <a:lnTo>
                      <a:pt x="305" y="296"/>
                    </a:lnTo>
                    <a:lnTo>
                      <a:pt x="300" y="288"/>
                    </a:lnTo>
                    <a:lnTo>
                      <a:pt x="300" y="280"/>
                    </a:lnTo>
                    <a:lnTo>
                      <a:pt x="290" y="238"/>
                    </a:lnTo>
                    <a:lnTo>
                      <a:pt x="280" y="233"/>
                    </a:lnTo>
                    <a:lnTo>
                      <a:pt x="254" y="230"/>
                    </a:lnTo>
                    <a:lnTo>
                      <a:pt x="224" y="228"/>
                    </a:lnTo>
                    <a:lnTo>
                      <a:pt x="204" y="237"/>
                    </a:lnTo>
                    <a:lnTo>
                      <a:pt x="198" y="236"/>
                    </a:lnTo>
                    <a:lnTo>
                      <a:pt x="198" y="226"/>
                    </a:lnTo>
                    <a:lnTo>
                      <a:pt x="187" y="219"/>
                    </a:lnTo>
                    <a:lnTo>
                      <a:pt x="180" y="198"/>
                    </a:lnTo>
                    <a:lnTo>
                      <a:pt x="160" y="188"/>
                    </a:lnTo>
                    <a:lnTo>
                      <a:pt x="141" y="186"/>
                    </a:lnTo>
                    <a:lnTo>
                      <a:pt x="120" y="150"/>
                    </a:lnTo>
                    <a:lnTo>
                      <a:pt x="101" y="148"/>
                    </a:lnTo>
                    <a:lnTo>
                      <a:pt x="94" y="151"/>
                    </a:lnTo>
                    <a:lnTo>
                      <a:pt x="84" y="140"/>
                    </a:lnTo>
                    <a:lnTo>
                      <a:pt x="77" y="139"/>
                    </a:lnTo>
                    <a:lnTo>
                      <a:pt x="72" y="130"/>
                    </a:lnTo>
                    <a:lnTo>
                      <a:pt x="73" y="92"/>
                    </a:lnTo>
                    <a:lnTo>
                      <a:pt x="50" y="75"/>
                    </a:lnTo>
                    <a:lnTo>
                      <a:pt x="41" y="75"/>
                    </a:lnTo>
                    <a:lnTo>
                      <a:pt x="30" y="53"/>
                    </a:lnTo>
                    <a:lnTo>
                      <a:pt x="31" y="38"/>
                    </a:lnTo>
                    <a:lnTo>
                      <a:pt x="24" y="43"/>
                    </a:lnTo>
                    <a:lnTo>
                      <a:pt x="13" y="44"/>
                    </a:lnTo>
                    <a:lnTo>
                      <a:pt x="9" y="46"/>
                    </a:lnTo>
                    <a:lnTo>
                      <a:pt x="0" y="21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36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2864702" y="1632489"/>
                <a:ext cx="1402307" cy="1615560"/>
              </a:xfrm>
              <a:custGeom>
                <a:avLst/>
                <a:gdLst>
                  <a:gd name="T0" fmla="*/ 2147483647 w 975"/>
                  <a:gd name="T1" fmla="*/ 0 h 1121"/>
                  <a:gd name="T2" fmla="*/ 2147483647 w 975"/>
                  <a:gd name="T3" fmla="*/ 2147483647 h 1121"/>
                  <a:gd name="T4" fmla="*/ 2147483647 w 975"/>
                  <a:gd name="T5" fmla="*/ 2147483647 h 1121"/>
                  <a:gd name="T6" fmla="*/ 2147483647 w 975"/>
                  <a:gd name="T7" fmla="*/ 2147483647 h 1121"/>
                  <a:gd name="T8" fmla="*/ 2147483647 w 975"/>
                  <a:gd name="T9" fmla="*/ 2147483647 h 1121"/>
                  <a:gd name="T10" fmla="*/ 2147483647 w 975"/>
                  <a:gd name="T11" fmla="*/ 2147483647 h 1121"/>
                  <a:gd name="T12" fmla="*/ 2147483647 w 975"/>
                  <a:gd name="T13" fmla="*/ 2147483647 h 1121"/>
                  <a:gd name="T14" fmla="*/ 2147483647 w 975"/>
                  <a:gd name="T15" fmla="*/ 2147483647 h 1121"/>
                  <a:gd name="T16" fmla="*/ 2147483647 w 975"/>
                  <a:gd name="T17" fmla="*/ 2147483647 h 1121"/>
                  <a:gd name="T18" fmla="*/ 2147483647 w 975"/>
                  <a:gd name="T19" fmla="*/ 2147483647 h 1121"/>
                  <a:gd name="T20" fmla="*/ 2147483647 w 975"/>
                  <a:gd name="T21" fmla="*/ 2147483647 h 1121"/>
                  <a:gd name="T22" fmla="*/ 2147483647 w 975"/>
                  <a:gd name="T23" fmla="*/ 2147483647 h 1121"/>
                  <a:gd name="T24" fmla="*/ 2147483647 w 975"/>
                  <a:gd name="T25" fmla="*/ 2147483647 h 1121"/>
                  <a:gd name="T26" fmla="*/ 2147483647 w 975"/>
                  <a:gd name="T27" fmla="*/ 2147483647 h 1121"/>
                  <a:gd name="T28" fmla="*/ 2147483647 w 975"/>
                  <a:gd name="T29" fmla="*/ 2147483647 h 1121"/>
                  <a:gd name="T30" fmla="*/ 2147483647 w 975"/>
                  <a:gd name="T31" fmla="*/ 2147483647 h 1121"/>
                  <a:gd name="T32" fmla="*/ 2147483647 w 975"/>
                  <a:gd name="T33" fmla="*/ 2147483647 h 1121"/>
                  <a:gd name="T34" fmla="*/ 2147483647 w 975"/>
                  <a:gd name="T35" fmla="*/ 2147483647 h 1121"/>
                  <a:gd name="T36" fmla="*/ 2147483647 w 975"/>
                  <a:gd name="T37" fmla="*/ 2147483647 h 1121"/>
                  <a:gd name="T38" fmla="*/ 2147483647 w 975"/>
                  <a:gd name="T39" fmla="*/ 2147483647 h 1121"/>
                  <a:gd name="T40" fmla="*/ 2147483647 w 975"/>
                  <a:gd name="T41" fmla="*/ 2147483647 h 1121"/>
                  <a:gd name="T42" fmla="*/ 2147483647 w 975"/>
                  <a:gd name="T43" fmla="*/ 2147483647 h 1121"/>
                  <a:gd name="T44" fmla="*/ 2147483647 w 975"/>
                  <a:gd name="T45" fmla="*/ 2147483647 h 1121"/>
                  <a:gd name="T46" fmla="*/ 2147483647 w 975"/>
                  <a:gd name="T47" fmla="*/ 2147483647 h 1121"/>
                  <a:gd name="T48" fmla="*/ 2147483647 w 975"/>
                  <a:gd name="T49" fmla="*/ 2147483647 h 1121"/>
                  <a:gd name="T50" fmla="*/ 2147483647 w 975"/>
                  <a:gd name="T51" fmla="*/ 2147483647 h 1121"/>
                  <a:gd name="T52" fmla="*/ 2147483647 w 975"/>
                  <a:gd name="T53" fmla="*/ 2147483647 h 1121"/>
                  <a:gd name="T54" fmla="*/ 2147483647 w 975"/>
                  <a:gd name="T55" fmla="*/ 2147483647 h 1121"/>
                  <a:gd name="T56" fmla="*/ 2147483647 w 975"/>
                  <a:gd name="T57" fmla="*/ 2147483647 h 1121"/>
                  <a:gd name="T58" fmla="*/ 2147483647 w 975"/>
                  <a:gd name="T59" fmla="*/ 2147483647 h 1121"/>
                  <a:gd name="T60" fmla="*/ 2147483647 w 975"/>
                  <a:gd name="T61" fmla="*/ 2147483647 h 1121"/>
                  <a:gd name="T62" fmla="*/ 2147483647 w 975"/>
                  <a:gd name="T63" fmla="*/ 2147483647 h 1121"/>
                  <a:gd name="T64" fmla="*/ 2147483647 w 975"/>
                  <a:gd name="T65" fmla="*/ 2147483647 h 1121"/>
                  <a:gd name="T66" fmla="*/ 2147483647 w 975"/>
                  <a:gd name="T67" fmla="*/ 2147483647 h 1121"/>
                  <a:gd name="T68" fmla="*/ 2147483647 w 975"/>
                  <a:gd name="T69" fmla="*/ 2147483647 h 1121"/>
                  <a:gd name="T70" fmla="*/ 2147483647 w 975"/>
                  <a:gd name="T71" fmla="*/ 2147483647 h 1121"/>
                  <a:gd name="T72" fmla="*/ 2147483647 w 975"/>
                  <a:gd name="T73" fmla="*/ 2147483647 h 1121"/>
                  <a:gd name="T74" fmla="*/ 2147483647 w 975"/>
                  <a:gd name="T75" fmla="*/ 2147483647 h 1121"/>
                  <a:gd name="T76" fmla="*/ 2147483647 w 975"/>
                  <a:gd name="T77" fmla="*/ 2147483647 h 1121"/>
                  <a:gd name="T78" fmla="*/ 2147483647 w 975"/>
                  <a:gd name="T79" fmla="*/ 2147483647 h 1121"/>
                  <a:gd name="T80" fmla="*/ 2147483647 w 975"/>
                  <a:gd name="T81" fmla="*/ 2147483647 h 1121"/>
                  <a:gd name="T82" fmla="*/ 2147483647 w 975"/>
                  <a:gd name="T83" fmla="*/ 2147483647 h 1121"/>
                  <a:gd name="T84" fmla="*/ 2147483647 w 975"/>
                  <a:gd name="T85" fmla="*/ 2147483647 h 1121"/>
                  <a:gd name="T86" fmla="*/ 2147483647 w 975"/>
                  <a:gd name="T87" fmla="*/ 2147483647 h 1121"/>
                  <a:gd name="T88" fmla="*/ 2147483647 w 975"/>
                  <a:gd name="T89" fmla="*/ 2147483647 h 1121"/>
                  <a:gd name="T90" fmla="*/ 2147483647 w 975"/>
                  <a:gd name="T91" fmla="*/ 2147483647 h 1121"/>
                  <a:gd name="T92" fmla="*/ 2147483647 w 975"/>
                  <a:gd name="T93" fmla="*/ 2147483647 h 1121"/>
                  <a:gd name="T94" fmla="*/ 2147483647 w 975"/>
                  <a:gd name="T95" fmla="*/ 2147483647 h 1121"/>
                  <a:gd name="T96" fmla="*/ 2147483647 w 975"/>
                  <a:gd name="T97" fmla="*/ 2147483647 h 1121"/>
                  <a:gd name="T98" fmla="*/ 2147483647 w 975"/>
                  <a:gd name="T99" fmla="*/ 2147483647 h 1121"/>
                  <a:gd name="T100" fmla="*/ 2147483647 w 975"/>
                  <a:gd name="T101" fmla="*/ 2147483647 h 1121"/>
                  <a:gd name="T102" fmla="*/ 2147483647 w 975"/>
                  <a:gd name="T103" fmla="*/ 2147483647 h 1121"/>
                  <a:gd name="T104" fmla="*/ 2147483647 w 975"/>
                  <a:gd name="T105" fmla="*/ 2147483647 h 1121"/>
                  <a:gd name="T106" fmla="*/ 2147483647 w 975"/>
                  <a:gd name="T107" fmla="*/ 2147483647 h 1121"/>
                  <a:gd name="T108" fmla="*/ 2147483647 w 975"/>
                  <a:gd name="T109" fmla="*/ 2147483647 h 112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75"/>
                  <a:gd name="T166" fmla="*/ 0 h 1121"/>
                  <a:gd name="T167" fmla="*/ 975 w 975"/>
                  <a:gd name="T168" fmla="*/ 1121 h 112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75" h="1121">
                    <a:moveTo>
                      <a:pt x="452" y="12"/>
                    </a:moveTo>
                    <a:lnTo>
                      <a:pt x="329" y="6"/>
                    </a:lnTo>
                    <a:lnTo>
                      <a:pt x="186" y="0"/>
                    </a:lnTo>
                    <a:lnTo>
                      <a:pt x="181" y="80"/>
                    </a:lnTo>
                    <a:lnTo>
                      <a:pt x="77" y="73"/>
                    </a:lnTo>
                    <a:lnTo>
                      <a:pt x="65" y="93"/>
                    </a:lnTo>
                    <a:lnTo>
                      <a:pt x="74" y="91"/>
                    </a:lnTo>
                    <a:lnTo>
                      <a:pt x="77" y="120"/>
                    </a:lnTo>
                    <a:lnTo>
                      <a:pt x="91" y="199"/>
                    </a:lnTo>
                    <a:lnTo>
                      <a:pt x="106" y="239"/>
                    </a:lnTo>
                    <a:lnTo>
                      <a:pt x="112" y="295"/>
                    </a:lnTo>
                    <a:lnTo>
                      <a:pt x="98" y="422"/>
                    </a:lnTo>
                    <a:lnTo>
                      <a:pt x="84" y="419"/>
                    </a:lnTo>
                    <a:lnTo>
                      <a:pt x="89" y="446"/>
                    </a:lnTo>
                    <a:lnTo>
                      <a:pt x="92" y="484"/>
                    </a:lnTo>
                    <a:lnTo>
                      <a:pt x="98" y="518"/>
                    </a:lnTo>
                    <a:lnTo>
                      <a:pt x="95" y="539"/>
                    </a:lnTo>
                    <a:lnTo>
                      <a:pt x="89" y="556"/>
                    </a:lnTo>
                    <a:lnTo>
                      <a:pt x="94" y="575"/>
                    </a:lnTo>
                    <a:lnTo>
                      <a:pt x="93" y="589"/>
                    </a:lnTo>
                    <a:lnTo>
                      <a:pt x="93" y="600"/>
                    </a:lnTo>
                    <a:lnTo>
                      <a:pt x="97" y="613"/>
                    </a:lnTo>
                    <a:lnTo>
                      <a:pt x="97" y="618"/>
                    </a:lnTo>
                    <a:lnTo>
                      <a:pt x="81" y="630"/>
                    </a:lnTo>
                    <a:lnTo>
                      <a:pt x="63" y="620"/>
                    </a:lnTo>
                    <a:lnTo>
                      <a:pt x="52" y="619"/>
                    </a:lnTo>
                    <a:lnTo>
                      <a:pt x="32" y="619"/>
                    </a:lnTo>
                    <a:lnTo>
                      <a:pt x="25" y="618"/>
                    </a:lnTo>
                    <a:lnTo>
                      <a:pt x="21" y="615"/>
                    </a:lnTo>
                    <a:lnTo>
                      <a:pt x="17" y="614"/>
                    </a:lnTo>
                    <a:lnTo>
                      <a:pt x="13" y="615"/>
                    </a:lnTo>
                    <a:lnTo>
                      <a:pt x="11" y="618"/>
                    </a:lnTo>
                    <a:lnTo>
                      <a:pt x="3" y="622"/>
                    </a:lnTo>
                    <a:lnTo>
                      <a:pt x="0" y="627"/>
                    </a:lnTo>
                    <a:lnTo>
                      <a:pt x="1" y="633"/>
                    </a:lnTo>
                    <a:lnTo>
                      <a:pt x="1" y="642"/>
                    </a:lnTo>
                    <a:lnTo>
                      <a:pt x="8" y="659"/>
                    </a:lnTo>
                    <a:lnTo>
                      <a:pt x="11" y="665"/>
                    </a:lnTo>
                    <a:lnTo>
                      <a:pt x="12" y="669"/>
                    </a:lnTo>
                    <a:lnTo>
                      <a:pt x="19" y="670"/>
                    </a:lnTo>
                    <a:lnTo>
                      <a:pt x="23" y="674"/>
                    </a:lnTo>
                    <a:lnTo>
                      <a:pt x="30" y="683"/>
                    </a:lnTo>
                    <a:lnTo>
                      <a:pt x="38" y="709"/>
                    </a:lnTo>
                    <a:lnTo>
                      <a:pt x="56" y="730"/>
                    </a:lnTo>
                    <a:lnTo>
                      <a:pt x="56" y="738"/>
                    </a:lnTo>
                    <a:lnTo>
                      <a:pt x="59" y="744"/>
                    </a:lnTo>
                    <a:lnTo>
                      <a:pt x="70" y="754"/>
                    </a:lnTo>
                    <a:lnTo>
                      <a:pt x="75" y="770"/>
                    </a:lnTo>
                    <a:lnTo>
                      <a:pt x="82" y="789"/>
                    </a:lnTo>
                    <a:lnTo>
                      <a:pt x="70" y="799"/>
                    </a:lnTo>
                    <a:lnTo>
                      <a:pt x="65" y="807"/>
                    </a:lnTo>
                    <a:lnTo>
                      <a:pt x="63" y="812"/>
                    </a:lnTo>
                    <a:lnTo>
                      <a:pt x="64" y="825"/>
                    </a:lnTo>
                    <a:lnTo>
                      <a:pt x="70" y="836"/>
                    </a:lnTo>
                    <a:lnTo>
                      <a:pt x="81" y="841"/>
                    </a:lnTo>
                    <a:lnTo>
                      <a:pt x="90" y="851"/>
                    </a:lnTo>
                    <a:lnTo>
                      <a:pt x="106" y="840"/>
                    </a:lnTo>
                    <a:lnTo>
                      <a:pt x="111" y="842"/>
                    </a:lnTo>
                    <a:lnTo>
                      <a:pt x="115" y="842"/>
                    </a:lnTo>
                    <a:lnTo>
                      <a:pt x="122" y="842"/>
                    </a:lnTo>
                    <a:lnTo>
                      <a:pt x="127" y="844"/>
                    </a:lnTo>
                    <a:lnTo>
                      <a:pt x="140" y="854"/>
                    </a:lnTo>
                    <a:lnTo>
                      <a:pt x="153" y="859"/>
                    </a:lnTo>
                    <a:lnTo>
                      <a:pt x="161" y="873"/>
                    </a:lnTo>
                    <a:lnTo>
                      <a:pt x="162" y="883"/>
                    </a:lnTo>
                    <a:lnTo>
                      <a:pt x="168" y="896"/>
                    </a:lnTo>
                    <a:lnTo>
                      <a:pt x="172" y="917"/>
                    </a:lnTo>
                    <a:lnTo>
                      <a:pt x="180" y="934"/>
                    </a:lnTo>
                    <a:lnTo>
                      <a:pt x="186" y="965"/>
                    </a:lnTo>
                    <a:lnTo>
                      <a:pt x="186" y="980"/>
                    </a:lnTo>
                    <a:lnTo>
                      <a:pt x="190" y="1004"/>
                    </a:lnTo>
                    <a:lnTo>
                      <a:pt x="196" y="1008"/>
                    </a:lnTo>
                    <a:lnTo>
                      <a:pt x="198" y="1012"/>
                    </a:lnTo>
                    <a:lnTo>
                      <a:pt x="205" y="1017"/>
                    </a:lnTo>
                    <a:lnTo>
                      <a:pt x="212" y="1017"/>
                    </a:lnTo>
                    <a:lnTo>
                      <a:pt x="231" y="1022"/>
                    </a:lnTo>
                    <a:lnTo>
                      <a:pt x="245" y="1024"/>
                    </a:lnTo>
                    <a:lnTo>
                      <a:pt x="253" y="1024"/>
                    </a:lnTo>
                    <a:lnTo>
                      <a:pt x="262" y="1028"/>
                    </a:lnTo>
                    <a:lnTo>
                      <a:pt x="264" y="1036"/>
                    </a:lnTo>
                    <a:lnTo>
                      <a:pt x="266" y="1056"/>
                    </a:lnTo>
                    <a:lnTo>
                      <a:pt x="270" y="1065"/>
                    </a:lnTo>
                    <a:lnTo>
                      <a:pt x="281" y="1068"/>
                    </a:lnTo>
                    <a:lnTo>
                      <a:pt x="296" y="1087"/>
                    </a:lnTo>
                    <a:lnTo>
                      <a:pt x="303" y="1097"/>
                    </a:lnTo>
                    <a:lnTo>
                      <a:pt x="306" y="1115"/>
                    </a:lnTo>
                    <a:lnTo>
                      <a:pt x="332" y="1117"/>
                    </a:lnTo>
                    <a:lnTo>
                      <a:pt x="344" y="1116"/>
                    </a:lnTo>
                    <a:lnTo>
                      <a:pt x="350" y="1118"/>
                    </a:lnTo>
                    <a:lnTo>
                      <a:pt x="358" y="1120"/>
                    </a:lnTo>
                    <a:lnTo>
                      <a:pt x="382" y="1113"/>
                    </a:lnTo>
                    <a:lnTo>
                      <a:pt x="397" y="1104"/>
                    </a:lnTo>
                    <a:lnTo>
                      <a:pt x="400" y="1055"/>
                    </a:lnTo>
                    <a:lnTo>
                      <a:pt x="403" y="1048"/>
                    </a:lnTo>
                    <a:lnTo>
                      <a:pt x="414" y="1040"/>
                    </a:lnTo>
                    <a:lnTo>
                      <a:pt x="419" y="1033"/>
                    </a:lnTo>
                    <a:lnTo>
                      <a:pt x="419" y="1024"/>
                    </a:lnTo>
                    <a:lnTo>
                      <a:pt x="413" y="1004"/>
                    </a:lnTo>
                    <a:lnTo>
                      <a:pt x="413" y="997"/>
                    </a:lnTo>
                    <a:lnTo>
                      <a:pt x="416" y="995"/>
                    </a:lnTo>
                    <a:lnTo>
                      <a:pt x="422" y="993"/>
                    </a:lnTo>
                    <a:lnTo>
                      <a:pt x="429" y="993"/>
                    </a:lnTo>
                    <a:lnTo>
                      <a:pt x="444" y="992"/>
                    </a:lnTo>
                    <a:lnTo>
                      <a:pt x="453" y="988"/>
                    </a:lnTo>
                    <a:lnTo>
                      <a:pt x="456" y="977"/>
                    </a:lnTo>
                    <a:lnTo>
                      <a:pt x="453" y="951"/>
                    </a:lnTo>
                    <a:lnTo>
                      <a:pt x="464" y="938"/>
                    </a:lnTo>
                    <a:lnTo>
                      <a:pt x="471" y="928"/>
                    </a:lnTo>
                    <a:lnTo>
                      <a:pt x="474" y="932"/>
                    </a:lnTo>
                    <a:lnTo>
                      <a:pt x="482" y="932"/>
                    </a:lnTo>
                    <a:lnTo>
                      <a:pt x="487" y="921"/>
                    </a:lnTo>
                    <a:lnTo>
                      <a:pt x="491" y="917"/>
                    </a:lnTo>
                    <a:lnTo>
                      <a:pt x="496" y="917"/>
                    </a:lnTo>
                    <a:lnTo>
                      <a:pt x="502" y="920"/>
                    </a:lnTo>
                    <a:lnTo>
                      <a:pt x="518" y="938"/>
                    </a:lnTo>
                    <a:lnTo>
                      <a:pt x="521" y="941"/>
                    </a:lnTo>
                    <a:lnTo>
                      <a:pt x="541" y="950"/>
                    </a:lnTo>
                    <a:lnTo>
                      <a:pt x="551" y="952"/>
                    </a:lnTo>
                    <a:lnTo>
                      <a:pt x="558" y="956"/>
                    </a:lnTo>
                    <a:lnTo>
                      <a:pt x="584" y="982"/>
                    </a:lnTo>
                    <a:lnTo>
                      <a:pt x="595" y="989"/>
                    </a:lnTo>
                    <a:lnTo>
                      <a:pt x="614" y="996"/>
                    </a:lnTo>
                    <a:lnTo>
                      <a:pt x="618" y="994"/>
                    </a:lnTo>
                    <a:lnTo>
                      <a:pt x="621" y="986"/>
                    </a:lnTo>
                    <a:lnTo>
                      <a:pt x="628" y="984"/>
                    </a:lnTo>
                    <a:lnTo>
                      <a:pt x="638" y="984"/>
                    </a:lnTo>
                    <a:lnTo>
                      <a:pt x="645" y="986"/>
                    </a:lnTo>
                    <a:lnTo>
                      <a:pt x="657" y="995"/>
                    </a:lnTo>
                    <a:lnTo>
                      <a:pt x="678" y="986"/>
                    </a:lnTo>
                    <a:lnTo>
                      <a:pt x="684" y="985"/>
                    </a:lnTo>
                    <a:lnTo>
                      <a:pt x="713" y="995"/>
                    </a:lnTo>
                    <a:lnTo>
                      <a:pt x="714" y="996"/>
                    </a:lnTo>
                    <a:lnTo>
                      <a:pt x="722" y="1012"/>
                    </a:lnTo>
                    <a:lnTo>
                      <a:pt x="740" y="1014"/>
                    </a:lnTo>
                    <a:lnTo>
                      <a:pt x="763" y="984"/>
                    </a:lnTo>
                    <a:lnTo>
                      <a:pt x="773" y="966"/>
                    </a:lnTo>
                    <a:lnTo>
                      <a:pt x="794" y="950"/>
                    </a:lnTo>
                    <a:lnTo>
                      <a:pt x="826" y="949"/>
                    </a:lnTo>
                    <a:lnTo>
                      <a:pt x="838" y="953"/>
                    </a:lnTo>
                    <a:lnTo>
                      <a:pt x="884" y="961"/>
                    </a:lnTo>
                    <a:lnTo>
                      <a:pt x="881" y="938"/>
                    </a:lnTo>
                    <a:lnTo>
                      <a:pt x="845" y="793"/>
                    </a:lnTo>
                    <a:lnTo>
                      <a:pt x="837" y="754"/>
                    </a:lnTo>
                    <a:lnTo>
                      <a:pt x="974" y="533"/>
                    </a:lnTo>
                    <a:lnTo>
                      <a:pt x="937" y="523"/>
                    </a:lnTo>
                    <a:lnTo>
                      <a:pt x="914" y="503"/>
                    </a:lnTo>
                    <a:lnTo>
                      <a:pt x="877" y="486"/>
                    </a:lnTo>
                    <a:lnTo>
                      <a:pt x="870" y="477"/>
                    </a:lnTo>
                    <a:lnTo>
                      <a:pt x="838" y="469"/>
                    </a:lnTo>
                    <a:lnTo>
                      <a:pt x="819" y="456"/>
                    </a:lnTo>
                    <a:lnTo>
                      <a:pt x="798" y="433"/>
                    </a:lnTo>
                    <a:lnTo>
                      <a:pt x="759" y="408"/>
                    </a:lnTo>
                    <a:lnTo>
                      <a:pt x="732" y="341"/>
                    </a:lnTo>
                    <a:lnTo>
                      <a:pt x="727" y="297"/>
                    </a:lnTo>
                    <a:lnTo>
                      <a:pt x="703" y="247"/>
                    </a:lnTo>
                    <a:lnTo>
                      <a:pt x="689" y="228"/>
                    </a:lnTo>
                    <a:lnTo>
                      <a:pt x="686" y="219"/>
                    </a:lnTo>
                    <a:lnTo>
                      <a:pt x="627" y="187"/>
                    </a:lnTo>
                    <a:lnTo>
                      <a:pt x="588" y="141"/>
                    </a:lnTo>
                    <a:lnTo>
                      <a:pt x="568" y="128"/>
                    </a:lnTo>
                    <a:lnTo>
                      <a:pt x="532" y="87"/>
                    </a:lnTo>
                    <a:lnTo>
                      <a:pt x="512" y="79"/>
                    </a:lnTo>
                    <a:lnTo>
                      <a:pt x="497" y="64"/>
                    </a:lnTo>
                    <a:lnTo>
                      <a:pt x="469" y="18"/>
                    </a:lnTo>
                    <a:lnTo>
                      <a:pt x="456" y="17"/>
                    </a:lnTo>
                    <a:lnTo>
                      <a:pt x="452" y="12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38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295614" y="2947973"/>
                <a:ext cx="1125399" cy="1210913"/>
              </a:xfrm>
              <a:custGeom>
                <a:avLst/>
                <a:gdLst>
                  <a:gd name="T0" fmla="*/ 2147483647 w 781"/>
                  <a:gd name="T1" fmla="*/ 2147483647 h 840"/>
                  <a:gd name="T2" fmla="*/ 2147483647 w 781"/>
                  <a:gd name="T3" fmla="*/ 2147483647 h 840"/>
                  <a:gd name="T4" fmla="*/ 2147483647 w 781"/>
                  <a:gd name="T5" fmla="*/ 2147483647 h 840"/>
                  <a:gd name="T6" fmla="*/ 2147483647 w 781"/>
                  <a:gd name="T7" fmla="*/ 2147483647 h 840"/>
                  <a:gd name="T8" fmla="*/ 2147483647 w 781"/>
                  <a:gd name="T9" fmla="*/ 2147483647 h 840"/>
                  <a:gd name="T10" fmla="*/ 2147483647 w 781"/>
                  <a:gd name="T11" fmla="*/ 2147483647 h 840"/>
                  <a:gd name="T12" fmla="*/ 2147483647 w 781"/>
                  <a:gd name="T13" fmla="*/ 2147483647 h 840"/>
                  <a:gd name="T14" fmla="*/ 2147483647 w 781"/>
                  <a:gd name="T15" fmla="*/ 2147483647 h 840"/>
                  <a:gd name="T16" fmla="*/ 2147483647 w 781"/>
                  <a:gd name="T17" fmla="*/ 2147483647 h 840"/>
                  <a:gd name="T18" fmla="*/ 2147483647 w 781"/>
                  <a:gd name="T19" fmla="*/ 2147483647 h 840"/>
                  <a:gd name="T20" fmla="*/ 2147483647 w 781"/>
                  <a:gd name="T21" fmla="*/ 2147483647 h 840"/>
                  <a:gd name="T22" fmla="*/ 2147483647 w 781"/>
                  <a:gd name="T23" fmla="*/ 2147483647 h 840"/>
                  <a:gd name="T24" fmla="*/ 2147483647 w 781"/>
                  <a:gd name="T25" fmla="*/ 2147483647 h 840"/>
                  <a:gd name="T26" fmla="*/ 2147483647 w 781"/>
                  <a:gd name="T27" fmla="*/ 2147483647 h 840"/>
                  <a:gd name="T28" fmla="*/ 2147483647 w 781"/>
                  <a:gd name="T29" fmla="*/ 2147483647 h 840"/>
                  <a:gd name="T30" fmla="*/ 2147483647 w 781"/>
                  <a:gd name="T31" fmla="*/ 2147483647 h 840"/>
                  <a:gd name="T32" fmla="*/ 2147483647 w 781"/>
                  <a:gd name="T33" fmla="*/ 2147483647 h 840"/>
                  <a:gd name="T34" fmla="*/ 2147483647 w 781"/>
                  <a:gd name="T35" fmla="*/ 2147483647 h 840"/>
                  <a:gd name="T36" fmla="*/ 2147483647 w 781"/>
                  <a:gd name="T37" fmla="*/ 2147483647 h 840"/>
                  <a:gd name="T38" fmla="*/ 2147483647 w 781"/>
                  <a:gd name="T39" fmla="*/ 2147483647 h 840"/>
                  <a:gd name="T40" fmla="*/ 2147483647 w 781"/>
                  <a:gd name="T41" fmla="*/ 2147483647 h 840"/>
                  <a:gd name="T42" fmla="*/ 2147483647 w 781"/>
                  <a:gd name="T43" fmla="*/ 2147483647 h 840"/>
                  <a:gd name="T44" fmla="*/ 2147483647 w 781"/>
                  <a:gd name="T45" fmla="*/ 2147483647 h 840"/>
                  <a:gd name="T46" fmla="*/ 2147483647 w 781"/>
                  <a:gd name="T47" fmla="*/ 2147483647 h 840"/>
                  <a:gd name="T48" fmla="*/ 2147483647 w 781"/>
                  <a:gd name="T49" fmla="*/ 2147483647 h 840"/>
                  <a:gd name="T50" fmla="*/ 2147483647 w 781"/>
                  <a:gd name="T51" fmla="*/ 2147483647 h 840"/>
                  <a:gd name="T52" fmla="*/ 2147483647 w 781"/>
                  <a:gd name="T53" fmla="*/ 2147483647 h 840"/>
                  <a:gd name="T54" fmla="*/ 2147483647 w 781"/>
                  <a:gd name="T55" fmla="*/ 2147483647 h 840"/>
                  <a:gd name="T56" fmla="*/ 2147483647 w 781"/>
                  <a:gd name="T57" fmla="*/ 2147483647 h 840"/>
                  <a:gd name="T58" fmla="*/ 2147483647 w 781"/>
                  <a:gd name="T59" fmla="*/ 2147483647 h 840"/>
                  <a:gd name="T60" fmla="*/ 2147483647 w 781"/>
                  <a:gd name="T61" fmla="*/ 2147483647 h 840"/>
                  <a:gd name="T62" fmla="*/ 2147483647 w 781"/>
                  <a:gd name="T63" fmla="*/ 2147483647 h 840"/>
                  <a:gd name="T64" fmla="*/ 2147483647 w 781"/>
                  <a:gd name="T65" fmla="*/ 2147483647 h 840"/>
                  <a:gd name="T66" fmla="*/ 2147483647 w 781"/>
                  <a:gd name="T67" fmla="*/ 2147483647 h 840"/>
                  <a:gd name="T68" fmla="*/ 2147483647 w 781"/>
                  <a:gd name="T69" fmla="*/ 2147483647 h 840"/>
                  <a:gd name="T70" fmla="*/ 2147483647 w 781"/>
                  <a:gd name="T71" fmla="*/ 2147483647 h 840"/>
                  <a:gd name="T72" fmla="*/ 2147483647 w 781"/>
                  <a:gd name="T73" fmla="*/ 2147483647 h 840"/>
                  <a:gd name="T74" fmla="*/ 2147483647 w 781"/>
                  <a:gd name="T75" fmla="*/ 2147483647 h 840"/>
                  <a:gd name="T76" fmla="*/ 2147483647 w 781"/>
                  <a:gd name="T77" fmla="*/ 2147483647 h 840"/>
                  <a:gd name="T78" fmla="*/ 2147483647 w 781"/>
                  <a:gd name="T79" fmla="*/ 2147483647 h 840"/>
                  <a:gd name="T80" fmla="*/ 2147483647 w 781"/>
                  <a:gd name="T81" fmla="*/ 2147483647 h 840"/>
                  <a:gd name="T82" fmla="*/ 2147483647 w 781"/>
                  <a:gd name="T83" fmla="*/ 2147483647 h 840"/>
                  <a:gd name="T84" fmla="*/ 2147483647 w 781"/>
                  <a:gd name="T85" fmla="*/ 2147483647 h 840"/>
                  <a:gd name="T86" fmla="*/ 2147483647 w 781"/>
                  <a:gd name="T87" fmla="*/ 2147483647 h 840"/>
                  <a:gd name="T88" fmla="*/ 2147483647 w 781"/>
                  <a:gd name="T89" fmla="*/ 2147483647 h 840"/>
                  <a:gd name="T90" fmla="*/ 2147483647 w 781"/>
                  <a:gd name="T91" fmla="*/ 2147483647 h 840"/>
                  <a:gd name="T92" fmla="*/ 2147483647 w 781"/>
                  <a:gd name="T93" fmla="*/ 0 h 840"/>
                  <a:gd name="T94" fmla="*/ 2147483647 w 781"/>
                  <a:gd name="T95" fmla="*/ 2147483647 h 840"/>
                  <a:gd name="T96" fmla="*/ 2147483647 w 781"/>
                  <a:gd name="T97" fmla="*/ 2147483647 h 840"/>
                  <a:gd name="T98" fmla="*/ 2147483647 w 781"/>
                  <a:gd name="T99" fmla="*/ 2147483647 h 840"/>
                  <a:gd name="T100" fmla="*/ 2147483647 w 781"/>
                  <a:gd name="T101" fmla="*/ 2147483647 h 840"/>
                  <a:gd name="T102" fmla="*/ 2147483647 w 781"/>
                  <a:gd name="T103" fmla="*/ 2147483647 h 840"/>
                  <a:gd name="T104" fmla="*/ 2147483647 w 781"/>
                  <a:gd name="T105" fmla="*/ 2147483647 h 840"/>
                  <a:gd name="T106" fmla="*/ 2147483647 w 781"/>
                  <a:gd name="T107" fmla="*/ 2147483647 h 840"/>
                  <a:gd name="T108" fmla="*/ 2147483647 w 781"/>
                  <a:gd name="T109" fmla="*/ 2147483647 h 8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81"/>
                  <a:gd name="T166" fmla="*/ 0 h 840"/>
                  <a:gd name="T167" fmla="*/ 781 w 781"/>
                  <a:gd name="T168" fmla="*/ 840 h 84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81" h="840">
                    <a:moveTo>
                      <a:pt x="0" y="269"/>
                    </a:moveTo>
                    <a:lnTo>
                      <a:pt x="2" y="282"/>
                    </a:lnTo>
                    <a:lnTo>
                      <a:pt x="3" y="299"/>
                    </a:lnTo>
                    <a:lnTo>
                      <a:pt x="9" y="318"/>
                    </a:lnTo>
                    <a:lnTo>
                      <a:pt x="15" y="335"/>
                    </a:lnTo>
                    <a:lnTo>
                      <a:pt x="23" y="345"/>
                    </a:lnTo>
                    <a:lnTo>
                      <a:pt x="27" y="346"/>
                    </a:lnTo>
                    <a:lnTo>
                      <a:pt x="31" y="346"/>
                    </a:lnTo>
                    <a:lnTo>
                      <a:pt x="37" y="348"/>
                    </a:lnTo>
                    <a:lnTo>
                      <a:pt x="45" y="359"/>
                    </a:lnTo>
                    <a:lnTo>
                      <a:pt x="51" y="367"/>
                    </a:lnTo>
                    <a:lnTo>
                      <a:pt x="56" y="378"/>
                    </a:lnTo>
                    <a:lnTo>
                      <a:pt x="65" y="391"/>
                    </a:lnTo>
                    <a:lnTo>
                      <a:pt x="70" y="405"/>
                    </a:lnTo>
                    <a:lnTo>
                      <a:pt x="73" y="412"/>
                    </a:lnTo>
                    <a:lnTo>
                      <a:pt x="77" y="422"/>
                    </a:lnTo>
                    <a:lnTo>
                      <a:pt x="84" y="439"/>
                    </a:lnTo>
                    <a:lnTo>
                      <a:pt x="94" y="446"/>
                    </a:lnTo>
                    <a:lnTo>
                      <a:pt x="104" y="444"/>
                    </a:lnTo>
                    <a:lnTo>
                      <a:pt x="110" y="439"/>
                    </a:lnTo>
                    <a:lnTo>
                      <a:pt x="118" y="439"/>
                    </a:lnTo>
                    <a:lnTo>
                      <a:pt x="122" y="437"/>
                    </a:lnTo>
                    <a:lnTo>
                      <a:pt x="132" y="435"/>
                    </a:lnTo>
                    <a:lnTo>
                      <a:pt x="138" y="433"/>
                    </a:lnTo>
                    <a:lnTo>
                      <a:pt x="147" y="441"/>
                    </a:lnTo>
                    <a:lnTo>
                      <a:pt x="151" y="442"/>
                    </a:lnTo>
                    <a:lnTo>
                      <a:pt x="161" y="457"/>
                    </a:lnTo>
                    <a:lnTo>
                      <a:pt x="166" y="461"/>
                    </a:lnTo>
                    <a:lnTo>
                      <a:pt x="180" y="493"/>
                    </a:lnTo>
                    <a:lnTo>
                      <a:pt x="179" y="502"/>
                    </a:lnTo>
                    <a:lnTo>
                      <a:pt x="183" y="513"/>
                    </a:lnTo>
                    <a:lnTo>
                      <a:pt x="181" y="526"/>
                    </a:lnTo>
                    <a:lnTo>
                      <a:pt x="188" y="548"/>
                    </a:lnTo>
                    <a:lnTo>
                      <a:pt x="192" y="559"/>
                    </a:lnTo>
                    <a:lnTo>
                      <a:pt x="201" y="574"/>
                    </a:lnTo>
                    <a:lnTo>
                      <a:pt x="205" y="597"/>
                    </a:lnTo>
                    <a:lnTo>
                      <a:pt x="207" y="601"/>
                    </a:lnTo>
                    <a:lnTo>
                      <a:pt x="213" y="608"/>
                    </a:lnTo>
                    <a:lnTo>
                      <a:pt x="214" y="614"/>
                    </a:lnTo>
                    <a:lnTo>
                      <a:pt x="219" y="617"/>
                    </a:lnTo>
                    <a:lnTo>
                      <a:pt x="224" y="632"/>
                    </a:lnTo>
                    <a:lnTo>
                      <a:pt x="228" y="641"/>
                    </a:lnTo>
                    <a:lnTo>
                      <a:pt x="234" y="648"/>
                    </a:lnTo>
                    <a:lnTo>
                      <a:pt x="233" y="651"/>
                    </a:lnTo>
                    <a:lnTo>
                      <a:pt x="237" y="655"/>
                    </a:lnTo>
                    <a:lnTo>
                      <a:pt x="246" y="655"/>
                    </a:lnTo>
                    <a:lnTo>
                      <a:pt x="258" y="656"/>
                    </a:lnTo>
                    <a:lnTo>
                      <a:pt x="265" y="666"/>
                    </a:lnTo>
                    <a:lnTo>
                      <a:pt x="266" y="677"/>
                    </a:lnTo>
                    <a:lnTo>
                      <a:pt x="263" y="695"/>
                    </a:lnTo>
                    <a:lnTo>
                      <a:pt x="265" y="698"/>
                    </a:lnTo>
                    <a:lnTo>
                      <a:pt x="322" y="707"/>
                    </a:lnTo>
                    <a:lnTo>
                      <a:pt x="321" y="715"/>
                    </a:lnTo>
                    <a:lnTo>
                      <a:pt x="323" y="717"/>
                    </a:lnTo>
                    <a:lnTo>
                      <a:pt x="336" y="745"/>
                    </a:lnTo>
                    <a:lnTo>
                      <a:pt x="327" y="754"/>
                    </a:lnTo>
                    <a:lnTo>
                      <a:pt x="323" y="760"/>
                    </a:lnTo>
                    <a:lnTo>
                      <a:pt x="323" y="764"/>
                    </a:lnTo>
                    <a:lnTo>
                      <a:pt x="327" y="768"/>
                    </a:lnTo>
                    <a:lnTo>
                      <a:pt x="339" y="769"/>
                    </a:lnTo>
                    <a:lnTo>
                      <a:pt x="344" y="768"/>
                    </a:lnTo>
                    <a:lnTo>
                      <a:pt x="350" y="764"/>
                    </a:lnTo>
                    <a:lnTo>
                      <a:pt x="363" y="756"/>
                    </a:lnTo>
                    <a:lnTo>
                      <a:pt x="377" y="754"/>
                    </a:lnTo>
                    <a:lnTo>
                      <a:pt x="386" y="756"/>
                    </a:lnTo>
                    <a:lnTo>
                      <a:pt x="393" y="764"/>
                    </a:lnTo>
                    <a:lnTo>
                      <a:pt x="398" y="784"/>
                    </a:lnTo>
                    <a:lnTo>
                      <a:pt x="403" y="791"/>
                    </a:lnTo>
                    <a:lnTo>
                      <a:pt x="411" y="795"/>
                    </a:lnTo>
                    <a:lnTo>
                      <a:pt x="423" y="798"/>
                    </a:lnTo>
                    <a:lnTo>
                      <a:pt x="436" y="798"/>
                    </a:lnTo>
                    <a:lnTo>
                      <a:pt x="438" y="798"/>
                    </a:lnTo>
                    <a:lnTo>
                      <a:pt x="440" y="798"/>
                    </a:lnTo>
                    <a:lnTo>
                      <a:pt x="445" y="797"/>
                    </a:lnTo>
                    <a:lnTo>
                      <a:pt x="454" y="839"/>
                    </a:lnTo>
                    <a:lnTo>
                      <a:pt x="472" y="805"/>
                    </a:lnTo>
                    <a:lnTo>
                      <a:pt x="469" y="784"/>
                    </a:lnTo>
                    <a:lnTo>
                      <a:pt x="468" y="768"/>
                    </a:lnTo>
                    <a:lnTo>
                      <a:pt x="473" y="675"/>
                    </a:lnTo>
                    <a:lnTo>
                      <a:pt x="482" y="666"/>
                    </a:lnTo>
                    <a:lnTo>
                      <a:pt x="484" y="659"/>
                    </a:lnTo>
                    <a:lnTo>
                      <a:pt x="483" y="637"/>
                    </a:lnTo>
                    <a:lnTo>
                      <a:pt x="490" y="613"/>
                    </a:lnTo>
                    <a:lnTo>
                      <a:pt x="494" y="608"/>
                    </a:lnTo>
                    <a:lnTo>
                      <a:pt x="510" y="601"/>
                    </a:lnTo>
                    <a:lnTo>
                      <a:pt x="510" y="592"/>
                    </a:lnTo>
                    <a:lnTo>
                      <a:pt x="515" y="588"/>
                    </a:lnTo>
                    <a:lnTo>
                      <a:pt x="533" y="587"/>
                    </a:lnTo>
                    <a:lnTo>
                      <a:pt x="536" y="584"/>
                    </a:lnTo>
                    <a:lnTo>
                      <a:pt x="530" y="574"/>
                    </a:lnTo>
                    <a:lnTo>
                      <a:pt x="532" y="560"/>
                    </a:lnTo>
                    <a:lnTo>
                      <a:pt x="530" y="545"/>
                    </a:lnTo>
                    <a:lnTo>
                      <a:pt x="538" y="519"/>
                    </a:lnTo>
                    <a:lnTo>
                      <a:pt x="542" y="514"/>
                    </a:lnTo>
                    <a:lnTo>
                      <a:pt x="561" y="505"/>
                    </a:lnTo>
                    <a:lnTo>
                      <a:pt x="567" y="505"/>
                    </a:lnTo>
                    <a:lnTo>
                      <a:pt x="576" y="491"/>
                    </a:lnTo>
                    <a:lnTo>
                      <a:pt x="580" y="484"/>
                    </a:lnTo>
                    <a:lnTo>
                      <a:pt x="600" y="470"/>
                    </a:lnTo>
                    <a:lnTo>
                      <a:pt x="604" y="466"/>
                    </a:lnTo>
                    <a:lnTo>
                      <a:pt x="604" y="454"/>
                    </a:lnTo>
                    <a:lnTo>
                      <a:pt x="609" y="448"/>
                    </a:lnTo>
                    <a:lnTo>
                      <a:pt x="627" y="446"/>
                    </a:lnTo>
                    <a:lnTo>
                      <a:pt x="644" y="448"/>
                    </a:lnTo>
                    <a:lnTo>
                      <a:pt x="661" y="450"/>
                    </a:lnTo>
                    <a:lnTo>
                      <a:pt x="679" y="456"/>
                    </a:lnTo>
                    <a:lnTo>
                      <a:pt x="706" y="456"/>
                    </a:lnTo>
                    <a:lnTo>
                      <a:pt x="717" y="461"/>
                    </a:lnTo>
                    <a:lnTo>
                      <a:pt x="726" y="456"/>
                    </a:lnTo>
                    <a:lnTo>
                      <a:pt x="738" y="454"/>
                    </a:lnTo>
                    <a:lnTo>
                      <a:pt x="748" y="456"/>
                    </a:lnTo>
                    <a:lnTo>
                      <a:pt x="762" y="452"/>
                    </a:lnTo>
                    <a:lnTo>
                      <a:pt x="772" y="454"/>
                    </a:lnTo>
                    <a:lnTo>
                      <a:pt x="777" y="450"/>
                    </a:lnTo>
                    <a:lnTo>
                      <a:pt x="780" y="425"/>
                    </a:lnTo>
                    <a:lnTo>
                      <a:pt x="775" y="393"/>
                    </a:lnTo>
                    <a:lnTo>
                      <a:pt x="763" y="368"/>
                    </a:lnTo>
                    <a:lnTo>
                      <a:pt x="754" y="357"/>
                    </a:lnTo>
                    <a:lnTo>
                      <a:pt x="744" y="335"/>
                    </a:lnTo>
                    <a:lnTo>
                      <a:pt x="738" y="325"/>
                    </a:lnTo>
                    <a:lnTo>
                      <a:pt x="730" y="342"/>
                    </a:lnTo>
                    <a:lnTo>
                      <a:pt x="730" y="346"/>
                    </a:lnTo>
                    <a:lnTo>
                      <a:pt x="726" y="359"/>
                    </a:lnTo>
                    <a:lnTo>
                      <a:pt x="717" y="375"/>
                    </a:lnTo>
                    <a:lnTo>
                      <a:pt x="710" y="389"/>
                    </a:lnTo>
                    <a:lnTo>
                      <a:pt x="704" y="381"/>
                    </a:lnTo>
                    <a:lnTo>
                      <a:pt x="696" y="380"/>
                    </a:lnTo>
                    <a:lnTo>
                      <a:pt x="686" y="373"/>
                    </a:lnTo>
                    <a:lnTo>
                      <a:pt x="672" y="376"/>
                    </a:lnTo>
                    <a:lnTo>
                      <a:pt x="652" y="376"/>
                    </a:lnTo>
                    <a:lnTo>
                      <a:pt x="648" y="377"/>
                    </a:lnTo>
                    <a:lnTo>
                      <a:pt x="646" y="373"/>
                    </a:lnTo>
                    <a:lnTo>
                      <a:pt x="634" y="363"/>
                    </a:lnTo>
                    <a:lnTo>
                      <a:pt x="628" y="344"/>
                    </a:lnTo>
                    <a:lnTo>
                      <a:pt x="624" y="337"/>
                    </a:lnTo>
                    <a:lnTo>
                      <a:pt x="618" y="327"/>
                    </a:lnTo>
                    <a:lnTo>
                      <a:pt x="610" y="320"/>
                    </a:lnTo>
                    <a:lnTo>
                      <a:pt x="603" y="310"/>
                    </a:lnTo>
                    <a:lnTo>
                      <a:pt x="597" y="305"/>
                    </a:lnTo>
                    <a:lnTo>
                      <a:pt x="595" y="299"/>
                    </a:lnTo>
                    <a:lnTo>
                      <a:pt x="595" y="294"/>
                    </a:lnTo>
                    <a:lnTo>
                      <a:pt x="597" y="287"/>
                    </a:lnTo>
                    <a:lnTo>
                      <a:pt x="603" y="281"/>
                    </a:lnTo>
                    <a:lnTo>
                      <a:pt x="613" y="281"/>
                    </a:lnTo>
                    <a:lnTo>
                      <a:pt x="615" y="280"/>
                    </a:lnTo>
                    <a:lnTo>
                      <a:pt x="615" y="274"/>
                    </a:lnTo>
                    <a:lnTo>
                      <a:pt x="605" y="257"/>
                    </a:lnTo>
                    <a:lnTo>
                      <a:pt x="603" y="255"/>
                    </a:lnTo>
                    <a:lnTo>
                      <a:pt x="601" y="252"/>
                    </a:lnTo>
                    <a:lnTo>
                      <a:pt x="601" y="246"/>
                    </a:lnTo>
                    <a:lnTo>
                      <a:pt x="615" y="219"/>
                    </a:lnTo>
                    <a:lnTo>
                      <a:pt x="622" y="209"/>
                    </a:lnTo>
                    <a:lnTo>
                      <a:pt x="627" y="198"/>
                    </a:lnTo>
                    <a:lnTo>
                      <a:pt x="624" y="188"/>
                    </a:lnTo>
                    <a:lnTo>
                      <a:pt x="624" y="173"/>
                    </a:lnTo>
                    <a:lnTo>
                      <a:pt x="623" y="148"/>
                    </a:lnTo>
                    <a:lnTo>
                      <a:pt x="634" y="120"/>
                    </a:lnTo>
                    <a:lnTo>
                      <a:pt x="634" y="105"/>
                    </a:lnTo>
                    <a:lnTo>
                      <a:pt x="610" y="69"/>
                    </a:lnTo>
                    <a:lnTo>
                      <a:pt x="601" y="55"/>
                    </a:lnTo>
                    <a:lnTo>
                      <a:pt x="586" y="44"/>
                    </a:lnTo>
                    <a:lnTo>
                      <a:pt x="541" y="35"/>
                    </a:lnTo>
                    <a:lnTo>
                      <a:pt x="528" y="30"/>
                    </a:lnTo>
                    <a:lnTo>
                      <a:pt x="496" y="32"/>
                    </a:lnTo>
                    <a:lnTo>
                      <a:pt x="475" y="49"/>
                    </a:lnTo>
                    <a:lnTo>
                      <a:pt x="465" y="67"/>
                    </a:lnTo>
                    <a:lnTo>
                      <a:pt x="442" y="96"/>
                    </a:lnTo>
                    <a:lnTo>
                      <a:pt x="425" y="94"/>
                    </a:lnTo>
                    <a:lnTo>
                      <a:pt x="416" y="77"/>
                    </a:lnTo>
                    <a:lnTo>
                      <a:pt x="415" y="76"/>
                    </a:lnTo>
                    <a:lnTo>
                      <a:pt x="386" y="67"/>
                    </a:lnTo>
                    <a:lnTo>
                      <a:pt x="381" y="68"/>
                    </a:lnTo>
                    <a:lnTo>
                      <a:pt x="359" y="76"/>
                    </a:lnTo>
                    <a:lnTo>
                      <a:pt x="348" y="68"/>
                    </a:lnTo>
                    <a:lnTo>
                      <a:pt x="341" y="67"/>
                    </a:lnTo>
                    <a:lnTo>
                      <a:pt x="330" y="67"/>
                    </a:lnTo>
                    <a:lnTo>
                      <a:pt x="324" y="68"/>
                    </a:lnTo>
                    <a:lnTo>
                      <a:pt x="321" y="76"/>
                    </a:lnTo>
                    <a:lnTo>
                      <a:pt x="316" y="77"/>
                    </a:lnTo>
                    <a:lnTo>
                      <a:pt x="297" y="72"/>
                    </a:lnTo>
                    <a:lnTo>
                      <a:pt x="286" y="64"/>
                    </a:lnTo>
                    <a:lnTo>
                      <a:pt x="261" y="39"/>
                    </a:lnTo>
                    <a:lnTo>
                      <a:pt x="254" y="34"/>
                    </a:lnTo>
                    <a:lnTo>
                      <a:pt x="243" y="32"/>
                    </a:lnTo>
                    <a:lnTo>
                      <a:pt x="224" y="24"/>
                    </a:lnTo>
                    <a:lnTo>
                      <a:pt x="220" y="21"/>
                    </a:lnTo>
                    <a:lnTo>
                      <a:pt x="205" y="1"/>
                    </a:lnTo>
                    <a:lnTo>
                      <a:pt x="197" y="0"/>
                    </a:lnTo>
                    <a:lnTo>
                      <a:pt x="194" y="0"/>
                    </a:lnTo>
                    <a:lnTo>
                      <a:pt x="190" y="3"/>
                    </a:lnTo>
                    <a:lnTo>
                      <a:pt x="184" y="15"/>
                    </a:lnTo>
                    <a:lnTo>
                      <a:pt x="177" y="15"/>
                    </a:lnTo>
                    <a:lnTo>
                      <a:pt x="174" y="10"/>
                    </a:lnTo>
                    <a:lnTo>
                      <a:pt x="167" y="21"/>
                    </a:lnTo>
                    <a:lnTo>
                      <a:pt x="155" y="33"/>
                    </a:lnTo>
                    <a:lnTo>
                      <a:pt x="159" y="58"/>
                    </a:lnTo>
                    <a:lnTo>
                      <a:pt x="155" y="71"/>
                    </a:lnTo>
                    <a:lnTo>
                      <a:pt x="147" y="74"/>
                    </a:lnTo>
                    <a:lnTo>
                      <a:pt x="132" y="74"/>
                    </a:lnTo>
                    <a:lnTo>
                      <a:pt x="124" y="74"/>
                    </a:lnTo>
                    <a:lnTo>
                      <a:pt x="119" y="76"/>
                    </a:lnTo>
                    <a:lnTo>
                      <a:pt x="116" y="79"/>
                    </a:lnTo>
                    <a:lnTo>
                      <a:pt x="116" y="86"/>
                    </a:lnTo>
                    <a:lnTo>
                      <a:pt x="122" y="106"/>
                    </a:lnTo>
                    <a:lnTo>
                      <a:pt x="122" y="115"/>
                    </a:lnTo>
                    <a:lnTo>
                      <a:pt x="117" y="122"/>
                    </a:lnTo>
                    <a:lnTo>
                      <a:pt x="106" y="130"/>
                    </a:lnTo>
                    <a:lnTo>
                      <a:pt x="103" y="138"/>
                    </a:lnTo>
                    <a:lnTo>
                      <a:pt x="99" y="187"/>
                    </a:lnTo>
                    <a:lnTo>
                      <a:pt x="84" y="196"/>
                    </a:lnTo>
                    <a:lnTo>
                      <a:pt x="61" y="201"/>
                    </a:lnTo>
                    <a:lnTo>
                      <a:pt x="52" y="200"/>
                    </a:lnTo>
                    <a:lnTo>
                      <a:pt x="47" y="198"/>
                    </a:lnTo>
                    <a:lnTo>
                      <a:pt x="35" y="199"/>
                    </a:lnTo>
                    <a:lnTo>
                      <a:pt x="8" y="197"/>
                    </a:lnTo>
                    <a:lnTo>
                      <a:pt x="7" y="205"/>
                    </a:lnTo>
                    <a:lnTo>
                      <a:pt x="8" y="219"/>
                    </a:lnTo>
                    <a:lnTo>
                      <a:pt x="7" y="234"/>
                    </a:lnTo>
                    <a:lnTo>
                      <a:pt x="4" y="241"/>
                    </a:lnTo>
                    <a:lnTo>
                      <a:pt x="1" y="252"/>
                    </a:lnTo>
                    <a:lnTo>
                      <a:pt x="0" y="269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1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2759568" y="2838855"/>
                <a:ext cx="925492" cy="1223037"/>
              </a:xfrm>
              <a:custGeom>
                <a:avLst/>
                <a:gdLst>
                  <a:gd name="T0" fmla="*/ 2147483647 w 642"/>
                  <a:gd name="T1" fmla="*/ 2147483647 h 852"/>
                  <a:gd name="T2" fmla="*/ 2147483647 w 642"/>
                  <a:gd name="T3" fmla="*/ 2147483647 h 852"/>
                  <a:gd name="T4" fmla="*/ 2147483647 w 642"/>
                  <a:gd name="T5" fmla="*/ 2147483647 h 852"/>
                  <a:gd name="T6" fmla="*/ 2147483647 w 642"/>
                  <a:gd name="T7" fmla="*/ 2147483647 h 852"/>
                  <a:gd name="T8" fmla="*/ 2147483647 w 642"/>
                  <a:gd name="T9" fmla="*/ 2147483647 h 852"/>
                  <a:gd name="T10" fmla="*/ 2147483647 w 642"/>
                  <a:gd name="T11" fmla="*/ 2147483647 h 852"/>
                  <a:gd name="T12" fmla="*/ 2147483647 w 642"/>
                  <a:gd name="T13" fmla="*/ 2147483647 h 852"/>
                  <a:gd name="T14" fmla="*/ 2147483647 w 642"/>
                  <a:gd name="T15" fmla="*/ 2147483647 h 852"/>
                  <a:gd name="T16" fmla="*/ 2147483647 w 642"/>
                  <a:gd name="T17" fmla="*/ 2147483647 h 852"/>
                  <a:gd name="T18" fmla="*/ 2147483647 w 642"/>
                  <a:gd name="T19" fmla="*/ 2147483647 h 852"/>
                  <a:gd name="T20" fmla="*/ 2147483647 w 642"/>
                  <a:gd name="T21" fmla="*/ 2147483647 h 852"/>
                  <a:gd name="T22" fmla="*/ 2147483647 w 642"/>
                  <a:gd name="T23" fmla="*/ 2147483647 h 852"/>
                  <a:gd name="T24" fmla="*/ 2147483647 w 642"/>
                  <a:gd name="T25" fmla="*/ 2147483647 h 852"/>
                  <a:gd name="T26" fmla="*/ 2147483647 w 642"/>
                  <a:gd name="T27" fmla="*/ 2147483647 h 852"/>
                  <a:gd name="T28" fmla="*/ 2147483647 w 642"/>
                  <a:gd name="T29" fmla="*/ 2147483647 h 852"/>
                  <a:gd name="T30" fmla="*/ 2147483647 w 642"/>
                  <a:gd name="T31" fmla="*/ 2147483647 h 852"/>
                  <a:gd name="T32" fmla="*/ 2147483647 w 642"/>
                  <a:gd name="T33" fmla="*/ 2147483647 h 852"/>
                  <a:gd name="T34" fmla="*/ 2147483647 w 642"/>
                  <a:gd name="T35" fmla="*/ 2147483647 h 852"/>
                  <a:gd name="T36" fmla="*/ 2147483647 w 642"/>
                  <a:gd name="T37" fmla="*/ 2147483647 h 852"/>
                  <a:gd name="T38" fmla="*/ 2147483647 w 642"/>
                  <a:gd name="T39" fmla="*/ 2147483647 h 852"/>
                  <a:gd name="T40" fmla="*/ 2147483647 w 642"/>
                  <a:gd name="T41" fmla="*/ 2147483647 h 852"/>
                  <a:gd name="T42" fmla="*/ 2147483647 w 642"/>
                  <a:gd name="T43" fmla="*/ 2147483647 h 852"/>
                  <a:gd name="T44" fmla="*/ 2147483647 w 642"/>
                  <a:gd name="T45" fmla="*/ 2147483647 h 852"/>
                  <a:gd name="T46" fmla="*/ 2147483647 w 642"/>
                  <a:gd name="T47" fmla="*/ 2147483647 h 852"/>
                  <a:gd name="T48" fmla="*/ 2147483647 w 642"/>
                  <a:gd name="T49" fmla="*/ 2147483647 h 852"/>
                  <a:gd name="T50" fmla="*/ 2147483647 w 642"/>
                  <a:gd name="T51" fmla="*/ 2147483647 h 852"/>
                  <a:gd name="T52" fmla="*/ 2147483647 w 642"/>
                  <a:gd name="T53" fmla="*/ 2147483647 h 852"/>
                  <a:gd name="T54" fmla="*/ 2147483647 w 642"/>
                  <a:gd name="T55" fmla="*/ 2147483647 h 852"/>
                  <a:gd name="T56" fmla="*/ 2147483647 w 642"/>
                  <a:gd name="T57" fmla="*/ 2147483647 h 852"/>
                  <a:gd name="T58" fmla="*/ 2147483647 w 642"/>
                  <a:gd name="T59" fmla="*/ 2147483647 h 852"/>
                  <a:gd name="T60" fmla="*/ 2147483647 w 642"/>
                  <a:gd name="T61" fmla="*/ 2147483647 h 852"/>
                  <a:gd name="T62" fmla="*/ 2147483647 w 642"/>
                  <a:gd name="T63" fmla="*/ 2147483647 h 852"/>
                  <a:gd name="T64" fmla="*/ 2147483647 w 642"/>
                  <a:gd name="T65" fmla="*/ 2147483647 h 852"/>
                  <a:gd name="T66" fmla="*/ 2147483647 w 642"/>
                  <a:gd name="T67" fmla="*/ 2147483647 h 852"/>
                  <a:gd name="T68" fmla="*/ 2147483647 w 642"/>
                  <a:gd name="T69" fmla="*/ 2147483647 h 852"/>
                  <a:gd name="T70" fmla="*/ 2147483647 w 642"/>
                  <a:gd name="T71" fmla="*/ 2147483647 h 852"/>
                  <a:gd name="T72" fmla="*/ 2147483647 w 642"/>
                  <a:gd name="T73" fmla="*/ 2147483647 h 852"/>
                  <a:gd name="T74" fmla="*/ 2147483647 w 642"/>
                  <a:gd name="T75" fmla="*/ 2147483647 h 852"/>
                  <a:gd name="T76" fmla="*/ 2147483647 w 642"/>
                  <a:gd name="T77" fmla="*/ 2147483647 h 852"/>
                  <a:gd name="T78" fmla="*/ 2147483647 w 642"/>
                  <a:gd name="T79" fmla="*/ 2147483647 h 852"/>
                  <a:gd name="T80" fmla="*/ 2147483647 w 642"/>
                  <a:gd name="T81" fmla="*/ 2147483647 h 852"/>
                  <a:gd name="T82" fmla="*/ 2147483647 w 642"/>
                  <a:gd name="T83" fmla="*/ 2147483647 h 852"/>
                  <a:gd name="T84" fmla="*/ 2147483647 w 642"/>
                  <a:gd name="T85" fmla="*/ 2147483647 h 852"/>
                  <a:gd name="T86" fmla="*/ 2147483647 w 642"/>
                  <a:gd name="T87" fmla="*/ 2147483647 h 852"/>
                  <a:gd name="T88" fmla="*/ 2147483647 w 642"/>
                  <a:gd name="T89" fmla="*/ 2147483647 h 852"/>
                  <a:gd name="T90" fmla="*/ 2147483647 w 642"/>
                  <a:gd name="T91" fmla="*/ 2147483647 h 852"/>
                  <a:gd name="T92" fmla="*/ 2147483647 w 642"/>
                  <a:gd name="T93" fmla="*/ 2147483647 h 852"/>
                  <a:gd name="T94" fmla="*/ 2147483647 w 642"/>
                  <a:gd name="T95" fmla="*/ 2147483647 h 852"/>
                  <a:gd name="T96" fmla="*/ 2147483647 w 642"/>
                  <a:gd name="T97" fmla="*/ 2147483647 h 852"/>
                  <a:gd name="T98" fmla="*/ 2147483647 w 642"/>
                  <a:gd name="T99" fmla="*/ 2147483647 h 852"/>
                  <a:gd name="T100" fmla="*/ 2147483647 w 642"/>
                  <a:gd name="T101" fmla="*/ 2147483647 h 852"/>
                  <a:gd name="T102" fmla="*/ 2147483647 w 642"/>
                  <a:gd name="T103" fmla="*/ 2147483647 h 852"/>
                  <a:gd name="T104" fmla="*/ 2147483647 w 642"/>
                  <a:gd name="T105" fmla="*/ 2147483647 h 852"/>
                  <a:gd name="T106" fmla="*/ 2147483647 w 642"/>
                  <a:gd name="T107" fmla="*/ 2147483647 h 852"/>
                  <a:gd name="T108" fmla="*/ 2147483647 w 642"/>
                  <a:gd name="T109" fmla="*/ 2147483647 h 852"/>
                  <a:gd name="T110" fmla="*/ 2147483647 w 642"/>
                  <a:gd name="T111" fmla="*/ 2147483647 h 852"/>
                  <a:gd name="T112" fmla="*/ 2147483647 w 642"/>
                  <a:gd name="T113" fmla="*/ 2147483647 h 852"/>
                  <a:gd name="T114" fmla="*/ 2147483647 w 642"/>
                  <a:gd name="T115" fmla="*/ 2147483647 h 852"/>
                  <a:gd name="T116" fmla="*/ 0 w 642"/>
                  <a:gd name="T117" fmla="*/ 2147483647 h 8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42"/>
                  <a:gd name="T178" fmla="*/ 0 h 852"/>
                  <a:gd name="T179" fmla="*/ 642 w 642"/>
                  <a:gd name="T180" fmla="*/ 852 h 8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42" h="852">
                    <a:moveTo>
                      <a:pt x="0" y="195"/>
                    </a:moveTo>
                    <a:lnTo>
                      <a:pt x="1" y="200"/>
                    </a:lnTo>
                    <a:lnTo>
                      <a:pt x="3" y="203"/>
                    </a:lnTo>
                    <a:lnTo>
                      <a:pt x="5" y="20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2"/>
                    </a:lnTo>
                    <a:lnTo>
                      <a:pt x="3" y="228"/>
                    </a:lnTo>
                    <a:lnTo>
                      <a:pt x="5" y="243"/>
                    </a:lnTo>
                    <a:lnTo>
                      <a:pt x="5" y="250"/>
                    </a:lnTo>
                    <a:lnTo>
                      <a:pt x="8" y="251"/>
                    </a:lnTo>
                    <a:lnTo>
                      <a:pt x="10" y="251"/>
                    </a:lnTo>
                    <a:lnTo>
                      <a:pt x="17" y="250"/>
                    </a:lnTo>
                    <a:lnTo>
                      <a:pt x="24" y="250"/>
                    </a:lnTo>
                    <a:lnTo>
                      <a:pt x="32" y="254"/>
                    </a:lnTo>
                    <a:lnTo>
                      <a:pt x="38" y="259"/>
                    </a:lnTo>
                    <a:lnTo>
                      <a:pt x="41" y="264"/>
                    </a:lnTo>
                    <a:lnTo>
                      <a:pt x="40" y="266"/>
                    </a:lnTo>
                    <a:lnTo>
                      <a:pt x="41" y="267"/>
                    </a:lnTo>
                    <a:lnTo>
                      <a:pt x="42" y="267"/>
                    </a:lnTo>
                    <a:lnTo>
                      <a:pt x="45" y="267"/>
                    </a:lnTo>
                    <a:lnTo>
                      <a:pt x="41" y="266"/>
                    </a:lnTo>
                    <a:lnTo>
                      <a:pt x="42" y="264"/>
                    </a:lnTo>
                    <a:lnTo>
                      <a:pt x="45" y="263"/>
                    </a:lnTo>
                    <a:lnTo>
                      <a:pt x="50" y="264"/>
                    </a:lnTo>
                    <a:lnTo>
                      <a:pt x="51" y="264"/>
                    </a:lnTo>
                    <a:lnTo>
                      <a:pt x="50" y="269"/>
                    </a:lnTo>
                    <a:lnTo>
                      <a:pt x="55" y="278"/>
                    </a:lnTo>
                    <a:lnTo>
                      <a:pt x="55" y="279"/>
                    </a:lnTo>
                    <a:lnTo>
                      <a:pt x="60" y="282"/>
                    </a:lnTo>
                    <a:lnTo>
                      <a:pt x="61" y="286"/>
                    </a:lnTo>
                    <a:lnTo>
                      <a:pt x="63" y="286"/>
                    </a:lnTo>
                    <a:lnTo>
                      <a:pt x="65" y="286"/>
                    </a:lnTo>
                    <a:lnTo>
                      <a:pt x="67" y="285"/>
                    </a:lnTo>
                    <a:lnTo>
                      <a:pt x="67" y="283"/>
                    </a:lnTo>
                    <a:lnTo>
                      <a:pt x="65" y="282"/>
                    </a:lnTo>
                    <a:lnTo>
                      <a:pt x="64" y="279"/>
                    </a:lnTo>
                    <a:lnTo>
                      <a:pt x="67" y="278"/>
                    </a:lnTo>
                    <a:lnTo>
                      <a:pt x="68" y="279"/>
                    </a:lnTo>
                    <a:lnTo>
                      <a:pt x="71" y="278"/>
                    </a:lnTo>
                    <a:lnTo>
                      <a:pt x="74" y="279"/>
                    </a:lnTo>
                    <a:lnTo>
                      <a:pt x="76" y="280"/>
                    </a:lnTo>
                    <a:lnTo>
                      <a:pt x="79" y="282"/>
                    </a:lnTo>
                    <a:lnTo>
                      <a:pt x="81" y="286"/>
                    </a:lnTo>
                    <a:lnTo>
                      <a:pt x="84" y="283"/>
                    </a:lnTo>
                    <a:lnTo>
                      <a:pt x="85" y="283"/>
                    </a:lnTo>
                    <a:lnTo>
                      <a:pt x="85" y="282"/>
                    </a:lnTo>
                    <a:lnTo>
                      <a:pt x="88" y="280"/>
                    </a:lnTo>
                    <a:lnTo>
                      <a:pt x="85" y="276"/>
                    </a:lnTo>
                    <a:lnTo>
                      <a:pt x="86" y="273"/>
                    </a:lnTo>
                    <a:lnTo>
                      <a:pt x="91" y="269"/>
                    </a:lnTo>
                    <a:lnTo>
                      <a:pt x="93" y="269"/>
                    </a:lnTo>
                    <a:lnTo>
                      <a:pt x="95" y="269"/>
                    </a:lnTo>
                    <a:lnTo>
                      <a:pt x="96" y="269"/>
                    </a:lnTo>
                    <a:lnTo>
                      <a:pt x="96" y="273"/>
                    </a:lnTo>
                    <a:lnTo>
                      <a:pt x="97" y="273"/>
                    </a:lnTo>
                    <a:lnTo>
                      <a:pt x="98" y="276"/>
                    </a:lnTo>
                    <a:lnTo>
                      <a:pt x="98" y="278"/>
                    </a:lnTo>
                    <a:lnTo>
                      <a:pt x="99" y="278"/>
                    </a:lnTo>
                    <a:lnTo>
                      <a:pt x="105" y="280"/>
                    </a:lnTo>
                    <a:lnTo>
                      <a:pt x="105" y="285"/>
                    </a:lnTo>
                    <a:lnTo>
                      <a:pt x="103" y="289"/>
                    </a:lnTo>
                    <a:lnTo>
                      <a:pt x="105" y="290"/>
                    </a:lnTo>
                    <a:lnTo>
                      <a:pt x="105" y="291"/>
                    </a:lnTo>
                    <a:lnTo>
                      <a:pt x="102" y="295"/>
                    </a:lnTo>
                    <a:lnTo>
                      <a:pt x="102" y="296"/>
                    </a:lnTo>
                    <a:lnTo>
                      <a:pt x="102" y="299"/>
                    </a:lnTo>
                    <a:lnTo>
                      <a:pt x="102" y="304"/>
                    </a:lnTo>
                    <a:lnTo>
                      <a:pt x="104" y="305"/>
                    </a:lnTo>
                    <a:lnTo>
                      <a:pt x="107" y="306"/>
                    </a:lnTo>
                    <a:lnTo>
                      <a:pt x="121" y="310"/>
                    </a:lnTo>
                    <a:lnTo>
                      <a:pt x="141" y="318"/>
                    </a:lnTo>
                    <a:lnTo>
                      <a:pt x="143" y="318"/>
                    </a:lnTo>
                    <a:lnTo>
                      <a:pt x="144" y="319"/>
                    </a:lnTo>
                    <a:lnTo>
                      <a:pt x="149" y="323"/>
                    </a:lnTo>
                    <a:lnTo>
                      <a:pt x="150" y="323"/>
                    </a:lnTo>
                    <a:lnTo>
                      <a:pt x="156" y="328"/>
                    </a:lnTo>
                    <a:lnTo>
                      <a:pt x="159" y="331"/>
                    </a:lnTo>
                    <a:lnTo>
                      <a:pt x="166" y="343"/>
                    </a:lnTo>
                    <a:lnTo>
                      <a:pt x="182" y="344"/>
                    </a:lnTo>
                    <a:lnTo>
                      <a:pt x="183" y="344"/>
                    </a:lnTo>
                    <a:lnTo>
                      <a:pt x="191" y="346"/>
                    </a:lnTo>
                    <a:lnTo>
                      <a:pt x="194" y="348"/>
                    </a:lnTo>
                    <a:lnTo>
                      <a:pt x="202" y="358"/>
                    </a:lnTo>
                    <a:lnTo>
                      <a:pt x="208" y="359"/>
                    </a:lnTo>
                    <a:lnTo>
                      <a:pt x="215" y="363"/>
                    </a:lnTo>
                    <a:lnTo>
                      <a:pt x="217" y="364"/>
                    </a:lnTo>
                    <a:lnTo>
                      <a:pt x="223" y="366"/>
                    </a:lnTo>
                    <a:lnTo>
                      <a:pt x="225" y="374"/>
                    </a:lnTo>
                    <a:lnTo>
                      <a:pt x="222" y="379"/>
                    </a:lnTo>
                    <a:lnTo>
                      <a:pt x="222" y="381"/>
                    </a:lnTo>
                    <a:lnTo>
                      <a:pt x="224" y="382"/>
                    </a:lnTo>
                    <a:lnTo>
                      <a:pt x="228" y="384"/>
                    </a:lnTo>
                    <a:lnTo>
                      <a:pt x="228" y="391"/>
                    </a:lnTo>
                    <a:lnTo>
                      <a:pt x="225" y="395"/>
                    </a:lnTo>
                    <a:lnTo>
                      <a:pt x="225" y="398"/>
                    </a:lnTo>
                    <a:lnTo>
                      <a:pt x="226" y="398"/>
                    </a:lnTo>
                    <a:lnTo>
                      <a:pt x="227" y="405"/>
                    </a:lnTo>
                    <a:lnTo>
                      <a:pt x="225" y="408"/>
                    </a:lnTo>
                    <a:lnTo>
                      <a:pt x="220" y="416"/>
                    </a:lnTo>
                    <a:lnTo>
                      <a:pt x="215" y="419"/>
                    </a:lnTo>
                    <a:lnTo>
                      <a:pt x="223" y="426"/>
                    </a:lnTo>
                    <a:lnTo>
                      <a:pt x="225" y="430"/>
                    </a:lnTo>
                    <a:lnTo>
                      <a:pt x="223" y="437"/>
                    </a:lnTo>
                    <a:lnTo>
                      <a:pt x="224" y="439"/>
                    </a:lnTo>
                    <a:lnTo>
                      <a:pt x="228" y="444"/>
                    </a:lnTo>
                    <a:lnTo>
                      <a:pt x="236" y="452"/>
                    </a:lnTo>
                    <a:lnTo>
                      <a:pt x="255" y="467"/>
                    </a:lnTo>
                    <a:lnTo>
                      <a:pt x="256" y="465"/>
                    </a:lnTo>
                    <a:lnTo>
                      <a:pt x="258" y="468"/>
                    </a:lnTo>
                    <a:lnTo>
                      <a:pt x="257" y="471"/>
                    </a:lnTo>
                    <a:lnTo>
                      <a:pt x="259" y="474"/>
                    </a:lnTo>
                    <a:lnTo>
                      <a:pt x="303" y="507"/>
                    </a:lnTo>
                    <a:lnTo>
                      <a:pt x="321" y="523"/>
                    </a:lnTo>
                    <a:lnTo>
                      <a:pt x="322" y="523"/>
                    </a:lnTo>
                    <a:lnTo>
                      <a:pt x="324" y="526"/>
                    </a:lnTo>
                    <a:lnTo>
                      <a:pt x="332" y="532"/>
                    </a:lnTo>
                    <a:lnTo>
                      <a:pt x="339" y="536"/>
                    </a:lnTo>
                    <a:lnTo>
                      <a:pt x="357" y="552"/>
                    </a:lnTo>
                    <a:lnTo>
                      <a:pt x="387" y="581"/>
                    </a:lnTo>
                    <a:lnTo>
                      <a:pt x="403" y="597"/>
                    </a:lnTo>
                    <a:lnTo>
                      <a:pt x="404" y="606"/>
                    </a:lnTo>
                    <a:lnTo>
                      <a:pt x="410" y="613"/>
                    </a:lnTo>
                    <a:lnTo>
                      <a:pt x="410" y="616"/>
                    </a:lnTo>
                    <a:lnTo>
                      <a:pt x="415" y="623"/>
                    </a:lnTo>
                    <a:lnTo>
                      <a:pt x="415" y="631"/>
                    </a:lnTo>
                    <a:lnTo>
                      <a:pt x="418" y="632"/>
                    </a:lnTo>
                    <a:lnTo>
                      <a:pt x="424" y="640"/>
                    </a:lnTo>
                    <a:lnTo>
                      <a:pt x="428" y="643"/>
                    </a:lnTo>
                    <a:lnTo>
                      <a:pt x="430" y="644"/>
                    </a:lnTo>
                    <a:lnTo>
                      <a:pt x="433" y="647"/>
                    </a:lnTo>
                    <a:lnTo>
                      <a:pt x="438" y="655"/>
                    </a:lnTo>
                    <a:lnTo>
                      <a:pt x="443" y="659"/>
                    </a:lnTo>
                    <a:lnTo>
                      <a:pt x="446" y="667"/>
                    </a:lnTo>
                    <a:lnTo>
                      <a:pt x="447" y="667"/>
                    </a:lnTo>
                    <a:lnTo>
                      <a:pt x="453" y="672"/>
                    </a:lnTo>
                    <a:lnTo>
                      <a:pt x="456" y="676"/>
                    </a:lnTo>
                    <a:lnTo>
                      <a:pt x="465" y="689"/>
                    </a:lnTo>
                    <a:lnTo>
                      <a:pt x="467" y="697"/>
                    </a:lnTo>
                    <a:lnTo>
                      <a:pt x="465" y="697"/>
                    </a:lnTo>
                    <a:lnTo>
                      <a:pt x="468" y="700"/>
                    </a:lnTo>
                    <a:lnTo>
                      <a:pt x="471" y="707"/>
                    </a:lnTo>
                    <a:lnTo>
                      <a:pt x="475" y="711"/>
                    </a:lnTo>
                    <a:lnTo>
                      <a:pt x="476" y="722"/>
                    </a:lnTo>
                    <a:lnTo>
                      <a:pt x="477" y="719"/>
                    </a:lnTo>
                    <a:lnTo>
                      <a:pt x="479" y="722"/>
                    </a:lnTo>
                    <a:lnTo>
                      <a:pt x="481" y="719"/>
                    </a:lnTo>
                    <a:lnTo>
                      <a:pt x="490" y="728"/>
                    </a:lnTo>
                    <a:lnTo>
                      <a:pt x="498" y="737"/>
                    </a:lnTo>
                    <a:lnTo>
                      <a:pt x="499" y="736"/>
                    </a:lnTo>
                    <a:lnTo>
                      <a:pt x="500" y="736"/>
                    </a:lnTo>
                    <a:lnTo>
                      <a:pt x="500" y="739"/>
                    </a:lnTo>
                    <a:lnTo>
                      <a:pt x="505" y="744"/>
                    </a:lnTo>
                    <a:lnTo>
                      <a:pt x="508" y="748"/>
                    </a:lnTo>
                    <a:lnTo>
                      <a:pt x="515" y="753"/>
                    </a:lnTo>
                    <a:lnTo>
                      <a:pt x="519" y="759"/>
                    </a:lnTo>
                    <a:lnTo>
                      <a:pt x="528" y="769"/>
                    </a:lnTo>
                    <a:lnTo>
                      <a:pt x="530" y="775"/>
                    </a:lnTo>
                    <a:lnTo>
                      <a:pt x="535" y="781"/>
                    </a:lnTo>
                    <a:lnTo>
                      <a:pt x="537" y="787"/>
                    </a:lnTo>
                    <a:lnTo>
                      <a:pt x="538" y="788"/>
                    </a:lnTo>
                    <a:lnTo>
                      <a:pt x="538" y="785"/>
                    </a:lnTo>
                    <a:lnTo>
                      <a:pt x="541" y="788"/>
                    </a:lnTo>
                    <a:lnTo>
                      <a:pt x="552" y="797"/>
                    </a:lnTo>
                    <a:lnTo>
                      <a:pt x="557" y="801"/>
                    </a:lnTo>
                    <a:lnTo>
                      <a:pt x="558" y="802"/>
                    </a:lnTo>
                    <a:lnTo>
                      <a:pt x="560" y="804"/>
                    </a:lnTo>
                    <a:lnTo>
                      <a:pt x="572" y="816"/>
                    </a:lnTo>
                    <a:lnTo>
                      <a:pt x="581" y="832"/>
                    </a:lnTo>
                    <a:lnTo>
                      <a:pt x="583" y="836"/>
                    </a:lnTo>
                    <a:lnTo>
                      <a:pt x="583" y="839"/>
                    </a:lnTo>
                    <a:lnTo>
                      <a:pt x="587" y="838"/>
                    </a:lnTo>
                    <a:lnTo>
                      <a:pt x="588" y="840"/>
                    </a:lnTo>
                    <a:lnTo>
                      <a:pt x="594" y="843"/>
                    </a:lnTo>
                    <a:lnTo>
                      <a:pt x="596" y="845"/>
                    </a:lnTo>
                    <a:lnTo>
                      <a:pt x="601" y="847"/>
                    </a:lnTo>
                    <a:lnTo>
                      <a:pt x="601" y="851"/>
                    </a:lnTo>
                    <a:lnTo>
                      <a:pt x="602" y="851"/>
                    </a:lnTo>
                    <a:lnTo>
                      <a:pt x="604" y="851"/>
                    </a:lnTo>
                    <a:lnTo>
                      <a:pt x="619" y="851"/>
                    </a:lnTo>
                    <a:lnTo>
                      <a:pt x="621" y="850"/>
                    </a:lnTo>
                    <a:lnTo>
                      <a:pt x="619" y="842"/>
                    </a:lnTo>
                    <a:lnTo>
                      <a:pt x="615" y="834"/>
                    </a:lnTo>
                    <a:lnTo>
                      <a:pt x="615" y="830"/>
                    </a:lnTo>
                    <a:lnTo>
                      <a:pt x="614" y="826"/>
                    </a:lnTo>
                    <a:lnTo>
                      <a:pt x="619" y="788"/>
                    </a:lnTo>
                    <a:lnTo>
                      <a:pt x="616" y="787"/>
                    </a:lnTo>
                    <a:lnTo>
                      <a:pt x="614" y="781"/>
                    </a:lnTo>
                    <a:lnTo>
                      <a:pt x="614" y="777"/>
                    </a:lnTo>
                    <a:lnTo>
                      <a:pt x="619" y="773"/>
                    </a:lnTo>
                    <a:lnTo>
                      <a:pt x="629" y="768"/>
                    </a:lnTo>
                    <a:lnTo>
                      <a:pt x="637" y="772"/>
                    </a:lnTo>
                    <a:lnTo>
                      <a:pt x="641" y="753"/>
                    </a:lnTo>
                    <a:lnTo>
                      <a:pt x="639" y="743"/>
                    </a:lnTo>
                    <a:lnTo>
                      <a:pt x="633" y="731"/>
                    </a:lnTo>
                    <a:lnTo>
                      <a:pt x="619" y="730"/>
                    </a:lnTo>
                    <a:lnTo>
                      <a:pt x="610" y="730"/>
                    </a:lnTo>
                    <a:lnTo>
                      <a:pt x="606" y="728"/>
                    </a:lnTo>
                    <a:lnTo>
                      <a:pt x="608" y="725"/>
                    </a:lnTo>
                    <a:lnTo>
                      <a:pt x="602" y="717"/>
                    </a:lnTo>
                    <a:lnTo>
                      <a:pt x="599" y="707"/>
                    </a:lnTo>
                    <a:lnTo>
                      <a:pt x="592" y="693"/>
                    </a:lnTo>
                    <a:lnTo>
                      <a:pt x="589" y="690"/>
                    </a:lnTo>
                    <a:lnTo>
                      <a:pt x="587" y="683"/>
                    </a:lnTo>
                    <a:lnTo>
                      <a:pt x="581" y="678"/>
                    </a:lnTo>
                    <a:lnTo>
                      <a:pt x="579" y="673"/>
                    </a:lnTo>
                    <a:lnTo>
                      <a:pt x="576" y="650"/>
                    </a:lnTo>
                    <a:lnTo>
                      <a:pt x="566" y="634"/>
                    </a:lnTo>
                    <a:lnTo>
                      <a:pt x="562" y="625"/>
                    </a:lnTo>
                    <a:lnTo>
                      <a:pt x="556" y="602"/>
                    </a:lnTo>
                    <a:lnTo>
                      <a:pt x="557" y="589"/>
                    </a:lnTo>
                    <a:lnTo>
                      <a:pt x="552" y="578"/>
                    </a:lnTo>
                    <a:lnTo>
                      <a:pt x="554" y="569"/>
                    </a:lnTo>
                    <a:lnTo>
                      <a:pt x="540" y="536"/>
                    </a:lnTo>
                    <a:lnTo>
                      <a:pt x="534" y="534"/>
                    </a:lnTo>
                    <a:lnTo>
                      <a:pt x="525" y="517"/>
                    </a:lnTo>
                    <a:lnTo>
                      <a:pt x="521" y="516"/>
                    </a:lnTo>
                    <a:lnTo>
                      <a:pt x="513" y="510"/>
                    </a:lnTo>
                    <a:lnTo>
                      <a:pt x="505" y="511"/>
                    </a:lnTo>
                    <a:lnTo>
                      <a:pt x="496" y="513"/>
                    </a:lnTo>
                    <a:lnTo>
                      <a:pt x="491" y="515"/>
                    </a:lnTo>
                    <a:lnTo>
                      <a:pt x="485" y="515"/>
                    </a:lnTo>
                    <a:lnTo>
                      <a:pt x="477" y="520"/>
                    </a:lnTo>
                    <a:lnTo>
                      <a:pt x="468" y="522"/>
                    </a:lnTo>
                    <a:lnTo>
                      <a:pt x="458" y="515"/>
                    </a:lnTo>
                    <a:lnTo>
                      <a:pt x="450" y="498"/>
                    </a:lnTo>
                    <a:lnTo>
                      <a:pt x="446" y="487"/>
                    </a:lnTo>
                    <a:lnTo>
                      <a:pt x="445" y="482"/>
                    </a:lnTo>
                    <a:lnTo>
                      <a:pt x="439" y="467"/>
                    </a:lnTo>
                    <a:lnTo>
                      <a:pt x="431" y="455"/>
                    </a:lnTo>
                    <a:lnTo>
                      <a:pt x="426" y="443"/>
                    </a:lnTo>
                    <a:lnTo>
                      <a:pt x="418" y="436"/>
                    </a:lnTo>
                    <a:lnTo>
                      <a:pt x="411" y="425"/>
                    </a:lnTo>
                    <a:lnTo>
                      <a:pt x="404" y="423"/>
                    </a:lnTo>
                    <a:lnTo>
                      <a:pt x="401" y="423"/>
                    </a:lnTo>
                    <a:lnTo>
                      <a:pt x="397" y="421"/>
                    </a:lnTo>
                    <a:lnTo>
                      <a:pt x="388" y="412"/>
                    </a:lnTo>
                    <a:lnTo>
                      <a:pt x="383" y="394"/>
                    </a:lnTo>
                    <a:lnTo>
                      <a:pt x="376" y="376"/>
                    </a:lnTo>
                    <a:lnTo>
                      <a:pt x="375" y="359"/>
                    </a:lnTo>
                    <a:lnTo>
                      <a:pt x="373" y="345"/>
                    </a:lnTo>
                    <a:lnTo>
                      <a:pt x="374" y="329"/>
                    </a:lnTo>
                    <a:lnTo>
                      <a:pt x="377" y="317"/>
                    </a:lnTo>
                    <a:lnTo>
                      <a:pt x="381" y="311"/>
                    </a:lnTo>
                    <a:lnTo>
                      <a:pt x="382" y="295"/>
                    </a:lnTo>
                    <a:lnTo>
                      <a:pt x="381" y="282"/>
                    </a:lnTo>
                    <a:lnTo>
                      <a:pt x="382" y="273"/>
                    </a:lnTo>
                    <a:lnTo>
                      <a:pt x="380" y="257"/>
                    </a:lnTo>
                    <a:lnTo>
                      <a:pt x="372" y="246"/>
                    </a:lnTo>
                    <a:lnTo>
                      <a:pt x="357" y="227"/>
                    </a:lnTo>
                    <a:lnTo>
                      <a:pt x="346" y="224"/>
                    </a:lnTo>
                    <a:lnTo>
                      <a:pt x="342" y="216"/>
                    </a:lnTo>
                    <a:lnTo>
                      <a:pt x="341" y="195"/>
                    </a:lnTo>
                    <a:lnTo>
                      <a:pt x="338" y="188"/>
                    </a:lnTo>
                    <a:lnTo>
                      <a:pt x="329" y="182"/>
                    </a:lnTo>
                    <a:lnTo>
                      <a:pt x="322" y="183"/>
                    </a:lnTo>
                    <a:lnTo>
                      <a:pt x="308" y="181"/>
                    </a:lnTo>
                    <a:lnTo>
                      <a:pt x="288" y="176"/>
                    </a:lnTo>
                    <a:lnTo>
                      <a:pt x="281" y="176"/>
                    </a:lnTo>
                    <a:lnTo>
                      <a:pt x="274" y="170"/>
                    </a:lnTo>
                    <a:lnTo>
                      <a:pt x="273" y="168"/>
                    </a:lnTo>
                    <a:lnTo>
                      <a:pt x="266" y="163"/>
                    </a:lnTo>
                    <a:lnTo>
                      <a:pt x="263" y="140"/>
                    </a:lnTo>
                    <a:lnTo>
                      <a:pt x="263" y="123"/>
                    </a:lnTo>
                    <a:lnTo>
                      <a:pt x="256" y="93"/>
                    </a:lnTo>
                    <a:lnTo>
                      <a:pt x="249" y="75"/>
                    </a:lnTo>
                    <a:lnTo>
                      <a:pt x="244" y="54"/>
                    </a:lnTo>
                    <a:lnTo>
                      <a:pt x="238" y="42"/>
                    </a:lnTo>
                    <a:lnTo>
                      <a:pt x="237" y="31"/>
                    </a:lnTo>
                    <a:lnTo>
                      <a:pt x="229" y="18"/>
                    </a:lnTo>
                    <a:lnTo>
                      <a:pt x="216" y="12"/>
                    </a:lnTo>
                    <a:lnTo>
                      <a:pt x="204" y="2"/>
                    </a:lnTo>
                    <a:lnTo>
                      <a:pt x="198" y="1"/>
                    </a:lnTo>
                    <a:lnTo>
                      <a:pt x="193" y="1"/>
                    </a:lnTo>
                    <a:lnTo>
                      <a:pt x="187" y="1"/>
                    </a:lnTo>
                    <a:lnTo>
                      <a:pt x="182" y="0"/>
                    </a:lnTo>
                    <a:lnTo>
                      <a:pt x="166" y="10"/>
                    </a:lnTo>
                    <a:lnTo>
                      <a:pt x="166" y="29"/>
                    </a:lnTo>
                    <a:lnTo>
                      <a:pt x="169" y="39"/>
                    </a:lnTo>
                    <a:lnTo>
                      <a:pt x="166" y="45"/>
                    </a:lnTo>
                    <a:lnTo>
                      <a:pt x="149" y="68"/>
                    </a:lnTo>
                    <a:lnTo>
                      <a:pt x="125" y="85"/>
                    </a:lnTo>
                    <a:lnTo>
                      <a:pt x="71" y="119"/>
                    </a:lnTo>
                    <a:lnTo>
                      <a:pt x="46" y="138"/>
                    </a:lnTo>
                    <a:lnTo>
                      <a:pt x="40" y="121"/>
                    </a:lnTo>
                    <a:lnTo>
                      <a:pt x="37" y="121"/>
                    </a:lnTo>
                    <a:lnTo>
                      <a:pt x="35" y="126"/>
                    </a:lnTo>
                    <a:lnTo>
                      <a:pt x="36" y="131"/>
                    </a:lnTo>
                    <a:lnTo>
                      <a:pt x="31" y="135"/>
                    </a:lnTo>
                    <a:lnTo>
                      <a:pt x="24" y="152"/>
                    </a:lnTo>
                    <a:lnTo>
                      <a:pt x="13" y="168"/>
                    </a:lnTo>
                    <a:lnTo>
                      <a:pt x="11" y="169"/>
                    </a:lnTo>
                    <a:lnTo>
                      <a:pt x="3" y="183"/>
                    </a:lnTo>
                    <a:lnTo>
                      <a:pt x="3" y="187"/>
                    </a:lnTo>
                    <a:lnTo>
                      <a:pt x="0" y="195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2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1580861" y="1311195"/>
                <a:ext cx="1454134" cy="1729226"/>
              </a:xfrm>
              <a:custGeom>
                <a:avLst/>
                <a:gdLst>
                  <a:gd name="T0" fmla="*/ 2147483647 w 1009"/>
                  <a:gd name="T1" fmla="*/ 2147483647 h 1200"/>
                  <a:gd name="T2" fmla="*/ 2147483647 w 1009"/>
                  <a:gd name="T3" fmla="*/ 2147483647 h 1200"/>
                  <a:gd name="T4" fmla="*/ 2147483647 w 1009"/>
                  <a:gd name="T5" fmla="*/ 2147483647 h 1200"/>
                  <a:gd name="T6" fmla="*/ 2147483647 w 1009"/>
                  <a:gd name="T7" fmla="*/ 2147483647 h 1200"/>
                  <a:gd name="T8" fmla="*/ 2147483647 w 1009"/>
                  <a:gd name="T9" fmla="*/ 2147483647 h 1200"/>
                  <a:gd name="T10" fmla="*/ 2147483647 w 1009"/>
                  <a:gd name="T11" fmla="*/ 2147483647 h 1200"/>
                  <a:gd name="T12" fmla="*/ 2147483647 w 1009"/>
                  <a:gd name="T13" fmla="*/ 2147483647 h 1200"/>
                  <a:gd name="T14" fmla="*/ 2147483647 w 1009"/>
                  <a:gd name="T15" fmla="*/ 2147483647 h 1200"/>
                  <a:gd name="T16" fmla="*/ 2147483647 w 1009"/>
                  <a:gd name="T17" fmla="*/ 2147483647 h 1200"/>
                  <a:gd name="T18" fmla="*/ 2147483647 w 1009"/>
                  <a:gd name="T19" fmla="*/ 2147483647 h 1200"/>
                  <a:gd name="T20" fmla="*/ 2147483647 w 1009"/>
                  <a:gd name="T21" fmla="*/ 2147483647 h 1200"/>
                  <a:gd name="T22" fmla="*/ 2147483647 w 1009"/>
                  <a:gd name="T23" fmla="*/ 2147483647 h 1200"/>
                  <a:gd name="T24" fmla="*/ 2147483647 w 1009"/>
                  <a:gd name="T25" fmla="*/ 2147483647 h 1200"/>
                  <a:gd name="T26" fmla="*/ 2147483647 w 1009"/>
                  <a:gd name="T27" fmla="*/ 2147483647 h 1200"/>
                  <a:gd name="T28" fmla="*/ 2147483647 w 1009"/>
                  <a:gd name="T29" fmla="*/ 2147483647 h 1200"/>
                  <a:gd name="T30" fmla="*/ 2147483647 w 1009"/>
                  <a:gd name="T31" fmla="*/ 2147483647 h 1200"/>
                  <a:gd name="T32" fmla="*/ 2147483647 w 1009"/>
                  <a:gd name="T33" fmla="*/ 2147483647 h 1200"/>
                  <a:gd name="T34" fmla="*/ 2147483647 w 1009"/>
                  <a:gd name="T35" fmla="*/ 2147483647 h 1200"/>
                  <a:gd name="T36" fmla="*/ 2147483647 w 1009"/>
                  <a:gd name="T37" fmla="*/ 2147483647 h 1200"/>
                  <a:gd name="T38" fmla="*/ 2147483647 w 1009"/>
                  <a:gd name="T39" fmla="*/ 2147483647 h 1200"/>
                  <a:gd name="T40" fmla="*/ 2147483647 w 1009"/>
                  <a:gd name="T41" fmla="*/ 2147483647 h 1200"/>
                  <a:gd name="T42" fmla="*/ 2147483647 w 1009"/>
                  <a:gd name="T43" fmla="*/ 2147483647 h 1200"/>
                  <a:gd name="T44" fmla="*/ 2147483647 w 1009"/>
                  <a:gd name="T45" fmla="*/ 2147483647 h 1200"/>
                  <a:gd name="T46" fmla="*/ 2147483647 w 1009"/>
                  <a:gd name="T47" fmla="*/ 2147483647 h 1200"/>
                  <a:gd name="T48" fmla="*/ 2147483647 w 1009"/>
                  <a:gd name="T49" fmla="*/ 2147483647 h 1200"/>
                  <a:gd name="T50" fmla="*/ 2147483647 w 1009"/>
                  <a:gd name="T51" fmla="*/ 2147483647 h 1200"/>
                  <a:gd name="T52" fmla="*/ 2147483647 w 1009"/>
                  <a:gd name="T53" fmla="*/ 2147483647 h 1200"/>
                  <a:gd name="T54" fmla="*/ 2147483647 w 1009"/>
                  <a:gd name="T55" fmla="*/ 2147483647 h 1200"/>
                  <a:gd name="T56" fmla="*/ 2147483647 w 1009"/>
                  <a:gd name="T57" fmla="*/ 2147483647 h 1200"/>
                  <a:gd name="T58" fmla="*/ 2147483647 w 1009"/>
                  <a:gd name="T59" fmla="*/ 2147483647 h 1200"/>
                  <a:gd name="T60" fmla="*/ 2147483647 w 1009"/>
                  <a:gd name="T61" fmla="*/ 2147483647 h 1200"/>
                  <a:gd name="T62" fmla="*/ 2147483647 w 1009"/>
                  <a:gd name="T63" fmla="*/ 2147483647 h 1200"/>
                  <a:gd name="T64" fmla="*/ 2147483647 w 1009"/>
                  <a:gd name="T65" fmla="*/ 2147483647 h 1200"/>
                  <a:gd name="T66" fmla="*/ 2147483647 w 1009"/>
                  <a:gd name="T67" fmla="*/ 2147483647 h 1200"/>
                  <a:gd name="T68" fmla="*/ 2147483647 w 1009"/>
                  <a:gd name="T69" fmla="*/ 2147483647 h 1200"/>
                  <a:gd name="T70" fmla="*/ 2147483647 w 1009"/>
                  <a:gd name="T71" fmla="*/ 2147483647 h 1200"/>
                  <a:gd name="T72" fmla="*/ 2147483647 w 1009"/>
                  <a:gd name="T73" fmla="*/ 2147483647 h 1200"/>
                  <a:gd name="T74" fmla="*/ 2147483647 w 1009"/>
                  <a:gd name="T75" fmla="*/ 2147483647 h 1200"/>
                  <a:gd name="T76" fmla="*/ 2147483647 w 1009"/>
                  <a:gd name="T77" fmla="*/ 2147483647 h 1200"/>
                  <a:gd name="T78" fmla="*/ 2147483647 w 1009"/>
                  <a:gd name="T79" fmla="*/ 2147483647 h 1200"/>
                  <a:gd name="T80" fmla="*/ 2147483647 w 1009"/>
                  <a:gd name="T81" fmla="*/ 2147483647 h 1200"/>
                  <a:gd name="T82" fmla="*/ 2147483647 w 1009"/>
                  <a:gd name="T83" fmla="*/ 2147483647 h 1200"/>
                  <a:gd name="T84" fmla="*/ 2147483647 w 1009"/>
                  <a:gd name="T85" fmla="*/ 2147483647 h 1200"/>
                  <a:gd name="T86" fmla="*/ 2147483647 w 1009"/>
                  <a:gd name="T87" fmla="*/ 2147483647 h 1200"/>
                  <a:gd name="T88" fmla="*/ 2147483647 w 1009"/>
                  <a:gd name="T89" fmla="*/ 2147483647 h 1200"/>
                  <a:gd name="T90" fmla="*/ 2147483647 w 1009"/>
                  <a:gd name="T91" fmla="*/ 2147483647 h 1200"/>
                  <a:gd name="T92" fmla="*/ 2147483647 w 1009"/>
                  <a:gd name="T93" fmla="*/ 2147483647 h 1200"/>
                  <a:gd name="T94" fmla="*/ 2147483647 w 1009"/>
                  <a:gd name="T95" fmla="*/ 2147483647 h 1200"/>
                  <a:gd name="T96" fmla="*/ 2147483647 w 1009"/>
                  <a:gd name="T97" fmla="*/ 2147483647 h 1200"/>
                  <a:gd name="T98" fmla="*/ 2147483647 w 1009"/>
                  <a:gd name="T99" fmla="*/ 2147483647 h 1200"/>
                  <a:gd name="T100" fmla="*/ 2147483647 w 1009"/>
                  <a:gd name="T101" fmla="*/ 2147483647 h 1200"/>
                  <a:gd name="T102" fmla="*/ 2147483647 w 1009"/>
                  <a:gd name="T103" fmla="*/ 2147483647 h 1200"/>
                  <a:gd name="T104" fmla="*/ 2147483647 w 1009"/>
                  <a:gd name="T105" fmla="*/ 2147483647 h 1200"/>
                  <a:gd name="T106" fmla="*/ 2147483647 w 1009"/>
                  <a:gd name="T107" fmla="*/ 2147483647 h 1200"/>
                  <a:gd name="T108" fmla="*/ 2147483647 w 1009"/>
                  <a:gd name="T109" fmla="*/ 2147483647 h 1200"/>
                  <a:gd name="T110" fmla="*/ 2147483647 w 1009"/>
                  <a:gd name="T111" fmla="*/ 2147483647 h 1200"/>
                  <a:gd name="T112" fmla="*/ 2147483647 w 1009"/>
                  <a:gd name="T113" fmla="*/ 2147483647 h 1200"/>
                  <a:gd name="T114" fmla="*/ 2147483647 w 1009"/>
                  <a:gd name="T115" fmla="*/ 2147483647 h 1200"/>
                  <a:gd name="T116" fmla="*/ 2147483647 w 1009"/>
                  <a:gd name="T117" fmla="*/ 2147483647 h 1200"/>
                  <a:gd name="T118" fmla="*/ 2147483647 w 1009"/>
                  <a:gd name="T119" fmla="*/ 2147483647 h 1200"/>
                  <a:gd name="T120" fmla="*/ 2147483647 w 1009"/>
                  <a:gd name="T121" fmla="*/ 2147483647 h 12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09"/>
                  <a:gd name="T184" fmla="*/ 0 h 1200"/>
                  <a:gd name="T185" fmla="*/ 1009 w 1009"/>
                  <a:gd name="T186" fmla="*/ 1200 h 12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09" h="1200">
                    <a:moveTo>
                      <a:pt x="971" y="291"/>
                    </a:moveTo>
                    <a:lnTo>
                      <a:pt x="959" y="311"/>
                    </a:lnTo>
                    <a:lnTo>
                      <a:pt x="968" y="309"/>
                    </a:lnTo>
                    <a:lnTo>
                      <a:pt x="971" y="338"/>
                    </a:lnTo>
                    <a:lnTo>
                      <a:pt x="986" y="418"/>
                    </a:lnTo>
                    <a:lnTo>
                      <a:pt x="1001" y="457"/>
                    </a:lnTo>
                    <a:lnTo>
                      <a:pt x="1008" y="513"/>
                    </a:lnTo>
                    <a:lnTo>
                      <a:pt x="992" y="641"/>
                    </a:lnTo>
                    <a:lnTo>
                      <a:pt x="979" y="638"/>
                    </a:lnTo>
                    <a:lnTo>
                      <a:pt x="983" y="665"/>
                    </a:lnTo>
                    <a:lnTo>
                      <a:pt x="986" y="703"/>
                    </a:lnTo>
                    <a:lnTo>
                      <a:pt x="992" y="737"/>
                    </a:lnTo>
                    <a:lnTo>
                      <a:pt x="990" y="757"/>
                    </a:lnTo>
                    <a:lnTo>
                      <a:pt x="983" y="775"/>
                    </a:lnTo>
                    <a:lnTo>
                      <a:pt x="988" y="794"/>
                    </a:lnTo>
                    <a:lnTo>
                      <a:pt x="987" y="808"/>
                    </a:lnTo>
                    <a:lnTo>
                      <a:pt x="987" y="819"/>
                    </a:lnTo>
                    <a:lnTo>
                      <a:pt x="991" y="832"/>
                    </a:lnTo>
                    <a:lnTo>
                      <a:pt x="991" y="837"/>
                    </a:lnTo>
                    <a:lnTo>
                      <a:pt x="975" y="849"/>
                    </a:lnTo>
                    <a:lnTo>
                      <a:pt x="957" y="839"/>
                    </a:lnTo>
                    <a:lnTo>
                      <a:pt x="947" y="839"/>
                    </a:lnTo>
                    <a:lnTo>
                      <a:pt x="927" y="839"/>
                    </a:lnTo>
                    <a:lnTo>
                      <a:pt x="920" y="837"/>
                    </a:lnTo>
                    <a:lnTo>
                      <a:pt x="915" y="834"/>
                    </a:lnTo>
                    <a:lnTo>
                      <a:pt x="911" y="833"/>
                    </a:lnTo>
                    <a:lnTo>
                      <a:pt x="908" y="834"/>
                    </a:lnTo>
                    <a:lnTo>
                      <a:pt x="906" y="837"/>
                    </a:lnTo>
                    <a:lnTo>
                      <a:pt x="898" y="841"/>
                    </a:lnTo>
                    <a:lnTo>
                      <a:pt x="894" y="846"/>
                    </a:lnTo>
                    <a:lnTo>
                      <a:pt x="895" y="852"/>
                    </a:lnTo>
                    <a:lnTo>
                      <a:pt x="895" y="861"/>
                    </a:lnTo>
                    <a:lnTo>
                      <a:pt x="902" y="878"/>
                    </a:lnTo>
                    <a:lnTo>
                      <a:pt x="906" y="884"/>
                    </a:lnTo>
                    <a:lnTo>
                      <a:pt x="907" y="888"/>
                    </a:lnTo>
                    <a:lnTo>
                      <a:pt x="914" y="889"/>
                    </a:lnTo>
                    <a:lnTo>
                      <a:pt x="918" y="893"/>
                    </a:lnTo>
                    <a:lnTo>
                      <a:pt x="924" y="902"/>
                    </a:lnTo>
                    <a:lnTo>
                      <a:pt x="934" y="928"/>
                    </a:lnTo>
                    <a:lnTo>
                      <a:pt x="952" y="949"/>
                    </a:lnTo>
                    <a:lnTo>
                      <a:pt x="952" y="958"/>
                    </a:lnTo>
                    <a:lnTo>
                      <a:pt x="953" y="963"/>
                    </a:lnTo>
                    <a:lnTo>
                      <a:pt x="965" y="973"/>
                    </a:lnTo>
                    <a:lnTo>
                      <a:pt x="969" y="989"/>
                    </a:lnTo>
                    <a:lnTo>
                      <a:pt x="976" y="1008"/>
                    </a:lnTo>
                    <a:lnTo>
                      <a:pt x="966" y="1018"/>
                    </a:lnTo>
                    <a:lnTo>
                      <a:pt x="959" y="1026"/>
                    </a:lnTo>
                    <a:lnTo>
                      <a:pt x="957" y="1031"/>
                    </a:lnTo>
                    <a:lnTo>
                      <a:pt x="958" y="1044"/>
                    </a:lnTo>
                    <a:lnTo>
                      <a:pt x="965" y="1055"/>
                    </a:lnTo>
                    <a:lnTo>
                      <a:pt x="975" y="1060"/>
                    </a:lnTo>
                    <a:lnTo>
                      <a:pt x="984" y="1070"/>
                    </a:lnTo>
                    <a:lnTo>
                      <a:pt x="984" y="1089"/>
                    </a:lnTo>
                    <a:lnTo>
                      <a:pt x="987" y="1099"/>
                    </a:lnTo>
                    <a:lnTo>
                      <a:pt x="984" y="1105"/>
                    </a:lnTo>
                    <a:lnTo>
                      <a:pt x="967" y="1128"/>
                    </a:lnTo>
                    <a:lnTo>
                      <a:pt x="943" y="1146"/>
                    </a:lnTo>
                    <a:lnTo>
                      <a:pt x="890" y="1178"/>
                    </a:lnTo>
                    <a:lnTo>
                      <a:pt x="865" y="1199"/>
                    </a:lnTo>
                    <a:lnTo>
                      <a:pt x="858" y="1182"/>
                    </a:lnTo>
                    <a:lnTo>
                      <a:pt x="856" y="1181"/>
                    </a:lnTo>
                    <a:lnTo>
                      <a:pt x="853" y="1154"/>
                    </a:lnTo>
                    <a:lnTo>
                      <a:pt x="848" y="1145"/>
                    </a:lnTo>
                    <a:lnTo>
                      <a:pt x="845" y="1142"/>
                    </a:lnTo>
                    <a:lnTo>
                      <a:pt x="839" y="1138"/>
                    </a:lnTo>
                    <a:lnTo>
                      <a:pt x="837" y="1130"/>
                    </a:lnTo>
                    <a:lnTo>
                      <a:pt x="831" y="1126"/>
                    </a:lnTo>
                    <a:lnTo>
                      <a:pt x="820" y="1121"/>
                    </a:lnTo>
                    <a:lnTo>
                      <a:pt x="818" y="1124"/>
                    </a:lnTo>
                    <a:lnTo>
                      <a:pt x="812" y="1121"/>
                    </a:lnTo>
                    <a:lnTo>
                      <a:pt x="809" y="1116"/>
                    </a:lnTo>
                    <a:lnTo>
                      <a:pt x="802" y="1119"/>
                    </a:lnTo>
                    <a:lnTo>
                      <a:pt x="794" y="1117"/>
                    </a:lnTo>
                    <a:lnTo>
                      <a:pt x="791" y="1120"/>
                    </a:lnTo>
                    <a:lnTo>
                      <a:pt x="790" y="1121"/>
                    </a:lnTo>
                    <a:lnTo>
                      <a:pt x="787" y="1121"/>
                    </a:lnTo>
                    <a:lnTo>
                      <a:pt x="780" y="1117"/>
                    </a:lnTo>
                    <a:lnTo>
                      <a:pt x="777" y="1116"/>
                    </a:lnTo>
                    <a:lnTo>
                      <a:pt x="775" y="1113"/>
                    </a:lnTo>
                    <a:lnTo>
                      <a:pt x="771" y="1111"/>
                    </a:lnTo>
                    <a:lnTo>
                      <a:pt x="763" y="1103"/>
                    </a:lnTo>
                    <a:lnTo>
                      <a:pt x="756" y="1075"/>
                    </a:lnTo>
                    <a:lnTo>
                      <a:pt x="748" y="1060"/>
                    </a:lnTo>
                    <a:lnTo>
                      <a:pt x="749" y="1058"/>
                    </a:lnTo>
                    <a:lnTo>
                      <a:pt x="754" y="1056"/>
                    </a:lnTo>
                    <a:lnTo>
                      <a:pt x="753" y="1048"/>
                    </a:lnTo>
                    <a:lnTo>
                      <a:pt x="748" y="1043"/>
                    </a:lnTo>
                    <a:lnTo>
                      <a:pt x="744" y="1039"/>
                    </a:lnTo>
                    <a:lnTo>
                      <a:pt x="732" y="1045"/>
                    </a:lnTo>
                    <a:lnTo>
                      <a:pt x="728" y="1040"/>
                    </a:lnTo>
                    <a:lnTo>
                      <a:pt x="725" y="1038"/>
                    </a:lnTo>
                    <a:lnTo>
                      <a:pt x="718" y="1036"/>
                    </a:lnTo>
                    <a:lnTo>
                      <a:pt x="705" y="1033"/>
                    </a:lnTo>
                    <a:lnTo>
                      <a:pt x="699" y="1031"/>
                    </a:lnTo>
                    <a:lnTo>
                      <a:pt x="693" y="1029"/>
                    </a:lnTo>
                    <a:lnTo>
                      <a:pt x="693" y="1030"/>
                    </a:lnTo>
                    <a:lnTo>
                      <a:pt x="689" y="1026"/>
                    </a:lnTo>
                    <a:lnTo>
                      <a:pt x="680" y="1016"/>
                    </a:lnTo>
                    <a:lnTo>
                      <a:pt x="680" y="1014"/>
                    </a:lnTo>
                    <a:lnTo>
                      <a:pt x="674" y="1007"/>
                    </a:lnTo>
                    <a:lnTo>
                      <a:pt x="666" y="1003"/>
                    </a:lnTo>
                    <a:lnTo>
                      <a:pt x="660" y="1001"/>
                    </a:lnTo>
                    <a:lnTo>
                      <a:pt x="659" y="1000"/>
                    </a:lnTo>
                    <a:lnTo>
                      <a:pt x="660" y="1000"/>
                    </a:lnTo>
                    <a:lnTo>
                      <a:pt x="665" y="996"/>
                    </a:lnTo>
                    <a:lnTo>
                      <a:pt x="666" y="989"/>
                    </a:lnTo>
                    <a:lnTo>
                      <a:pt x="668" y="988"/>
                    </a:lnTo>
                    <a:lnTo>
                      <a:pt x="663" y="983"/>
                    </a:lnTo>
                    <a:lnTo>
                      <a:pt x="659" y="987"/>
                    </a:lnTo>
                    <a:lnTo>
                      <a:pt x="657" y="986"/>
                    </a:lnTo>
                    <a:lnTo>
                      <a:pt x="656" y="986"/>
                    </a:lnTo>
                    <a:lnTo>
                      <a:pt x="655" y="987"/>
                    </a:lnTo>
                    <a:lnTo>
                      <a:pt x="655" y="983"/>
                    </a:lnTo>
                    <a:lnTo>
                      <a:pt x="655" y="979"/>
                    </a:lnTo>
                    <a:lnTo>
                      <a:pt x="655" y="978"/>
                    </a:lnTo>
                    <a:lnTo>
                      <a:pt x="655" y="974"/>
                    </a:lnTo>
                    <a:lnTo>
                      <a:pt x="651" y="974"/>
                    </a:lnTo>
                    <a:lnTo>
                      <a:pt x="651" y="973"/>
                    </a:lnTo>
                    <a:lnTo>
                      <a:pt x="649" y="974"/>
                    </a:lnTo>
                    <a:lnTo>
                      <a:pt x="651" y="963"/>
                    </a:lnTo>
                    <a:lnTo>
                      <a:pt x="651" y="959"/>
                    </a:lnTo>
                    <a:lnTo>
                      <a:pt x="650" y="950"/>
                    </a:lnTo>
                    <a:lnTo>
                      <a:pt x="647" y="949"/>
                    </a:lnTo>
                    <a:lnTo>
                      <a:pt x="646" y="945"/>
                    </a:lnTo>
                    <a:lnTo>
                      <a:pt x="646" y="941"/>
                    </a:lnTo>
                    <a:lnTo>
                      <a:pt x="646" y="940"/>
                    </a:lnTo>
                    <a:lnTo>
                      <a:pt x="646" y="935"/>
                    </a:lnTo>
                    <a:lnTo>
                      <a:pt x="647" y="931"/>
                    </a:lnTo>
                    <a:lnTo>
                      <a:pt x="649" y="932"/>
                    </a:lnTo>
                    <a:lnTo>
                      <a:pt x="650" y="932"/>
                    </a:lnTo>
                    <a:lnTo>
                      <a:pt x="651" y="928"/>
                    </a:lnTo>
                    <a:lnTo>
                      <a:pt x="651" y="920"/>
                    </a:lnTo>
                    <a:lnTo>
                      <a:pt x="650" y="918"/>
                    </a:lnTo>
                    <a:lnTo>
                      <a:pt x="650" y="912"/>
                    </a:lnTo>
                    <a:lnTo>
                      <a:pt x="649" y="911"/>
                    </a:lnTo>
                    <a:lnTo>
                      <a:pt x="650" y="904"/>
                    </a:lnTo>
                    <a:lnTo>
                      <a:pt x="651" y="904"/>
                    </a:lnTo>
                    <a:lnTo>
                      <a:pt x="655" y="904"/>
                    </a:lnTo>
                    <a:lnTo>
                      <a:pt x="656" y="902"/>
                    </a:lnTo>
                    <a:lnTo>
                      <a:pt x="656" y="901"/>
                    </a:lnTo>
                    <a:lnTo>
                      <a:pt x="651" y="898"/>
                    </a:lnTo>
                    <a:lnTo>
                      <a:pt x="649" y="897"/>
                    </a:lnTo>
                    <a:lnTo>
                      <a:pt x="646" y="892"/>
                    </a:lnTo>
                    <a:lnTo>
                      <a:pt x="643" y="891"/>
                    </a:lnTo>
                    <a:lnTo>
                      <a:pt x="642" y="891"/>
                    </a:lnTo>
                    <a:lnTo>
                      <a:pt x="632" y="887"/>
                    </a:lnTo>
                    <a:lnTo>
                      <a:pt x="621" y="885"/>
                    </a:lnTo>
                    <a:lnTo>
                      <a:pt x="613" y="887"/>
                    </a:lnTo>
                    <a:lnTo>
                      <a:pt x="611" y="888"/>
                    </a:lnTo>
                    <a:lnTo>
                      <a:pt x="612" y="888"/>
                    </a:lnTo>
                    <a:lnTo>
                      <a:pt x="610" y="890"/>
                    </a:lnTo>
                    <a:lnTo>
                      <a:pt x="611" y="891"/>
                    </a:lnTo>
                    <a:lnTo>
                      <a:pt x="596" y="887"/>
                    </a:lnTo>
                    <a:lnTo>
                      <a:pt x="595" y="885"/>
                    </a:lnTo>
                    <a:lnTo>
                      <a:pt x="597" y="885"/>
                    </a:lnTo>
                    <a:lnTo>
                      <a:pt x="598" y="884"/>
                    </a:lnTo>
                    <a:lnTo>
                      <a:pt x="598" y="882"/>
                    </a:lnTo>
                    <a:lnTo>
                      <a:pt x="595" y="881"/>
                    </a:lnTo>
                    <a:lnTo>
                      <a:pt x="594" y="879"/>
                    </a:lnTo>
                    <a:lnTo>
                      <a:pt x="594" y="878"/>
                    </a:lnTo>
                    <a:lnTo>
                      <a:pt x="591" y="875"/>
                    </a:lnTo>
                    <a:lnTo>
                      <a:pt x="587" y="874"/>
                    </a:lnTo>
                    <a:lnTo>
                      <a:pt x="583" y="877"/>
                    </a:lnTo>
                    <a:lnTo>
                      <a:pt x="581" y="879"/>
                    </a:lnTo>
                    <a:lnTo>
                      <a:pt x="580" y="877"/>
                    </a:lnTo>
                    <a:lnTo>
                      <a:pt x="580" y="878"/>
                    </a:lnTo>
                    <a:lnTo>
                      <a:pt x="581" y="880"/>
                    </a:lnTo>
                    <a:lnTo>
                      <a:pt x="580" y="880"/>
                    </a:lnTo>
                    <a:lnTo>
                      <a:pt x="580" y="879"/>
                    </a:lnTo>
                    <a:lnTo>
                      <a:pt x="575" y="879"/>
                    </a:lnTo>
                    <a:lnTo>
                      <a:pt x="575" y="878"/>
                    </a:lnTo>
                    <a:lnTo>
                      <a:pt x="573" y="879"/>
                    </a:lnTo>
                    <a:lnTo>
                      <a:pt x="573" y="878"/>
                    </a:lnTo>
                    <a:lnTo>
                      <a:pt x="575" y="877"/>
                    </a:lnTo>
                    <a:lnTo>
                      <a:pt x="574" y="874"/>
                    </a:lnTo>
                    <a:lnTo>
                      <a:pt x="573" y="873"/>
                    </a:lnTo>
                    <a:lnTo>
                      <a:pt x="570" y="875"/>
                    </a:lnTo>
                    <a:lnTo>
                      <a:pt x="571" y="872"/>
                    </a:lnTo>
                    <a:lnTo>
                      <a:pt x="570" y="871"/>
                    </a:lnTo>
                    <a:lnTo>
                      <a:pt x="569" y="869"/>
                    </a:lnTo>
                    <a:lnTo>
                      <a:pt x="566" y="869"/>
                    </a:lnTo>
                    <a:lnTo>
                      <a:pt x="562" y="867"/>
                    </a:lnTo>
                    <a:lnTo>
                      <a:pt x="560" y="862"/>
                    </a:lnTo>
                    <a:lnTo>
                      <a:pt x="558" y="861"/>
                    </a:lnTo>
                    <a:lnTo>
                      <a:pt x="556" y="858"/>
                    </a:lnTo>
                    <a:lnTo>
                      <a:pt x="553" y="858"/>
                    </a:lnTo>
                    <a:lnTo>
                      <a:pt x="553" y="855"/>
                    </a:lnTo>
                    <a:lnTo>
                      <a:pt x="552" y="855"/>
                    </a:lnTo>
                    <a:lnTo>
                      <a:pt x="551" y="855"/>
                    </a:lnTo>
                    <a:lnTo>
                      <a:pt x="550" y="855"/>
                    </a:lnTo>
                    <a:lnTo>
                      <a:pt x="551" y="854"/>
                    </a:lnTo>
                    <a:lnTo>
                      <a:pt x="547" y="850"/>
                    </a:lnTo>
                    <a:lnTo>
                      <a:pt x="547" y="849"/>
                    </a:lnTo>
                    <a:lnTo>
                      <a:pt x="546" y="849"/>
                    </a:lnTo>
                    <a:lnTo>
                      <a:pt x="546" y="845"/>
                    </a:lnTo>
                    <a:lnTo>
                      <a:pt x="545" y="844"/>
                    </a:lnTo>
                    <a:lnTo>
                      <a:pt x="545" y="843"/>
                    </a:lnTo>
                    <a:lnTo>
                      <a:pt x="544" y="842"/>
                    </a:lnTo>
                    <a:lnTo>
                      <a:pt x="544" y="841"/>
                    </a:lnTo>
                    <a:lnTo>
                      <a:pt x="543" y="841"/>
                    </a:lnTo>
                    <a:lnTo>
                      <a:pt x="543" y="840"/>
                    </a:lnTo>
                    <a:lnTo>
                      <a:pt x="542" y="839"/>
                    </a:lnTo>
                    <a:lnTo>
                      <a:pt x="541" y="837"/>
                    </a:lnTo>
                    <a:lnTo>
                      <a:pt x="540" y="836"/>
                    </a:lnTo>
                    <a:lnTo>
                      <a:pt x="539" y="835"/>
                    </a:lnTo>
                    <a:lnTo>
                      <a:pt x="540" y="831"/>
                    </a:lnTo>
                    <a:lnTo>
                      <a:pt x="537" y="826"/>
                    </a:lnTo>
                    <a:lnTo>
                      <a:pt x="532" y="825"/>
                    </a:lnTo>
                    <a:lnTo>
                      <a:pt x="532" y="823"/>
                    </a:lnTo>
                    <a:lnTo>
                      <a:pt x="532" y="820"/>
                    </a:lnTo>
                    <a:lnTo>
                      <a:pt x="531" y="817"/>
                    </a:lnTo>
                    <a:lnTo>
                      <a:pt x="528" y="815"/>
                    </a:lnTo>
                    <a:lnTo>
                      <a:pt x="528" y="814"/>
                    </a:lnTo>
                    <a:lnTo>
                      <a:pt x="526" y="812"/>
                    </a:lnTo>
                    <a:lnTo>
                      <a:pt x="525" y="811"/>
                    </a:lnTo>
                    <a:lnTo>
                      <a:pt x="523" y="808"/>
                    </a:lnTo>
                    <a:lnTo>
                      <a:pt x="521" y="807"/>
                    </a:lnTo>
                    <a:lnTo>
                      <a:pt x="521" y="801"/>
                    </a:lnTo>
                    <a:lnTo>
                      <a:pt x="522" y="798"/>
                    </a:lnTo>
                    <a:lnTo>
                      <a:pt x="521" y="797"/>
                    </a:lnTo>
                    <a:lnTo>
                      <a:pt x="516" y="792"/>
                    </a:lnTo>
                    <a:lnTo>
                      <a:pt x="511" y="791"/>
                    </a:lnTo>
                    <a:lnTo>
                      <a:pt x="504" y="789"/>
                    </a:lnTo>
                    <a:lnTo>
                      <a:pt x="493" y="781"/>
                    </a:lnTo>
                    <a:lnTo>
                      <a:pt x="483" y="779"/>
                    </a:lnTo>
                    <a:lnTo>
                      <a:pt x="482" y="778"/>
                    </a:lnTo>
                    <a:lnTo>
                      <a:pt x="482" y="774"/>
                    </a:lnTo>
                    <a:lnTo>
                      <a:pt x="482" y="773"/>
                    </a:lnTo>
                    <a:lnTo>
                      <a:pt x="480" y="768"/>
                    </a:lnTo>
                    <a:lnTo>
                      <a:pt x="478" y="765"/>
                    </a:lnTo>
                    <a:lnTo>
                      <a:pt x="477" y="757"/>
                    </a:lnTo>
                    <a:lnTo>
                      <a:pt x="476" y="756"/>
                    </a:lnTo>
                    <a:lnTo>
                      <a:pt x="476" y="753"/>
                    </a:lnTo>
                    <a:lnTo>
                      <a:pt x="472" y="747"/>
                    </a:lnTo>
                    <a:lnTo>
                      <a:pt x="463" y="741"/>
                    </a:lnTo>
                    <a:lnTo>
                      <a:pt x="458" y="735"/>
                    </a:lnTo>
                    <a:lnTo>
                      <a:pt x="456" y="732"/>
                    </a:lnTo>
                    <a:lnTo>
                      <a:pt x="454" y="731"/>
                    </a:lnTo>
                    <a:lnTo>
                      <a:pt x="453" y="728"/>
                    </a:lnTo>
                    <a:lnTo>
                      <a:pt x="452" y="727"/>
                    </a:lnTo>
                    <a:lnTo>
                      <a:pt x="451" y="723"/>
                    </a:lnTo>
                    <a:lnTo>
                      <a:pt x="448" y="720"/>
                    </a:lnTo>
                    <a:lnTo>
                      <a:pt x="449" y="720"/>
                    </a:lnTo>
                    <a:lnTo>
                      <a:pt x="448" y="706"/>
                    </a:lnTo>
                    <a:lnTo>
                      <a:pt x="437" y="701"/>
                    </a:lnTo>
                    <a:lnTo>
                      <a:pt x="435" y="696"/>
                    </a:lnTo>
                    <a:lnTo>
                      <a:pt x="433" y="695"/>
                    </a:lnTo>
                    <a:lnTo>
                      <a:pt x="428" y="689"/>
                    </a:lnTo>
                    <a:lnTo>
                      <a:pt x="427" y="685"/>
                    </a:lnTo>
                    <a:lnTo>
                      <a:pt x="426" y="683"/>
                    </a:lnTo>
                    <a:lnTo>
                      <a:pt x="417" y="680"/>
                    </a:lnTo>
                    <a:lnTo>
                      <a:pt x="417" y="679"/>
                    </a:lnTo>
                    <a:lnTo>
                      <a:pt x="418" y="677"/>
                    </a:lnTo>
                    <a:lnTo>
                      <a:pt x="419" y="675"/>
                    </a:lnTo>
                    <a:lnTo>
                      <a:pt x="417" y="670"/>
                    </a:lnTo>
                    <a:lnTo>
                      <a:pt x="417" y="661"/>
                    </a:lnTo>
                    <a:lnTo>
                      <a:pt x="414" y="661"/>
                    </a:lnTo>
                    <a:lnTo>
                      <a:pt x="418" y="657"/>
                    </a:lnTo>
                    <a:lnTo>
                      <a:pt x="419" y="654"/>
                    </a:lnTo>
                    <a:lnTo>
                      <a:pt x="417" y="647"/>
                    </a:lnTo>
                    <a:lnTo>
                      <a:pt x="413" y="646"/>
                    </a:lnTo>
                    <a:lnTo>
                      <a:pt x="414" y="645"/>
                    </a:lnTo>
                    <a:lnTo>
                      <a:pt x="413" y="642"/>
                    </a:lnTo>
                    <a:lnTo>
                      <a:pt x="409" y="642"/>
                    </a:lnTo>
                    <a:lnTo>
                      <a:pt x="413" y="631"/>
                    </a:lnTo>
                    <a:lnTo>
                      <a:pt x="412" y="623"/>
                    </a:lnTo>
                    <a:lnTo>
                      <a:pt x="410" y="619"/>
                    </a:lnTo>
                    <a:lnTo>
                      <a:pt x="407" y="616"/>
                    </a:lnTo>
                    <a:lnTo>
                      <a:pt x="402" y="614"/>
                    </a:lnTo>
                    <a:lnTo>
                      <a:pt x="395" y="616"/>
                    </a:lnTo>
                    <a:lnTo>
                      <a:pt x="394" y="622"/>
                    </a:lnTo>
                    <a:lnTo>
                      <a:pt x="391" y="614"/>
                    </a:lnTo>
                    <a:lnTo>
                      <a:pt x="384" y="612"/>
                    </a:lnTo>
                    <a:lnTo>
                      <a:pt x="382" y="609"/>
                    </a:lnTo>
                    <a:lnTo>
                      <a:pt x="381" y="603"/>
                    </a:lnTo>
                    <a:lnTo>
                      <a:pt x="390" y="589"/>
                    </a:lnTo>
                    <a:lnTo>
                      <a:pt x="389" y="584"/>
                    </a:lnTo>
                    <a:lnTo>
                      <a:pt x="388" y="581"/>
                    </a:lnTo>
                    <a:lnTo>
                      <a:pt x="387" y="583"/>
                    </a:lnTo>
                    <a:lnTo>
                      <a:pt x="382" y="578"/>
                    </a:lnTo>
                    <a:lnTo>
                      <a:pt x="382" y="572"/>
                    </a:lnTo>
                    <a:lnTo>
                      <a:pt x="379" y="566"/>
                    </a:lnTo>
                    <a:lnTo>
                      <a:pt x="376" y="565"/>
                    </a:lnTo>
                    <a:lnTo>
                      <a:pt x="373" y="560"/>
                    </a:lnTo>
                    <a:lnTo>
                      <a:pt x="372" y="559"/>
                    </a:lnTo>
                    <a:lnTo>
                      <a:pt x="367" y="548"/>
                    </a:lnTo>
                    <a:lnTo>
                      <a:pt x="365" y="546"/>
                    </a:lnTo>
                    <a:lnTo>
                      <a:pt x="361" y="543"/>
                    </a:lnTo>
                    <a:lnTo>
                      <a:pt x="357" y="527"/>
                    </a:lnTo>
                    <a:lnTo>
                      <a:pt x="351" y="519"/>
                    </a:lnTo>
                    <a:lnTo>
                      <a:pt x="350" y="509"/>
                    </a:lnTo>
                    <a:lnTo>
                      <a:pt x="347" y="505"/>
                    </a:lnTo>
                    <a:lnTo>
                      <a:pt x="346" y="505"/>
                    </a:lnTo>
                    <a:lnTo>
                      <a:pt x="345" y="503"/>
                    </a:lnTo>
                    <a:lnTo>
                      <a:pt x="339" y="504"/>
                    </a:lnTo>
                    <a:lnTo>
                      <a:pt x="337" y="503"/>
                    </a:lnTo>
                    <a:lnTo>
                      <a:pt x="339" y="480"/>
                    </a:lnTo>
                    <a:lnTo>
                      <a:pt x="337" y="476"/>
                    </a:lnTo>
                    <a:lnTo>
                      <a:pt x="341" y="457"/>
                    </a:lnTo>
                    <a:lnTo>
                      <a:pt x="337" y="446"/>
                    </a:lnTo>
                    <a:lnTo>
                      <a:pt x="333" y="441"/>
                    </a:lnTo>
                    <a:lnTo>
                      <a:pt x="329" y="437"/>
                    </a:lnTo>
                    <a:lnTo>
                      <a:pt x="327" y="437"/>
                    </a:lnTo>
                    <a:lnTo>
                      <a:pt x="325" y="438"/>
                    </a:lnTo>
                    <a:lnTo>
                      <a:pt x="324" y="437"/>
                    </a:lnTo>
                    <a:lnTo>
                      <a:pt x="328" y="428"/>
                    </a:lnTo>
                    <a:lnTo>
                      <a:pt x="328" y="416"/>
                    </a:lnTo>
                    <a:lnTo>
                      <a:pt x="322" y="404"/>
                    </a:lnTo>
                    <a:lnTo>
                      <a:pt x="310" y="389"/>
                    </a:lnTo>
                    <a:lnTo>
                      <a:pt x="309" y="389"/>
                    </a:lnTo>
                    <a:lnTo>
                      <a:pt x="298" y="365"/>
                    </a:lnTo>
                    <a:lnTo>
                      <a:pt x="293" y="357"/>
                    </a:lnTo>
                    <a:lnTo>
                      <a:pt x="293" y="346"/>
                    </a:lnTo>
                    <a:lnTo>
                      <a:pt x="291" y="336"/>
                    </a:lnTo>
                    <a:lnTo>
                      <a:pt x="293" y="335"/>
                    </a:lnTo>
                    <a:lnTo>
                      <a:pt x="297" y="325"/>
                    </a:lnTo>
                    <a:lnTo>
                      <a:pt x="299" y="310"/>
                    </a:lnTo>
                    <a:lnTo>
                      <a:pt x="299" y="304"/>
                    </a:lnTo>
                    <a:lnTo>
                      <a:pt x="295" y="294"/>
                    </a:lnTo>
                    <a:lnTo>
                      <a:pt x="297" y="291"/>
                    </a:lnTo>
                    <a:lnTo>
                      <a:pt x="298" y="293"/>
                    </a:lnTo>
                    <a:lnTo>
                      <a:pt x="307" y="290"/>
                    </a:lnTo>
                    <a:lnTo>
                      <a:pt x="308" y="290"/>
                    </a:lnTo>
                    <a:lnTo>
                      <a:pt x="309" y="286"/>
                    </a:lnTo>
                    <a:lnTo>
                      <a:pt x="308" y="284"/>
                    </a:lnTo>
                    <a:lnTo>
                      <a:pt x="310" y="279"/>
                    </a:lnTo>
                    <a:lnTo>
                      <a:pt x="310" y="278"/>
                    </a:lnTo>
                    <a:lnTo>
                      <a:pt x="308" y="274"/>
                    </a:lnTo>
                    <a:lnTo>
                      <a:pt x="306" y="274"/>
                    </a:lnTo>
                    <a:lnTo>
                      <a:pt x="306" y="271"/>
                    </a:lnTo>
                    <a:lnTo>
                      <a:pt x="305" y="270"/>
                    </a:lnTo>
                    <a:lnTo>
                      <a:pt x="300" y="269"/>
                    </a:lnTo>
                    <a:lnTo>
                      <a:pt x="299" y="269"/>
                    </a:lnTo>
                    <a:lnTo>
                      <a:pt x="288" y="263"/>
                    </a:lnTo>
                    <a:lnTo>
                      <a:pt x="285" y="260"/>
                    </a:lnTo>
                    <a:lnTo>
                      <a:pt x="285" y="259"/>
                    </a:lnTo>
                    <a:lnTo>
                      <a:pt x="280" y="259"/>
                    </a:lnTo>
                    <a:lnTo>
                      <a:pt x="273" y="258"/>
                    </a:lnTo>
                    <a:lnTo>
                      <a:pt x="259" y="252"/>
                    </a:lnTo>
                    <a:lnTo>
                      <a:pt x="250" y="249"/>
                    </a:lnTo>
                    <a:lnTo>
                      <a:pt x="249" y="248"/>
                    </a:lnTo>
                    <a:lnTo>
                      <a:pt x="248" y="249"/>
                    </a:lnTo>
                    <a:lnTo>
                      <a:pt x="233" y="245"/>
                    </a:lnTo>
                    <a:lnTo>
                      <a:pt x="231" y="243"/>
                    </a:lnTo>
                    <a:lnTo>
                      <a:pt x="229" y="239"/>
                    </a:lnTo>
                    <a:lnTo>
                      <a:pt x="221" y="239"/>
                    </a:lnTo>
                    <a:lnTo>
                      <a:pt x="219" y="236"/>
                    </a:lnTo>
                    <a:lnTo>
                      <a:pt x="219" y="234"/>
                    </a:lnTo>
                    <a:lnTo>
                      <a:pt x="224" y="228"/>
                    </a:lnTo>
                    <a:lnTo>
                      <a:pt x="224" y="227"/>
                    </a:lnTo>
                    <a:lnTo>
                      <a:pt x="221" y="220"/>
                    </a:lnTo>
                    <a:lnTo>
                      <a:pt x="221" y="216"/>
                    </a:lnTo>
                    <a:lnTo>
                      <a:pt x="220" y="210"/>
                    </a:lnTo>
                    <a:lnTo>
                      <a:pt x="216" y="206"/>
                    </a:lnTo>
                    <a:lnTo>
                      <a:pt x="215" y="204"/>
                    </a:lnTo>
                    <a:lnTo>
                      <a:pt x="202" y="197"/>
                    </a:lnTo>
                    <a:lnTo>
                      <a:pt x="201" y="196"/>
                    </a:lnTo>
                    <a:lnTo>
                      <a:pt x="198" y="195"/>
                    </a:lnTo>
                    <a:lnTo>
                      <a:pt x="196" y="194"/>
                    </a:lnTo>
                    <a:lnTo>
                      <a:pt x="191" y="191"/>
                    </a:lnTo>
                    <a:lnTo>
                      <a:pt x="188" y="190"/>
                    </a:lnTo>
                    <a:lnTo>
                      <a:pt x="187" y="190"/>
                    </a:lnTo>
                    <a:lnTo>
                      <a:pt x="184" y="190"/>
                    </a:lnTo>
                    <a:lnTo>
                      <a:pt x="183" y="189"/>
                    </a:lnTo>
                    <a:lnTo>
                      <a:pt x="181" y="187"/>
                    </a:lnTo>
                    <a:lnTo>
                      <a:pt x="180" y="186"/>
                    </a:lnTo>
                    <a:lnTo>
                      <a:pt x="178" y="187"/>
                    </a:lnTo>
                    <a:lnTo>
                      <a:pt x="171" y="188"/>
                    </a:lnTo>
                    <a:lnTo>
                      <a:pt x="170" y="189"/>
                    </a:lnTo>
                    <a:lnTo>
                      <a:pt x="169" y="190"/>
                    </a:lnTo>
                    <a:lnTo>
                      <a:pt x="167" y="191"/>
                    </a:lnTo>
                    <a:lnTo>
                      <a:pt x="162" y="188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44" y="202"/>
                    </a:lnTo>
                    <a:lnTo>
                      <a:pt x="137" y="200"/>
                    </a:lnTo>
                    <a:lnTo>
                      <a:pt x="131" y="196"/>
                    </a:lnTo>
                    <a:lnTo>
                      <a:pt x="126" y="192"/>
                    </a:lnTo>
                    <a:lnTo>
                      <a:pt x="121" y="190"/>
                    </a:lnTo>
                    <a:lnTo>
                      <a:pt x="119" y="188"/>
                    </a:lnTo>
                    <a:lnTo>
                      <a:pt x="114" y="183"/>
                    </a:lnTo>
                    <a:lnTo>
                      <a:pt x="115" y="182"/>
                    </a:lnTo>
                    <a:lnTo>
                      <a:pt x="109" y="177"/>
                    </a:lnTo>
                    <a:lnTo>
                      <a:pt x="99" y="170"/>
                    </a:lnTo>
                    <a:lnTo>
                      <a:pt x="97" y="169"/>
                    </a:lnTo>
                    <a:lnTo>
                      <a:pt x="97" y="168"/>
                    </a:lnTo>
                    <a:lnTo>
                      <a:pt x="95" y="167"/>
                    </a:lnTo>
                    <a:lnTo>
                      <a:pt x="91" y="164"/>
                    </a:lnTo>
                    <a:lnTo>
                      <a:pt x="89" y="162"/>
                    </a:lnTo>
                    <a:lnTo>
                      <a:pt x="89" y="160"/>
                    </a:lnTo>
                    <a:lnTo>
                      <a:pt x="86" y="159"/>
                    </a:lnTo>
                    <a:lnTo>
                      <a:pt x="83" y="156"/>
                    </a:lnTo>
                    <a:lnTo>
                      <a:pt x="83" y="153"/>
                    </a:lnTo>
                    <a:lnTo>
                      <a:pt x="78" y="150"/>
                    </a:lnTo>
                    <a:lnTo>
                      <a:pt x="75" y="147"/>
                    </a:lnTo>
                    <a:lnTo>
                      <a:pt x="68" y="146"/>
                    </a:lnTo>
                    <a:lnTo>
                      <a:pt x="63" y="146"/>
                    </a:lnTo>
                    <a:lnTo>
                      <a:pt x="60" y="144"/>
                    </a:lnTo>
                    <a:lnTo>
                      <a:pt x="54" y="140"/>
                    </a:lnTo>
                    <a:lnTo>
                      <a:pt x="51" y="134"/>
                    </a:lnTo>
                    <a:lnTo>
                      <a:pt x="49" y="133"/>
                    </a:lnTo>
                    <a:lnTo>
                      <a:pt x="46" y="134"/>
                    </a:lnTo>
                    <a:lnTo>
                      <a:pt x="42" y="133"/>
                    </a:lnTo>
                    <a:lnTo>
                      <a:pt x="40" y="138"/>
                    </a:lnTo>
                    <a:lnTo>
                      <a:pt x="40" y="141"/>
                    </a:lnTo>
                    <a:lnTo>
                      <a:pt x="40" y="143"/>
                    </a:lnTo>
                    <a:lnTo>
                      <a:pt x="32" y="140"/>
                    </a:lnTo>
                    <a:lnTo>
                      <a:pt x="27" y="134"/>
                    </a:lnTo>
                    <a:lnTo>
                      <a:pt x="13" y="118"/>
                    </a:lnTo>
                    <a:lnTo>
                      <a:pt x="6" y="114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7" y="95"/>
                    </a:lnTo>
                    <a:lnTo>
                      <a:pt x="6" y="63"/>
                    </a:lnTo>
                    <a:lnTo>
                      <a:pt x="11" y="59"/>
                    </a:lnTo>
                    <a:lnTo>
                      <a:pt x="17" y="63"/>
                    </a:lnTo>
                    <a:lnTo>
                      <a:pt x="19" y="42"/>
                    </a:lnTo>
                    <a:lnTo>
                      <a:pt x="34" y="20"/>
                    </a:lnTo>
                    <a:lnTo>
                      <a:pt x="55" y="0"/>
                    </a:lnTo>
                    <a:lnTo>
                      <a:pt x="77" y="23"/>
                    </a:lnTo>
                    <a:lnTo>
                      <a:pt x="278" y="115"/>
                    </a:lnTo>
                    <a:lnTo>
                      <a:pt x="557" y="239"/>
                    </a:lnTo>
                    <a:lnTo>
                      <a:pt x="557" y="240"/>
                    </a:lnTo>
                    <a:lnTo>
                      <a:pt x="579" y="249"/>
                    </a:lnTo>
                    <a:lnTo>
                      <a:pt x="583" y="252"/>
                    </a:lnTo>
                    <a:lnTo>
                      <a:pt x="623" y="269"/>
                    </a:lnTo>
                    <a:lnTo>
                      <a:pt x="721" y="277"/>
                    </a:lnTo>
                    <a:lnTo>
                      <a:pt x="943" y="290"/>
                    </a:lnTo>
                    <a:lnTo>
                      <a:pt x="971" y="291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1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877095" y="4321048"/>
                <a:ext cx="396852" cy="416773"/>
              </a:xfrm>
              <a:custGeom>
                <a:avLst/>
                <a:gdLst>
                  <a:gd name="T0" fmla="*/ 2147483647 w 261"/>
                  <a:gd name="T1" fmla="*/ 2147483647 h 294"/>
                  <a:gd name="T2" fmla="*/ 2147483647 w 261"/>
                  <a:gd name="T3" fmla="*/ 2147483647 h 294"/>
                  <a:gd name="T4" fmla="*/ 2147483647 w 261"/>
                  <a:gd name="T5" fmla="*/ 2147483647 h 294"/>
                  <a:gd name="T6" fmla="*/ 2147483647 w 261"/>
                  <a:gd name="T7" fmla="*/ 2147483647 h 294"/>
                  <a:gd name="T8" fmla="*/ 2147483647 w 261"/>
                  <a:gd name="T9" fmla="*/ 2147483647 h 294"/>
                  <a:gd name="T10" fmla="*/ 2147483647 w 261"/>
                  <a:gd name="T11" fmla="*/ 2147483647 h 294"/>
                  <a:gd name="T12" fmla="*/ 2147483647 w 261"/>
                  <a:gd name="T13" fmla="*/ 2147483647 h 294"/>
                  <a:gd name="T14" fmla="*/ 2147483647 w 261"/>
                  <a:gd name="T15" fmla="*/ 2147483647 h 294"/>
                  <a:gd name="T16" fmla="*/ 2147483647 w 261"/>
                  <a:gd name="T17" fmla="*/ 2147483647 h 294"/>
                  <a:gd name="T18" fmla="*/ 2147483647 w 261"/>
                  <a:gd name="T19" fmla="*/ 2147483647 h 294"/>
                  <a:gd name="T20" fmla="*/ 2147483647 w 261"/>
                  <a:gd name="T21" fmla="*/ 2147483647 h 294"/>
                  <a:gd name="T22" fmla="*/ 2147483647 w 261"/>
                  <a:gd name="T23" fmla="*/ 2147483647 h 294"/>
                  <a:gd name="T24" fmla="*/ 2147483647 w 261"/>
                  <a:gd name="T25" fmla="*/ 2147483647 h 294"/>
                  <a:gd name="T26" fmla="*/ 2147483647 w 261"/>
                  <a:gd name="T27" fmla="*/ 2147483647 h 294"/>
                  <a:gd name="T28" fmla="*/ 2147483647 w 261"/>
                  <a:gd name="T29" fmla="*/ 2147483647 h 294"/>
                  <a:gd name="T30" fmla="*/ 2147483647 w 261"/>
                  <a:gd name="T31" fmla="*/ 2147483647 h 294"/>
                  <a:gd name="T32" fmla="*/ 2147483647 w 261"/>
                  <a:gd name="T33" fmla="*/ 2147483647 h 294"/>
                  <a:gd name="T34" fmla="*/ 2147483647 w 261"/>
                  <a:gd name="T35" fmla="*/ 2147483647 h 294"/>
                  <a:gd name="T36" fmla="*/ 2147483647 w 261"/>
                  <a:gd name="T37" fmla="*/ 2147483647 h 294"/>
                  <a:gd name="T38" fmla="*/ 2147483647 w 261"/>
                  <a:gd name="T39" fmla="*/ 2147483647 h 294"/>
                  <a:gd name="T40" fmla="*/ 2147483647 w 261"/>
                  <a:gd name="T41" fmla="*/ 2147483647 h 294"/>
                  <a:gd name="T42" fmla="*/ 2147483647 w 261"/>
                  <a:gd name="T43" fmla="*/ 2147483647 h 294"/>
                  <a:gd name="T44" fmla="*/ 2147483647 w 261"/>
                  <a:gd name="T45" fmla="*/ 2147483647 h 294"/>
                  <a:gd name="T46" fmla="*/ 2147483647 w 261"/>
                  <a:gd name="T47" fmla="*/ 2147483647 h 294"/>
                  <a:gd name="T48" fmla="*/ 2147483647 w 261"/>
                  <a:gd name="T49" fmla="*/ 2147483647 h 294"/>
                  <a:gd name="T50" fmla="*/ 2147483647 w 261"/>
                  <a:gd name="T51" fmla="*/ 2147483647 h 294"/>
                  <a:gd name="T52" fmla="*/ 2147483647 w 261"/>
                  <a:gd name="T53" fmla="*/ 2147483647 h 294"/>
                  <a:gd name="T54" fmla="*/ 2147483647 w 261"/>
                  <a:gd name="T55" fmla="*/ 2147483647 h 294"/>
                  <a:gd name="T56" fmla="*/ 2147483647 w 261"/>
                  <a:gd name="T57" fmla="*/ 0 h 294"/>
                  <a:gd name="T58" fmla="*/ 2147483647 w 261"/>
                  <a:gd name="T59" fmla="*/ 2147483647 h 294"/>
                  <a:gd name="T60" fmla="*/ 2147483647 w 261"/>
                  <a:gd name="T61" fmla="*/ 2147483647 h 294"/>
                  <a:gd name="T62" fmla="*/ 2147483647 w 261"/>
                  <a:gd name="T63" fmla="*/ 2147483647 h 294"/>
                  <a:gd name="T64" fmla="*/ 2147483647 w 261"/>
                  <a:gd name="T65" fmla="*/ 2147483647 h 294"/>
                  <a:gd name="T66" fmla="*/ 2147483647 w 261"/>
                  <a:gd name="T67" fmla="*/ 2147483647 h 294"/>
                  <a:gd name="T68" fmla="*/ 2147483647 w 261"/>
                  <a:gd name="T69" fmla="*/ 2147483647 h 294"/>
                  <a:gd name="T70" fmla="*/ 2147483647 w 261"/>
                  <a:gd name="T71" fmla="*/ 2147483647 h 294"/>
                  <a:gd name="T72" fmla="*/ 2147483647 w 261"/>
                  <a:gd name="T73" fmla="*/ 2147483647 h 294"/>
                  <a:gd name="T74" fmla="*/ 2147483647 w 261"/>
                  <a:gd name="T75" fmla="*/ 2147483647 h 294"/>
                  <a:gd name="T76" fmla="*/ 2147483647 w 261"/>
                  <a:gd name="T77" fmla="*/ 2147483647 h 294"/>
                  <a:gd name="T78" fmla="*/ 2147483647 w 261"/>
                  <a:gd name="T79" fmla="*/ 2147483647 h 294"/>
                  <a:gd name="T80" fmla="*/ 2147483647 w 261"/>
                  <a:gd name="T81" fmla="*/ 2147483647 h 294"/>
                  <a:gd name="T82" fmla="*/ 2147483647 w 261"/>
                  <a:gd name="T83" fmla="*/ 2147483647 h 294"/>
                  <a:gd name="T84" fmla="*/ 2147483647 w 261"/>
                  <a:gd name="T85" fmla="*/ 2147483647 h 294"/>
                  <a:gd name="T86" fmla="*/ 2147483647 w 261"/>
                  <a:gd name="T87" fmla="*/ 2147483647 h 294"/>
                  <a:gd name="T88" fmla="*/ 2147483647 w 261"/>
                  <a:gd name="T89" fmla="*/ 2147483647 h 294"/>
                  <a:gd name="T90" fmla="*/ 2147483647 w 261"/>
                  <a:gd name="T91" fmla="*/ 2147483647 h 294"/>
                  <a:gd name="T92" fmla="*/ 2147483647 w 261"/>
                  <a:gd name="T93" fmla="*/ 2147483647 h 294"/>
                  <a:gd name="T94" fmla="*/ 2147483647 w 261"/>
                  <a:gd name="T95" fmla="*/ 2147483647 h 294"/>
                  <a:gd name="T96" fmla="*/ 2147483647 w 261"/>
                  <a:gd name="T97" fmla="*/ 2147483647 h 294"/>
                  <a:gd name="T98" fmla="*/ 2147483647 w 261"/>
                  <a:gd name="T99" fmla="*/ 2147483647 h 294"/>
                  <a:gd name="T100" fmla="*/ 2147483647 w 261"/>
                  <a:gd name="T101" fmla="*/ 2147483647 h 294"/>
                  <a:gd name="T102" fmla="*/ 2147483647 w 261"/>
                  <a:gd name="T103" fmla="*/ 2147483647 h 294"/>
                  <a:gd name="T104" fmla="*/ 2147483647 w 261"/>
                  <a:gd name="T105" fmla="*/ 2147483647 h 294"/>
                  <a:gd name="T106" fmla="*/ 2147483647 w 261"/>
                  <a:gd name="T107" fmla="*/ 2147483647 h 294"/>
                  <a:gd name="T108" fmla="*/ 2147483647 w 261"/>
                  <a:gd name="T109" fmla="*/ 2147483647 h 294"/>
                  <a:gd name="T110" fmla="*/ 2147483647 w 261"/>
                  <a:gd name="T111" fmla="*/ 2147483647 h 294"/>
                  <a:gd name="T112" fmla="*/ 2147483647 w 261"/>
                  <a:gd name="T113" fmla="*/ 2147483647 h 294"/>
                  <a:gd name="T114" fmla="*/ 0 w 261"/>
                  <a:gd name="T115" fmla="*/ 2147483647 h 2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1"/>
                  <a:gd name="T175" fmla="*/ 0 h 294"/>
                  <a:gd name="T176" fmla="*/ 261 w 261"/>
                  <a:gd name="T177" fmla="*/ 294 h 2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1" h="294">
                    <a:moveTo>
                      <a:pt x="0" y="156"/>
                    </a:moveTo>
                    <a:lnTo>
                      <a:pt x="1" y="141"/>
                    </a:lnTo>
                    <a:lnTo>
                      <a:pt x="5" y="138"/>
                    </a:lnTo>
                    <a:lnTo>
                      <a:pt x="6" y="127"/>
                    </a:lnTo>
                    <a:lnTo>
                      <a:pt x="10" y="126"/>
                    </a:lnTo>
                    <a:lnTo>
                      <a:pt x="13" y="126"/>
                    </a:lnTo>
                    <a:lnTo>
                      <a:pt x="17" y="126"/>
                    </a:lnTo>
                    <a:lnTo>
                      <a:pt x="23" y="130"/>
                    </a:lnTo>
                    <a:lnTo>
                      <a:pt x="33" y="131"/>
                    </a:lnTo>
                    <a:lnTo>
                      <a:pt x="36" y="130"/>
                    </a:lnTo>
                    <a:lnTo>
                      <a:pt x="38" y="127"/>
                    </a:lnTo>
                    <a:lnTo>
                      <a:pt x="40" y="116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53" y="117"/>
                    </a:lnTo>
                    <a:lnTo>
                      <a:pt x="60" y="122"/>
                    </a:lnTo>
                    <a:lnTo>
                      <a:pt x="64" y="122"/>
                    </a:lnTo>
                    <a:lnTo>
                      <a:pt x="67" y="124"/>
                    </a:lnTo>
                    <a:lnTo>
                      <a:pt x="69" y="124"/>
                    </a:lnTo>
                    <a:lnTo>
                      <a:pt x="74" y="122"/>
                    </a:lnTo>
                    <a:lnTo>
                      <a:pt x="78" y="118"/>
                    </a:lnTo>
                    <a:lnTo>
                      <a:pt x="78" y="111"/>
                    </a:lnTo>
                    <a:lnTo>
                      <a:pt x="79" y="102"/>
                    </a:lnTo>
                    <a:lnTo>
                      <a:pt x="87" y="83"/>
                    </a:lnTo>
                    <a:lnTo>
                      <a:pt x="89" y="77"/>
                    </a:lnTo>
                    <a:lnTo>
                      <a:pt x="98" y="76"/>
                    </a:lnTo>
                    <a:lnTo>
                      <a:pt x="101" y="79"/>
                    </a:lnTo>
                    <a:lnTo>
                      <a:pt x="108" y="83"/>
                    </a:lnTo>
                    <a:lnTo>
                      <a:pt x="115" y="87"/>
                    </a:lnTo>
                    <a:lnTo>
                      <a:pt x="125" y="83"/>
                    </a:lnTo>
                    <a:lnTo>
                      <a:pt x="127" y="77"/>
                    </a:lnTo>
                    <a:lnTo>
                      <a:pt x="136" y="73"/>
                    </a:lnTo>
                    <a:lnTo>
                      <a:pt x="136" y="63"/>
                    </a:lnTo>
                    <a:lnTo>
                      <a:pt x="127" y="63"/>
                    </a:lnTo>
                    <a:lnTo>
                      <a:pt x="124" y="57"/>
                    </a:lnTo>
                    <a:lnTo>
                      <a:pt x="124" y="47"/>
                    </a:lnTo>
                    <a:lnTo>
                      <a:pt x="120" y="45"/>
                    </a:lnTo>
                    <a:lnTo>
                      <a:pt x="120" y="34"/>
                    </a:lnTo>
                    <a:lnTo>
                      <a:pt x="125" y="29"/>
                    </a:lnTo>
                    <a:lnTo>
                      <a:pt x="126" y="24"/>
                    </a:lnTo>
                    <a:lnTo>
                      <a:pt x="129" y="17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4" y="27"/>
                    </a:lnTo>
                    <a:lnTo>
                      <a:pt x="166" y="34"/>
                    </a:lnTo>
                    <a:lnTo>
                      <a:pt x="173" y="33"/>
                    </a:lnTo>
                    <a:lnTo>
                      <a:pt x="175" y="30"/>
                    </a:lnTo>
                    <a:lnTo>
                      <a:pt x="178" y="30"/>
                    </a:lnTo>
                    <a:lnTo>
                      <a:pt x="182" y="33"/>
                    </a:lnTo>
                    <a:lnTo>
                      <a:pt x="184" y="36"/>
                    </a:lnTo>
                    <a:lnTo>
                      <a:pt x="189" y="36"/>
                    </a:lnTo>
                    <a:lnTo>
                      <a:pt x="192" y="33"/>
                    </a:lnTo>
                    <a:lnTo>
                      <a:pt x="193" y="20"/>
                    </a:lnTo>
                    <a:lnTo>
                      <a:pt x="192" y="17"/>
                    </a:lnTo>
                    <a:lnTo>
                      <a:pt x="193" y="13"/>
                    </a:lnTo>
                    <a:lnTo>
                      <a:pt x="202" y="1"/>
                    </a:lnTo>
                    <a:lnTo>
                      <a:pt x="207" y="0"/>
                    </a:lnTo>
                    <a:lnTo>
                      <a:pt x="216" y="0"/>
                    </a:lnTo>
                    <a:lnTo>
                      <a:pt x="215" y="3"/>
                    </a:lnTo>
                    <a:lnTo>
                      <a:pt x="217" y="4"/>
                    </a:lnTo>
                    <a:lnTo>
                      <a:pt x="225" y="0"/>
                    </a:lnTo>
                    <a:lnTo>
                      <a:pt x="227" y="14"/>
                    </a:lnTo>
                    <a:lnTo>
                      <a:pt x="230" y="16"/>
                    </a:lnTo>
                    <a:lnTo>
                      <a:pt x="239" y="38"/>
                    </a:lnTo>
                    <a:lnTo>
                      <a:pt x="260" y="70"/>
                    </a:lnTo>
                    <a:lnTo>
                      <a:pt x="256" y="73"/>
                    </a:lnTo>
                    <a:lnTo>
                      <a:pt x="251" y="75"/>
                    </a:lnTo>
                    <a:lnTo>
                      <a:pt x="248" y="75"/>
                    </a:lnTo>
                    <a:lnTo>
                      <a:pt x="242" y="76"/>
                    </a:lnTo>
                    <a:lnTo>
                      <a:pt x="237" y="85"/>
                    </a:lnTo>
                    <a:lnTo>
                      <a:pt x="232" y="86"/>
                    </a:lnTo>
                    <a:lnTo>
                      <a:pt x="220" y="87"/>
                    </a:lnTo>
                    <a:lnTo>
                      <a:pt x="212" y="81"/>
                    </a:lnTo>
                    <a:lnTo>
                      <a:pt x="210" y="81"/>
                    </a:lnTo>
                    <a:lnTo>
                      <a:pt x="208" y="92"/>
                    </a:lnTo>
                    <a:lnTo>
                      <a:pt x="196" y="117"/>
                    </a:lnTo>
                    <a:lnTo>
                      <a:pt x="182" y="133"/>
                    </a:lnTo>
                    <a:lnTo>
                      <a:pt x="182" y="137"/>
                    </a:lnTo>
                    <a:lnTo>
                      <a:pt x="175" y="145"/>
                    </a:lnTo>
                    <a:lnTo>
                      <a:pt x="174" y="149"/>
                    </a:lnTo>
                    <a:lnTo>
                      <a:pt x="178" y="163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48" y="177"/>
                    </a:lnTo>
                    <a:lnTo>
                      <a:pt x="138" y="180"/>
                    </a:lnTo>
                    <a:lnTo>
                      <a:pt x="132" y="182"/>
                    </a:lnTo>
                    <a:lnTo>
                      <a:pt x="124" y="185"/>
                    </a:lnTo>
                    <a:lnTo>
                      <a:pt x="120" y="218"/>
                    </a:lnTo>
                    <a:lnTo>
                      <a:pt x="117" y="222"/>
                    </a:lnTo>
                    <a:lnTo>
                      <a:pt x="108" y="232"/>
                    </a:lnTo>
                    <a:lnTo>
                      <a:pt x="108" y="235"/>
                    </a:lnTo>
                    <a:lnTo>
                      <a:pt x="121" y="243"/>
                    </a:lnTo>
                    <a:lnTo>
                      <a:pt x="127" y="246"/>
                    </a:lnTo>
                    <a:lnTo>
                      <a:pt x="129" y="245"/>
                    </a:lnTo>
                    <a:lnTo>
                      <a:pt x="129" y="248"/>
                    </a:lnTo>
                    <a:lnTo>
                      <a:pt x="132" y="252"/>
                    </a:lnTo>
                    <a:lnTo>
                      <a:pt x="127" y="287"/>
                    </a:lnTo>
                    <a:lnTo>
                      <a:pt x="125" y="286"/>
                    </a:lnTo>
                    <a:lnTo>
                      <a:pt x="123" y="280"/>
                    </a:lnTo>
                    <a:lnTo>
                      <a:pt x="120" y="279"/>
                    </a:lnTo>
                    <a:lnTo>
                      <a:pt x="123" y="293"/>
                    </a:lnTo>
                    <a:lnTo>
                      <a:pt x="82" y="284"/>
                    </a:lnTo>
                    <a:lnTo>
                      <a:pt x="79" y="280"/>
                    </a:lnTo>
                    <a:lnTo>
                      <a:pt x="60" y="271"/>
                    </a:lnTo>
                    <a:lnTo>
                      <a:pt x="55" y="266"/>
                    </a:lnTo>
                    <a:lnTo>
                      <a:pt x="53" y="259"/>
                    </a:lnTo>
                    <a:lnTo>
                      <a:pt x="42" y="250"/>
                    </a:lnTo>
                    <a:lnTo>
                      <a:pt x="42" y="246"/>
                    </a:lnTo>
                    <a:lnTo>
                      <a:pt x="27" y="236"/>
                    </a:lnTo>
                    <a:lnTo>
                      <a:pt x="21" y="226"/>
                    </a:lnTo>
                    <a:lnTo>
                      <a:pt x="19" y="225"/>
                    </a:lnTo>
                    <a:lnTo>
                      <a:pt x="16" y="219"/>
                    </a:lnTo>
                    <a:lnTo>
                      <a:pt x="13" y="189"/>
                    </a:lnTo>
                    <a:lnTo>
                      <a:pt x="7" y="186"/>
                    </a:lnTo>
                    <a:lnTo>
                      <a:pt x="1" y="170"/>
                    </a:lnTo>
                    <a:lnTo>
                      <a:pt x="0" y="156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2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042943" y="4360452"/>
                <a:ext cx="493103" cy="488002"/>
              </a:xfrm>
              <a:custGeom>
                <a:avLst/>
                <a:gdLst>
                  <a:gd name="T0" fmla="*/ 2147483647 w 344"/>
                  <a:gd name="T1" fmla="*/ 2147483647 h 330"/>
                  <a:gd name="T2" fmla="*/ 2147483647 w 344"/>
                  <a:gd name="T3" fmla="*/ 2147483647 h 330"/>
                  <a:gd name="T4" fmla="*/ 2147483647 w 344"/>
                  <a:gd name="T5" fmla="*/ 2147483647 h 330"/>
                  <a:gd name="T6" fmla="*/ 2147483647 w 344"/>
                  <a:gd name="T7" fmla="*/ 2147483647 h 330"/>
                  <a:gd name="T8" fmla="*/ 2147483647 w 344"/>
                  <a:gd name="T9" fmla="*/ 2147483647 h 330"/>
                  <a:gd name="T10" fmla="*/ 2147483647 w 344"/>
                  <a:gd name="T11" fmla="*/ 2147483647 h 330"/>
                  <a:gd name="T12" fmla="*/ 2147483647 w 344"/>
                  <a:gd name="T13" fmla="*/ 2147483647 h 330"/>
                  <a:gd name="T14" fmla="*/ 2147483647 w 344"/>
                  <a:gd name="T15" fmla="*/ 2147483647 h 330"/>
                  <a:gd name="T16" fmla="*/ 2147483647 w 344"/>
                  <a:gd name="T17" fmla="*/ 2147483647 h 330"/>
                  <a:gd name="T18" fmla="*/ 2147483647 w 344"/>
                  <a:gd name="T19" fmla="*/ 2147483647 h 330"/>
                  <a:gd name="T20" fmla="*/ 2147483647 w 344"/>
                  <a:gd name="T21" fmla="*/ 2147483647 h 330"/>
                  <a:gd name="T22" fmla="*/ 2147483647 w 344"/>
                  <a:gd name="T23" fmla="*/ 2147483647 h 330"/>
                  <a:gd name="T24" fmla="*/ 2147483647 w 344"/>
                  <a:gd name="T25" fmla="*/ 2147483647 h 330"/>
                  <a:gd name="T26" fmla="*/ 2147483647 w 344"/>
                  <a:gd name="T27" fmla="*/ 2147483647 h 330"/>
                  <a:gd name="T28" fmla="*/ 2147483647 w 344"/>
                  <a:gd name="T29" fmla="*/ 2147483647 h 330"/>
                  <a:gd name="T30" fmla="*/ 2147483647 w 344"/>
                  <a:gd name="T31" fmla="*/ 2147483647 h 330"/>
                  <a:gd name="T32" fmla="*/ 2147483647 w 344"/>
                  <a:gd name="T33" fmla="*/ 2147483647 h 330"/>
                  <a:gd name="T34" fmla="*/ 2147483647 w 344"/>
                  <a:gd name="T35" fmla="*/ 2147483647 h 330"/>
                  <a:gd name="T36" fmla="*/ 2147483647 w 344"/>
                  <a:gd name="T37" fmla="*/ 2147483647 h 330"/>
                  <a:gd name="T38" fmla="*/ 2147483647 w 344"/>
                  <a:gd name="T39" fmla="*/ 2147483647 h 330"/>
                  <a:gd name="T40" fmla="*/ 2147483647 w 344"/>
                  <a:gd name="T41" fmla="*/ 2147483647 h 330"/>
                  <a:gd name="T42" fmla="*/ 2147483647 w 344"/>
                  <a:gd name="T43" fmla="*/ 2147483647 h 330"/>
                  <a:gd name="T44" fmla="*/ 2147483647 w 344"/>
                  <a:gd name="T45" fmla="*/ 2147483647 h 330"/>
                  <a:gd name="T46" fmla="*/ 2147483647 w 344"/>
                  <a:gd name="T47" fmla="*/ 2147483647 h 330"/>
                  <a:gd name="T48" fmla="*/ 2147483647 w 344"/>
                  <a:gd name="T49" fmla="*/ 2147483647 h 330"/>
                  <a:gd name="T50" fmla="*/ 2147483647 w 344"/>
                  <a:gd name="T51" fmla="*/ 2147483647 h 330"/>
                  <a:gd name="T52" fmla="*/ 2147483647 w 344"/>
                  <a:gd name="T53" fmla="*/ 2147483647 h 330"/>
                  <a:gd name="T54" fmla="*/ 2147483647 w 344"/>
                  <a:gd name="T55" fmla="*/ 2147483647 h 330"/>
                  <a:gd name="T56" fmla="*/ 2147483647 w 344"/>
                  <a:gd name="T57" fmla="*/ 2147483647 h 330"/>
                  <a:gd name="T58" fmla="*/ 2147483647 w 344"/>
                  <a:gd name="T59" fmla="*/ 2147483647 h 330"/>
                  <a:gd name="T60" fmla="*/ 2147483647 w 344"/>
                  <a:gd name="T61" fmla="*/ 2147483647 h 330"/>
                  <a:gd name="T62" fmla="*/ 2147483647 w 344"/>
                  <a:gd name="T63" fmla="*/ 2147483647 h 330"/>
                  <a:gd name="T64" fmla="*/ 2147483647 w 344"/>
                  <a:gd name="T65" fmla="*/ 2147483647 h 330"/>
                  <a:gd name="T66" fmla="*/ 2147483647 w 344"/>
                  <a:gd name="T67" fmla="*/ 2147483647 h 330"/>
                  <a:gd name="T68" fmla="*/ 2147483647 w 344"/>
                  <a:gd name="T69" fmla="*/ 2147483647 h 330"/>
                  <a:gd name="T70" fmla="*/ 2147483647 w 344"/>
                  <a:gd name="T71" fmla="*/ 2147483647 h 330"/>
                  <a:gd name="T72" fmla="*/ 2147483647 w 344"/>
                  <a:gd name="T73" fmla="*/ 2147483647 h 330"/>
                  <a:gd name="T74" fmla="*/ 2147483647 w 344"/>
                  <a:gd name="T75" fmla="*/ 2147483647 h 330"/>
                  <a:gd name="T76" fmla="*/ 2147483647 w 344"/>
                  <a:gd name="T77" fmla="*/ 2147483647 h 330"/>
                  <a:gd name="T78" fmla="*/ 2147483647 w 344"/>
                  <a:gd name="T79" fmla="*/ 2147483647 h 330"/>
                  <a:gd name="T80" fmla="*/ 2147483647 w 344"/>
                  <a:gd name="T81" fmla="*/ 2147483647 h 330"/>
                  <a:gd name="T82" fmla="*/ 2147483647 w 344"/>
                  <a:gd name="T83" fmla="*/ 2147483647 h 330"/>
                  <a:gd name="T84" fmla="*/ 2147483647 w 344"/>
                  <a:gd name="T85" fmla="*/ 2147483647 h 330"/>
                  <a:gd name="T86" fmla="*/ 2147483647 w 344"/>
                  <a:gd name="T87" fmla="*/ 2147483647 h 330"/>
                  <a:gd name="T88" fmla="*/ 2147483647 w 344"/>
                  <a:gd name="T89" fmla="*/ 2147483647 h 330"/>
                  <a:gd name="T90" fmla="*/ 2147483647 w 344"/>
                  <a:gd name="T91" fmla="*/ 2147483647 h 330"/>
                  <a:gd name="T92" fmla="*/ 2147483647 w 344"/>
                  <a:gd name="T93" fmla="*/ 2147483647 h 330"/>
                  <a:gd name="T94" fmla="*/ 2147483647 w 344"/>
                  <a:gd name="T95" fmla="*/ 2147483647 h 330"/>
                  <a:gd name="T96" fmla="*/ 2147483647 w 344"/>
                  <a:gd name="T97" fmla="*/ 2147483647 h 33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4"/>
                  <a:gd name="T148" fmla="*/ 0 h 330"/>
                  <a:gd name="T149" fmla="*/ 344 w 344"/>
                  <a:gd name="T150" fmla="*/ 330 h 33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4" h="330">
                    <a:moveTo>
                      <a:pt x="0" y="199"/>
                    </a:moveTo>
                    <a:lnTo>
                      <a:pt x="8" y="190"/>
                    </a:lnTo>
                    <a:lnTo>
                      <a:pt x="11" y="185"/>
                    </a:lnTo>
                    <a:lnTo>
                      <a:pt x="14" y="152"/>
                    </a:lnTo>
                    <a:lnTo>
                      <a:pt x="23" y="149"/>
                    </a:lnTo>
                    <a:lnTo>
                      <a:pt x="28" y="148"/>
                    </a:lnTo>
                    <a:lnTo>
                      <a:pt x="39" y="144"/>
                    </a:lnTo>
                    <a:lnTo>
                      <a:pt x="50" y="137"/>
                    </a:lnTo>
                    <a:lnTo>
                      <a:pt x="64" y="133"/>
                    </a:lnTo>
                    <a:lnTo>
                      <a:pt x="69" y="130"/>
                    </a:lnTo>
                    <a:lnTo>
                      <a:pt x="65" y="117"/>
                    </a:lnTo>
                    <a:lnTo>
                      <a:pt x="67" y="112"/>
                    </a:lnTo>
                    <a:lnTo>
                      <a:pt x="73" y="104"/>
                    </a:lnTo>
                    <a:lnTo>
                      <a:pt x="73" y="100"/>
                    </a:lnTo>
                    <a:lnTo>
                      <a:pt x="87" y="84"/>
                    </a:lnTo>
                    <a:lnTo>
                      <a:pt x="99" y="59"/>
                    </a:lnTo>
                    <a:lnTo>
                      <a:pt x="101" y="48"/>
                    </a:lnTo>
                    <a:lnTo>
                      <a:pt x="103" y="48"/>
                    </a:lnTo>
                    <a:lnTo>
                      <a:pt x="111" y="54"/>
                    </a:lnTo>
                    <a:lnTo>
                      <a:pt x="122" y="53"/>
                    </a:lnTo>
                    <a:lnTo>
                      <a:pt x="129" y="52"/>
                    </a:lnTo>
                    <a:lnTo>
                      <a:pt x="134" y="44"/>
                    </a:lnTo>
                    <a:lnTo>
                      <a:pt x="139" y="43"/>
                    </a:lnTo>
                    <a:lnTo>
                      <a:pt x="143" y="43"/>
                    </a:lnTo>
                    <a:lnTo>
                      <a:pt x="148" y="41"/>
                    </a:lnTo>
                    <a:lnTo>
                      <a:pt x="150" y="37"/>
                    </a:lnTo>
                    <a:lnTo>
                      <a:pt x="153" y="23"/>
                    </a:lnTo>
                    <a:lnTo>
                      <a:pt x="156" y="20"/>
                    </a:lnTo>
                    <a:lnTo>
                      <a:pt x="161" y="18"/>
                    </a:lnTo>
                    <a:lnTo>
                      <a:pt x="164" y="16"/>
                    </a:lnTo>
                    <a:lnTo>
                      <a:pt x="173" y="18"/>
                    </a:lnTo>
                    <a:lnTo>
                      <a:pt x="178" y="25"/>
                    </a:lnTo>
                    <a:lnTo>
                      <a:pt x="182" y="30"/>
                    </a:lnTo>
                    <a:lnTo>
                      <a:pt x="185" y="31"/>
                    </a:lnTo>
                    <a:lnTo>
                      <a:pt x="193" y="31"/>
                    </a:lnTo>
                    <a:lnTo>
                      <a:pt x="197" y="32"/>
                    </a:lnTo>
                    <a:lnTo>
                      <a:pt x="203" y="33"/>
                    </a:lnTo>
                    <a:lnTo>
                      <a:pt x="206" y="32"/>
                    </a:lnTo>
                    <a:lnTo>
                      <a:pt x="210" y="32"/>
                    </a:lnTo>
                    <a:lnTo>
                      <a:pt x="213" y="33"/>
                    </a:lnTo>
                    <a:lnTo>
                      <a:pt x="217" y="34"/>
                    </a:lnTo>
                    <a:lnTo>
                      <a:pt x="226" y="36"/>
                    </a:lnTo>
                    <a:lnTo>
                      <a:pt x="229" y="36"/>
                    </a:lnTo>
                    <a:lnTo>
                      <a:pt x="232" y="33"/>
                    </a:lnTo>
                    <a:lnTo>
                      <a:pt x="235" y="29"/>
                    </a:lnTo>
                    <a:lnTo>
                      <a:pt x="234" y="16"/>
                    </a:lnTo>
                    <a:lnTo>
                      <a:pt x="230" y="7"/>
                    </a:lnTo>
                    <a:lnTo>
                      <a:pt x="232" y="4"/>
                    </a:lnTo>
                    <a:lnTo>
                      <a:pt x="243" y="1"/>
                    </a:lnTo>
                    <a:lnTo>
                      <a:pt x="245" y="0"/>
                    </a:lnTo>
                    <a:lnTo>
                      <a:pt x="250" y="1"/>
                    </a:lnTo>
                    <a:lnTo>
                      <a:pt x="255" y="5"/>
                    </a:lnTo>
                    <a:lnTo>
                      <a:pt x="256" y="10"/>
                    </a:lnTo>
                    <a:lnTo>
                      <a:pt x="251" y="20"/>
                    </a:lnTo>
                    <a:lnTo>
                      <a:pt x="250" y="23"/>
                    </a:lnTo>
                    <a:lnTo>
                      <a:pt x="252" y="29"/>
                    </a:lnTo>
                    <a:lnTo>
                      <a:pt x="269" y="48"/>
                    </a:lnTo>
                    <a:lnTo>
                      <a:pt x="281" y="44"/>
                    </a:lnTo>
                    <a:lnTo>
                      <a:pt x="284" y="41"/>
                    </a:lnTo>
                    <a:lnTo>
                      <a:pt x="287" y="41"/>
                    </a:lnTo>
                    <a:lnTo>
                      <a:pt x="290" y="42"/>
                    </a:lnTo>
                    <a:lnTo>
                      <a:pt x="288" y="49"/>
                    </a:lnTo>
                    <a:lnTo>
                      <a:pt x="289" y="53"/>
                    </a:lnTo>
                    <a:lnTo>
                      <a:pt x="294" y="54"/>
                    </a:lnTo>
                    <a:lnTo>
                      <a:pt x="299" y="53"/>
                    </a:lnTo>
                    <a:lnTo>
                      <a:pt x="301" y="55"/>
                    </a:lnTo>
                    <a:lnTo>
                      <a:pt x="302" y="58"/>
                    </a:lnTo>
                    <a:lnTo>
                      <a:pt x="308" y="61"/>
                    </a:lnTo>
                    <a:lnTo>
                      <a:pt x="307" y="69"/>
                    </a:lnTo>
                    <a:lnTo>
                      <a:pt x="301" y="79"/>
                    </a:lnTo>
                    <a:lnTo>
                      <a:pt x="295" y="87"/>
                    </a:lnTo>
                    <a:lnTo>
                      <a:pt x="294" y="96"/>
                    </a:lnTo>
                    <a:lnTo>
                      <a:pt x="295" y="111"/>
                    </a:lnTo>
                    <a:lnTo>
                      <a:pt x="293" y="113"/>
                    </a:lnTo>
                    <a:lnTo>
                      <a:pt x="289" y="112"/>
                    </a:lnTo>
                    <a:lnTo>
                      <a:pt x="285" y="110"/>
                    </a:lnTo>
                    <a:lnTo>
                      <a:pt x="279" y="107"/>
                    </a:lnTo>
                    <a:lnTo>
                      <a:pt x="274" y="104"/>
                    </a:lnTo>
                    <a:lnTo>
                      <a:pt x="274" y="103"/>
                    </a:lnTo>
                    <a:lnTo>
                      <a:pt x="270" y="102"/>
                    </a:lnTo>
                    <a:lnTo>
                      <a:pt x="264" y="104"/>
                    </a:lnTo>
                    <a:lnTo>
                      <a:pt x="264" y="106"/>
                    </a:lnTo>
                    <a:lnTo>
                      <a:pt x="258" y="121"/>
                    </a:lnTo>
                    <a:lnTo>
                      <a:pt x="254" y="123"/>
                    </a:lnTo>
                    <a:lnTo>
                      <a:pt x="245" y="123"/>
                    </a:lnTo>
                    <a:lnTo>
                      <a:pt x="239" y="126"/>
                    </a:lnTo>
                    <a:lnTo>
                      <a:pt x="237" y="130"/>
                    </a:lnTo>
                    <a:lnTo>
                      <a:pt x="236" y="133"/>
                    </a:lnTo>
                    <a:lnTo>
                      <a:pt x="239" y="134"/>
                    </a:lnTo>
                    <a:lnTo>
                      <a:pt x="244" y="134"/>
                    </a:lnTo>
                    <a:lnTo>
                      <a:pt x="250" y="133"/>
                    </a:lnTo>
                    <a:lnTo>
                      <a:pt x="258" y="129"/>
                    </a:lnTo>
                    <a:lnTo>
                      <a:pt x="259" y="133"/>
                    </a:lnTo>
                    <a:lnTo>
                      <a:pt x="254" y="141"/>
                    </a:lnTo>
                    <a:lnTo>
                      <a:pt x="245" y="149"/>
                    </a:lnTo>
                    <a:lnTo>
                      <a:pt x="245" y="152"/>
                    </a:lnTo>
                    <a:lnTo>
                      <a:pt x="242" y="159"/>
                    </a:lnTo>
                    <a:lnTo>
                      <a:pt x="245" y="198"/>
                    </a:lnTo>
                    <a:lnTo>
                      <a:pt x="250" y="199"/>
                    </a:lnTo>
                    <a:lnTo>
                      <a:pt x="252" y="198"/>
                    </a:lnTo>
                    <a:lnTo>
                      <a:pt x="256" y="197"/>
                    </a:lnTo>
                    <a:lnTo>
                      <a:pt x="259" y="195"/>
                    </a:lnTo>
                    <a:lnTo>
                      <a:pt x="270" y="190"/>
                    </a:lnTo>
                    <a:lnTo>
                      <a:pt x="278" y="184"/>
                    </a:lnTo>
                    <a:lnTo>
                      <a:pt x="292" y="169"/>
                    </a:lnTo>
                    <a:lnTo>
                      <a:pt x="312" y="152"/>
                    </a:lnTo>
                    <a:lnTo>
                      <a:pt x="316" y="145"/>
                    </a:lnTo>
                    <a:lnTo>
                      <a:pt x="321" y="143"/>
                    </a:lnTo>
                    <a:lnTo>
                      <a:pt x="323" y="143"/>
                    </a:lnTo>
                    <a:lnTo>
                      <a:pt x="326" y="141"/>
                    </a:lnTo>
                    <a:lnTo>
                      <a:pt x="334" y="149"/>
                    </a:lnTo>
                    <a:lnTo>
                      <a:pt x="340" y="160"/>
                    </a:lnTo>
                    <a:lnTo>
                      <a:pt x="343" y="171"/>
                    </a:lnTo>
                    <a:lnTo>
                      <a:pt x="336" y="179"/>
                    </a:lnTo>
                    <a:lnTo>
                      <a:pt x="320" y="188"/>
                    </a:lnTo>
                    <a:lnTo>
                      <a:pt x="316" y="193"/>
                    </a:lnTo>
                    <a:lnTo>
                      <a:pt x="309" y="207"/>
                    </a:lnTo>
                    <a:lnTo>
                      <a:pt x="306" y="208"/>
                    </a:lnTo>
                    <a:lnTo>
                      <a:pt x="303" y="210"/>
                    </a:lnTo>
                    <a:lnTo>
                      <a:pt x="298" y="208"/>
                    </a:lnTo>
                    <a:lnTo>
                      <a:pt x="294" y="208"/>
                    </a:lnTo>
                    <a:lnTo>
                      <a:pt x="289" y="208"/>
                    </a:lnTo>
                    <a:lnTo>
                      <a:pt x="285" y="211"/>
                    </a:lnTo>
                    <a:lnTo>
                      <a:pt x="284" y="212"/>
                    </a:lnTo>
                    <a:lnTo>
                      <a:pt x="293" y="220"/>
                    </a:lnTo>
                    <a:lnTo>
                      <a:pt x="294" y="222"/>
                    </a:lnTo>
                    <a:lnTo>
                      <a:pt x="306" y="230"/>
                    </a:lnTo>
                    <a:lnTo>
                      <a:pt x="308" y="242"/>
                    </a:lnTo>
                    <a:lnTo>
                      <a:pt x="305" y="248"/>
                    </a:lnTo>
                    <a:lnTo>
                      <a:pt x="303" y="250"/>
                    </a:lnTo>
                    <a:lnTo>
                      <a:pt x="302" y="255"/>
                    </a:lnTo>
                    <a:lnTo>
                      <a:pt x="303" y="262"/>
                    </a:lnTo>
                    <a:lnTo>
                      <a:pt x="299" y="270"/>
                    </a:lnTo>
                    <a:lnTo>
                      <a:pt x="289" y="282"/>
                    </a:lnTo>
                    <a:lnTo>
                      <a:pt x="286" y="293"/>
                    </a:lnTo>
                    <a:lnTo>
                      <a:pt x="287" y="302"/>
                    </a:lnTo>
                    <a:lnTo>
                      <a:pt x="289" y="311"/>
                    </a:lnTo>
                    <a:lnTo>
                      <a:pt x="285" y="312"/>
                    </a:lnTo>
                    <a:lnTo>
                      <a:pt x="279" y="313"/>
                    </a:lnTo>
                    <a:lnTo>
                      <a:pt x="268" y="321"/>
                    </a:lnTo>
                    <a:lnTo>
                      <a:pt x="263" y="324"/>
                    </a:lnTo>
                    <a:lnTo>
                      <a:pt x="259" y="328"/>
                    </a:lnTo>
                    <a:lnTo>
                      <a:pt x="247" y="329"/>
                    </a:lnTo>
                    <a:lnTo>
                      <a:pt x="243" y="329"/>
                    </a:lnTo>
                    <a:lnTo>
                      <a:pt x="236" y="327"/>
                    </a:lnTo>
                    <a:lnTo>
                      <a:pt x="229" y="329"/>
                    </a:lnTo>
                    <a:lnTo>
                      <a:pt x="222" y="328"/>
                    </a:lnTo>
                    <a:lnTo>
                      <a:pt x="219" y="327"/>
                    </a:lnTo>
                    <a:lnTo>
                      <a:pt x="215" y="326"/>
                    </a:lnTo>
                    <a:lnTo>
                      <a:pt x="219" y="319"/>
                    </a:lnTo>
                    <a:lnTo>
                      <a:pt x="217" y="314"/>
                    </a:lnTo>
                    <a:lnTo>
                      <a:pt x="219" y="311"/>
                    </a:lnTo>
                    <a:lnTo>
                      <a:pt x="216" y="310"/>
                    </a:lnTo>
                    <a:lnTo>
                      <a:pt x="215" y="305"/>
                    </a:lnTo>
                    <a:lnTo>
                      <a:pt x="213" y="303"/>
                    </a:lnTo>
                    <a:lnTo>
                      <a:pt x="211" y="293"/>
                    </a:lnTo>
                    <a:lnTo>
                      <a:pt x="208" y="290"/>
                    </a:lnTo>
                    <a:lnTo>
                      <a:pt x="205" y="288"/>
                    </a:lnTo>
                    <a:lnTo>
                      <a:pt x="192" y="288"/>
                    </a:lnTo>
                    <a:lnTo>
                      <a:pt x="185" y="288"/>
                    </a:lnTo>
                    <a:lnTo>
                      <a:pt x="174" y="287"/>
                    </a:lnTo>
                    <a:lnTo>
                      <a:pt x="172" y="285"/>
                    </a:lnTo>
                    <a:lnTo>
                      <a:pt x="170" y="290"/>
                    </a:lnTo>
                    <a:lnTo>
                      <a:pt x="163" y="293"/>
                    </a:lnTo>
                    <a:lnTo>
                      <a:pt x="156" y="293"/>
                    </a:lnTo>
                    <a:lnTo>
                      <a:pt x="156" y="290"/>
                    </a:lnTo>
                    <a:lnTo>
                      <a:pt x="159" y="273"/>
                    </a:lnTo>
                    <a:lnTo>
                      <a:pt x="154" y="259"/>
                    </a:lnTo>
                    <a:lnTo>
                      <a:pt x="151" y="258"/>
                    </a:lnTo>
                    <a:lnTo>
                      <a:pt x="144" y="257"/>
                    </a:lnTo>
                    <a:lnTo>
                      <a:pt x="141" y="258"/>
                    </a:lnTo>
                    <a:lnTo>
                      <a:pt x="135" y="259"/>
                    </a:lnTo>
                    <a:lnTo>
                      <a:pt x="129" y="262"/>
                    </a:lnTo>
                    <a:lnTo>
                      <a:pt x="121" y="265"/>
                    </a:lnTo>
                    <a:lnTo>
                      <a:pt x="114" y="282"/>
                    </a:lnTo>
                    <a:lnTo>
                      <a:pt x="108" y="283"/>
                    </a:lnTo>
                    <a:lnTo>
                      <a:pt x="104" y="282"/>
                    </a:lnTo>
                    <a:lnTo>
                      <a:pt x="100" y="283"/>
                    </a:lnTo>
                    <a:lnTo>
                      <a:pt x="87" y="282"/>
                    </a:lnTo>
                    <a:lnTo>
                      <a:pt x="87" y="275"/>
                    </a:lnTo>
                    <a:lnTo>
                      <a:pt x="85" y="272"/>
                    </a:lnTo>
                    <a:lnTo>
                      <a:pt x="84" y="268"/>
                    </a:lnTo>
                    <a:lnTo>
                      <a:pt x="81" y="265"/>
                    </a:lnTo>
                    <a:lnTo>
                      <a:pt x="81" y="259"/>
                    </a:lnTo>
                    <a:lnTo>
                      <a:pt x="79" y="255"/>
                    </a:lnTo>
                    <a:lnTo>
                      <a:pt x="72" y="231"/>
                    </a:lnTo>
                    <a:lnTo>
                      <a:pt x="69" y="227"/>
                    </a:lnTo>
                    <a:lnTo>
                      <a:pt x="59" y="231"/>
                    </a:lnTo>
                    <a:lnTo>
                      <a:pt x="55" y="231"/>
                    </a:lnTo>
                    <a:lnTo>
                      <a:pt x="44" y="229"/>
                    </a:lnTo>
                    <a:lnTo>
                      <a:pt x="34" y="222"/>
                    </a:lnTo>
                    <a:lnTo>
                      <a:pt x="26" y="222"/>
                    </a:lnTo>
                    <a:lnTo>
                      <a:pt x="23" y="220"/>
                    </a:lnTo>
                    <a:lnTo>
                      <a:pt x="20" y="216"/>
                    </a:lnTo>
                    <a:lnTo>
                      <a:pt x="20" y="212"/>
                    </a:lnTo>
                    <a:lnTo>
                      <a:pt x="18" y="213"/>
                    </a:lnTo>
                    <a:lnTo>
                      <a:pt x="12" y="211"/>
                    </a:lnTo>
                    <a:lnTo>
                      <a:pt x="0" y="202"/>
                    </a:lnTo>
                    <a:lnTo>
                      <a:pt x="0" y="199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3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304030" y="4108873"/>
                <a:ext cx="279870" cy="218237"/>
              </a:xfrm>
              <a:custGeom>
                <a:avLst/>
                <a:gdLst>
                  <a:gd name="T0" fmla="*/ 0 w 194"/>
                  <a:gd name="T1" fmla="*/ 2147483647 h 153"/>
                  <a:gd name="T2" fmla="*/ 2147483647 w 194"/>
                  <a:gd name="T3" fmla="*/ 2147483647 h 153"/>
                  <a:gd name="T4" fmla="*/ 2147483647 w 194"/>
                  <a:gd name="T5" fmla="*/ 2147483647 h 153"/>
                  <a:gd name="T6" fmla="*/ 2147483647 w 194"/>
                  <a:gd name="T7" fmla="*/ 2147483647 h 153"/>
                  <a:gd name="T8" fmla="*/ 2147483647 w 194"/>
                  <a:gd name="T9" fmla="*/ 2147483647 h 153"/>
                  <a:gd name="T10" fmla="*/ 2147483647 w 194"/>
                  <a:gd name="T11" fmla="*/ 2147483647 h 153"/>
                  <a:gd name="T12" fmla="*/ 2147483647 w 194"/>
                  <a:gd name="T13" fmla="*/ 2147483647 h 153"/>
                  <a:gd name="T14" fmla="*/ 2147483647 w 194"/>
                  <a:gd name="T15" fmla="*/ 2147483647 h 153"/>
                  <a:gd name="T16" fmla="*/ 2147483647 w 194"/>
                  <a:gd name="T17" fmla="*/ 2147483647 h 153"/>
                  <a:gd name="T18" fmla="*/ 2147483647 w 194"/>
                  <a:gd name="T19" fmla="*/ 2147483647 h 153"/>
                  <a:gd name="T20" fmla="*/ 2147483647 w 194"/>
                  <a:gd name="T21" fmla="*/ 2147483647 h 153"/>
                  <a:gd name="T22" fmla="*/ 2147483647 w 194"/>
                  <a:gd name="T23" fmla="*/ 2147483647 h 153"/>
                  <a:gd name="T24" fmla="*/ 2147483647 w 194"/>
                  <a:gd name="T25" fmla="*/ 2147483647 h 153"/>
                  <a:gd name="T26" fmla="*/ 2147483647 w 194"/>
                  <a:gd name="T27" fmla="*/ 2147483647 h 153"/>
                  <a:gd name="T28" fmla="*/ 2147483647 w 194"/>
                  <a:gd name="T29" fmla="*/ 2147483647 h 153"/>
                  <a:gd name="T30" fmla="*/ 2147483647 w 194"/>
                  <a:gd name="T31" fmla="*/ 2147483647 h 153"/>
                  <a:gd name="T32" fmla="*/ 2147483647 w 194"/>
                  <a:gd name="T33" fmla="*/ 2147483647 h 153"/>
                  <a:gd name="T34" fmla="*/ 2147483647 w 194"/>
                  <a:gd name="T35" fmla="*/ 0 h 153"/>
                  <a:gd name="T36" fmla="*/ 2147483647 w 194"/>
                  <a:gd name="T37" fmla="*/ 0 h 153"/>
                  <a:gd name="T38" fmla="*/ 2147483647 w 194"/>
                  <a:gd name="T39" fmla="*/ 2147483647 h 153"/>
                  <a:gd name="T40" fmla="*/ 2147483647 w 194"/>
                  <a:gd name="T41" fmla="*/ 2147483647 h 153"/>
                  <a:gd name="T42" fmla="*/ 2147483647 w 194"/>
                  <a:gd name="T43" fmla="*/ 2147483647 h 153"/>
                  <a:gd name="T44" fmla="*/ 2147483647 w 194"/>
                  <a:gd name="T45" fmla="*/ 2147483647 h 153"/>
                  <a:gd name="T46" fmla="*/ 2147483647 w 194"/>
                  <a:gd name="T47" fmla="*/ 2147483647 h 153"/>
                  <a:gd name="T48" fmla="*/ 2147483647 w 194"/>
                  <a:gd name="T49" fmla="*/ 2147483647 h 153"/>
                  <a:gd name="T50" fmla="*/ 2147483647 w 194"/>
                  <a:gd name="T51" fmla="*/ 2147483647 h 153"/>
                  <a:gd name="T52" fmla="*/ 2147483647 w 194"/>
                  <a:gd name="T53" fmla="*/ 2147483647 h 153"/>
                  <a:gd name="T54" fmla="*/ 2147483647 w 194"/>
                  <a:gd name="T55" fmla="*/ 2147483647 h 153"/>
                  <a:gd name="T56" fmla="*/ 2147483647 w 194"/>
                  <a:gd name="T57" fmla="*/ 2147483647 h 153"/>
                  <a:gd name="T58" fmla="*/ 2147483647 w 194"/>
                  <a:gd name="T59" fmla="*/ 2147483647 h 153"/>
                  <a:gd name="T60" fmla="*/ 2147483647 w 194"/>
                  <a:gd name="T61" fmla="*/ 2147483647 h 153"/>
                  <a:gd name="T62" fmla="*/ 2147483647 w 194"/>
                  <a:gd name="T63" fmla="*/ 2147483647 h 153"/>
                  <a:gd name="T64" fmla="*/ 2147483647 w 194"/>
                  <a:gd name="T65" fmla="*/ 2147483647 h 153"/>
                  <a:gd name="T66" fmla="*/ 2147483647 w 194"/>
                  <a:gd name="T67" fmla="*/ 2147483647 h 153"/>
                  <a:gd name="T68" fmla="*/ 2147483647 w 194"/>
                  <a:gd name="T69" fmla="*/ 2147483647 h 153"/>
                  <a:gd name="T70" fmla="*/ 2147483647 w 194"/>
                  <a:gd name="T71" fmla="*/ 2147483647 h 153"/>
                  <a:gd name="T72" fmla="*/ 2147483647 w 194"/>
                  <a:gd name="T73" fmla="*/ 2147483647 h 153"/>
                  <a:gd name="T74" fmla="*/ 2147483647 w 194"/>
                  <a:gd name="T75" fmla="*/ 2147483647 h 153"/>
                  <a:gd name="T76" fmla="*/ 2147483647 w 194"/>
                  <a:gd name="T77" fmla="*/ 2147483647 h 153"/>
                  <a:gd name="T78" fmla="*/ 2147483647 w 194"/>
                  <a:gd name="T79" fmla="*/ 2147483647 h 153"/>
                  <a:gd name="T80" fmla="*/ 2147483647 w 194"/>
                  <a:gd name="T81" fmla="*/ 2147483647 h 153"/>
                  <a:gd name="T82" fmla="*/ 2147483647 w 194"/>
                  <a:gd name="T83" fmla="*/ 2147483647 h 153"/>
                  <a:gd name="T84" fmla="*/ 2147483647 w 194"/>
                  <a:gd name="T85" fmla="*/ 2147483647 h 153"/>
                  <a:gd name="T86" fmla="*/ 2147483647 w 194"/>
                  <a:gd name="T87" fmla="*/ 2147483647 h 153"/>
                  <a:gd name="T88" fmla="*/ 2147483647 w 194"/>
                  <a:gd name="T89" fmla="*/ 2147483647 h 153"/>
                  <a:gd name="T90" fmla="*/ 2147483647 w 194"/>
                  <a:gd name="T91" fmla="*/ 2147483647 h 153"/>
                  <a:gd name="T92" fmla="*/ 2147483647 w 194"/>
                  <a:gd name="T93" fmla="*/ 2147483647 h 153"/>
                  <a:gd name="T94" fmla="*/ 2147483647 w 194"/>
                  <a:gd name="T95" fmla="*/ 2147483647 h 153"/>
                  <a:gd name="T96" fmla="*/ 0 w 194"/>
                  <a:gd name="T97" fmla="*/ 2147483647 h 153"/>
                  <a:gd name="T98" fmla="*/ 0 w 194"/>
                  <a:gd name="T99" fmla="*/ 2147483647 h 1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"/>
                  <a:gd name="T151" fmla="*/ 0 h 153"/>
                  <a:gd name="T152" fmla="*/ 194 w 194"/>
                  <a:gd name="T153" fmla="*/ 153 h 1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" h="153">
                    <a:moveTo>
                      <a:pt x="0" y="98"/>
                    </a:moveTo>
                    <a:lnTo>
                      <a:pt x="1" y="86"/>
                    </a:lnTo>
                    <a:lnTo>
                      <a:pt x="7" y="74"/>
                    </a:lnTo>
                    <a:lnTo>
                      <a:pt x="20" y="65"/>
                    </a:lnTo>
                    <a:lnTo>
                      <a:pt x="39" y="55"/>
                    </a:lnTo>
                    <a:lnTo>
                      <a:pt x="47" y="49"/>
                    </a:lnTo>
                    <a:lnTo>
                      <a:pt x="51" y="44"/>
                    </a:lnTo>
                    <a:lnTo>
                      <a:pt x="62" y="30"/>
                    </a:lnTo>
                    <a:lnTo>
                      <a:pt x="67" y="34"/>
                    </a:lnTo>
                    <a:lnTo>
                      <a:pt x="70" y="33"/>
                    </a:lnTo>
                    <a:lnTo>
                      <a:pt x="79" y="27"/>
                    </a:lnTo>
                    <a:lnTo>
                      <a:pt x="87" y="23"/>
                    </a:lnTo>
                    <a:lnTo>
                      <a:pt x="93" y="20"/>
                    </a:lnTo>
                    <a:lnTo>
                      <a:pt x="101" y="20"/>
                    </a:lnTo>
                    <a:lnTo>
                      <a:pt x="104" y="16"/>
                    </a:lnTo>
                    <a:lnTo>
                      <a:pt x="108" y="13"/>
                    </a:lnTo>
                    <a:lnTo>
                      <a:pt x="115" y="1"/>
                    </a:lnTo>
                    <a:lnTo>
                      <a:pt x="119" y="0"/>
                    </a:lnTo>
                    <a:lnTo>
                      <a:pt x="123" y="0"/>
                    </a:lnTo>
                    <a:lnTo>
                      <a:pt x="132" y="14"/>
                    </a:lnTo>
                    <a:lnTo>
                      <a:pt x="149" y="20"/>
                    </a:lnTo>
                    <a:lnTo>
                      <a:pt x="149" y="25"/>
                    </a:lnTo>
                    <a:lnTo>
                      <a:pt x="152" y="30"/>
                    </a:lnTo>
                    <a:lnTo>
                      <a:pt x="157" y="37"/>
                    </a:lnTo>
                    <a:lnTo>
                      <a:pt x="166" y="47"/>
                    </a:lnTo>
                    <a:lnTo>
                      <a:pt x="169" y="54"/>
                    </a:lnTo>
                    <a:lnTo>
                      <a:pt x="166" y="63"/>
                    </a:lnTo>
                    <a:lnTo>
                      <a:pt x="169" y="69"/>
                    </a:lnTo>
                    <a:lnTo>
                      <a:pt x="177" y="72"/>
                    </a:lnTo>
                    <a:lnTo>
                      <a:pt x="185" y="78"/>
                    </a:lnTo>
                    <a:lnTo>
                      <a:pt x="193" y="82"/>
                    </a:lnTo>
                    <a:lnTo>
                      <a:pt x="188" y="87"/>
                    </a:lnTo>
                    <a:lnTo>
                      <a:pt x="188" y="95"/>
                    </a:lnTo>
                    <a:lnTo>
                      <a:pt x="175" y="103"/>
                    </a:lnTo>
                    <a:lnTo>
                      <a:pt x="157" y="110"/>
                    </a:lnTo>
                    <a:lnTo>
                      <a:pt x="157" y="116"/>
                    </a:lnTo>
                    <a:lnTo>
                      <a:pt x="154" y="120"/>
                    </a:lnTo>
                    <a:lnTo>
                      <a:pt x="125" y="145"/>
                    </a:lnTo>
                    <a:lnTo>
                      <a:pt x="100" y="142"/>
                    </a:lnTo>
                    <a:lnTo>
                      <a:pt x="92" y="139"/>
                    </a:lnTo>
                    <a:lnTo>
                      <a:pt x="66" y="129"/>
                    </a:lnTo>
                    <a:lnTo>
                      <a:pt x="55" y="126"/>
                    </a:lnTo>
                    <a:lnTo>
                      <a:pt x="42" y="125"/>
                    </a:lnTo>
                    <a:lnTo>
                      <a:pt x="35" y="129"/>
                    </a:lnTo>
                    <a:lnTo>
                      <a:pt x="30" y="144"/>
                    </a:lnTo>
                    <a:lnTo>
                      <a:pt x="30" y="152"/>
                    </a:lnTo>
                    <a:lnTo>
                      <a:pt x="21" y="149"/>
                    </a:lnTo>
                    <a:lnTo>
                      <a:pt x="5" y="133"/>
                    </a:lnTo>
                    <a:lnTo>
                      <a:pt x="0" y="124"/>
                    </a:lnTo>
                    <a:lnTo>
                      <a:pt x="0" y="98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4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188061" y="4854517"/>
                <a:ext cx="88847" cy="128821"/>
              </a:xfrm>
              <a:custGeom>
                <a:avLst/>
                <a:gdLst>
                  <a:gd name="T0" fmla="*/ 0 w 62"/>
                  <a:gd name="T1" fmla="*/ 2147483647 h 88"/>
                  <a:gd name="T2" fmla="*/ 2147483647 w 62"/>
                  <a:gd name="T3" fmla="*/ 2147483647 h 88"/>
                  <a:gd name="T4" fmla="*/ 2147483647 w 62"/>
                  <a:gd name="T5" fmla="*/ 2147483647 h 88"/>
                  <a:gd name="T6" fmla="*/ 2147483647 w 62"/>
                  <a:gd name="T7" fmla="*/ 2147483647 h 88"/>
                  <a:gd name="T8" fmla="*/ 2147483647 w 62"/>
                  <a:gd name="T9" fmla="*/ 2147483647 h 88"/>
                  <a:gd name="T10" fmla="*/ 2147483647 w 62"/>
                  <a:gd name="T11" fmla="*/ 2147483647 h 88"/>
                  <a:gd name="T12" fmla="*/ 2147483647 w 62"/>
                  <a:gd name="T13" fmla="*/ 2147483647 h 88"/>
                  <a:gd name="T14" fmla="*/ 2147483647 w 62"/>
                  <a:gd name="T15" fmla="*/ 2147483647 h 88"/>
                  <a:gd name="T16" fmla="*/ 2147483647 w 62"/>
                  <a:gd name="T17" fmla="*/ 2147483647 h 88"/>
                  <a:gd name="T18" fmla="*/ 2147483647 w 62"/>
                  <a:gd name="T19" fmla="*/ 2147483647 h 88"/>
                  <a:gd name="T20" fmla="*/ 2147483647 w 62"/>
                  <a:gd name="T21" fmla="*/ 2147483647 h 88"/>
                  <a:gd name="T22" fmla="*/ 2147483647 w 62"/>
                  <a:gd name="T23" fmla="*/ 2147483647 h 88"/>
                  <a:gd name="T24" fmla="*/ 2147483647 w 62"/>
                  <a:gd name="T25" fmla="*/ 2147483647 h 88"/>
                  <a:gd name="T26" fmla="*/ 2147483647 w 62"/>
                  <a:gd name="T27" fmla="*/ 2147483647 h 88"/>
                  <a:gd name="T28" fmla="*/ 2147483647 w 62"/>
                  <a:gd name="T29" fmla="*/ 2147483647 h 88"/>
                  <a:gd name="T30" fmla="*/ 2147483647 w 62"/>
                  <a:gd name="T31" fmla="*/ 2147483647 h 88"/>
                  <a:gd name="T32" fmla="*/ 2147483647 w 62"/>
                  <a:gd name="T33" fmla="*/ 2147483647 h 88"/>
                  <a:gd name="T34" fmla="*/ 2147483647 w 62"/>
                  <a:gd name="T35" fmla="*/ 2147483647 h 88"/>
                  <a:gd name="T36" fmla="*/ 2147483647 w 62"/>
                  <a:gd name="T37" fmla="*/ 2147483647 h 88"/>
                  <a:gd name="T38" fmla="*/ 2147483647 w 62"/>
                  <a:gd name="T39" fmla="*/ 2147483647 h 88"/>
                  <a:gd name="T40" fmla="*/ 2147483647 w 62"/>
                  <a:gd name="T41" fmla="*/ 2147483647 h 88"/>
                  <a:gd name="T42" fmla="*/ 2147483647 w 62"/>
                  <a:gd name="T43" fmla="*/ 0 h 88"/>
                  <a:gd name="T44" fmla="*/ 2147483647 w 62"/>
                  <a:gd name="T45" fmla="*/ 0 h 88"/>
                  <a:gd name="T46" fmla="*/ 2147483647 w 62"/>
                  <a:gd name="T47" fmla="*/ 2147483647 h 88"/>
                  <a:gd name="T48" fmla="*/ 2147483647 w 62"/>
                  <a:gd name="T49" fmla="*/ 2147483647 h 88"/>
                  <a:gd name="T50" fmla="*/ 2147483647 w 62"/>
                  <a:gd name="T51" fmla="*/ 2147483647 h 88"/>
                  <a:gd name="T52" fmla="*/ 2147483647 w 62"/>
                  <a:gd name="T53" fmla="*/ 2147483647 h 88"/>
                  <a:gd name="T54" fmla="*/ 2147483647 w 62"/>
                  <a:gd name="T55" fmla="*/ 2147483647 h 88"/>
                  <a:gd name="T56" fmla="*/ 2147483647 w 62"/>
                  <a:gd name="T57" fmla="*/ 2147483647 h 88"/>
                  <a:gd name="T58" fmla="*/ 2147483647 w 62"/>
                  <a:gd name="T59" fmla="*/ 2147483647 h 88"/>
                  <a:gd name="T60" fmla="*/ 2147483647 w 62"/>
                  <a:gd name="T61" fmla="*/ 2147483647 h 88"/>
                  <a:gd name="T62" fmla="*/ 2147483647 w 62"/>
                  <a:gd name="T63" fmla="*/ 2147483647 h 88"/>
                  <a:gd name="T64" fmla="*/ 2147483647 w 62"/>
                  <a:gd name="T65" fmla="*/ 2147483647 h 88"/>
                  <a:gd name="T66" fmla="*/ 2147483647 w 62"/>
                  <a:gd name="T67" fmla="*/ 2147483647 h 88"/>
                  <a:gd name="T68" fmla="*/ 2147483647 w 62"/>
                  <a:gd name="T69" fmla="*/ 2147483647 h 88"/>
                  <a:gd name="T70" fmla="*/ 2147483647 w 62"/>
                  <a:gd name="T71" fmla="*/ 2147483647 h 88"/>
                  <a:gd name="T72" fmla="*/ 2147483647 w 62"/>
                  <a:gd name="T73" fmla="*/ 2147483647 h 88"/>
                  <a:gd name="T74" fmla="*/ 2147483647 w 62"/>
                  <a:gd name="T75" fmla="*/ 2147483647 h 88"/>
                  <a:gd name="T76" fmla="*/ 2147483647 w 62"/>
                  <a:gd name="T77" fmla="*/ 2147483647 h 88"/>
                  <a:gd name="T78" fmla="*/ 2147483647 w 62"/>
                  <a:gd name="T79" fmla="*/ 2147483647 h 88"/>
                  <a:gd name="T80" fmla="*/ 2147483647 w 62"/>
                  <a:gd name="T81" fmla="*/ 2147483647 h 88"/>
                  <a:gd name="T82" fmla="*/ 2147483647 w 62"/>
                  <a:gd name="T83" fmla="*/ 2147483647 h 88"/>
                  <a:gd name="T84" fmla="*/ 2147483647 w 62"/>
                  <a:gd name="T85" fmla="*/ 2147483647 h 88"/>
                  <a:gd name="T86" fmla="*/ 2147483647 w 62"/>
                  <a:gd name="T87" fmla="*/ 2147483647 h 88"/>
                  <a:gd name="T88" fmla="*/ 2147483647 w 62"/>
                  <a:gd name="T89" fmla="*/ 2147483647 h 88"/>
                  <a:gd name="T90" fmla="*/ 2147483647 w 62"/>
                  <a:gd name="T91" fmla="*/ 2147483647 h 88"/>
                  <a:gd name="T92" fmla="*/ 2147483647 w 62"/>
                  <a:gd name="T93" fmla="*/ 2147483647 h 88"/>
                  <a:gd name="T94" fmla="*/ 2147483647 w 62"/>
                  <a:gd name="T95" fmla="*/ 2147483647 h 88"/>
                  <a:gd name="T96" fmla="*/ 2147483647 w 62"/>
                  <a:gd name="T97" fmla="*/ 2147483647 h 88"/>
                  <a:gd name="T98" fmla="*/ 2147483647 w 62"/>
                  <a:gd name="T99" fmla="*/ 2147483647 h 88"/>
                  <a:gd name="T100" fmla="*/ 2147483647 w 62"/>
                  <a:gd name="T101" fmla="*/ 2147483647 h 88"/>
                  <a:gd name="T102" fmla="*/ 2147483647 w 62"/>
                  <a:gd name="T103" fmla="*/ 2147483647 h 88"/>
                  <a:gd name="T104" fmla="*/ 2147483647 w 62"/>
                  <a:gd name="T105" fmla="*/ 2147483647 h 88"/>
                  <a:gd name="T106" fmla="*/ 2147483647 w 62"/>
                  <a:gd name="T107" fmla="*/ 2147483647 h 88"/>
                  <a:gd name="T108" fmla="*/ 2147483647 w 62"/>
                  <a:gd name="T109" fmla="*/ 2147483647 h 88"/>
                  <a:gd name="T110" fmla="*/ 2147483647 w 62"/>
                  <a:gd name="T111" fmla="*/ 2147483647 h 88"/>
                  <a:gd name="T112" fmla="*/ 2147483647 w 62"/>
                  <a:gd name="T113" fmla="*/ 2147483647 h 88"/>
                  <a:gd name="T114" fmla="*/ 2147483647 w 62"/>
                  <a:gd name="T115" fmla="*/ 2147483647 h 88"/>
                  <a:gd name="T116" fmla="*/ 2147483647 w 62"/>
                  <a:gd name="T117" fmla="*/ 2147483647 h 88"/>
                  <a:gd name="T118" fmla="*/ 2147483647 w 62"/>
                  <a:gd name="T119" fmla="*/ 2147483647 h 88"/>
                  <a:gd name="T120" fmla="*/ 0 w 62"/>
                  <a:gd name="T121" fmla="*/ 214748364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2"/>
                  <a:gd name="T184" fmla="*/ 0 h 88"/>
                  <a:gd name="T185" fmla="*/ 62 w 6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2" h="88">
                    <a:moveTo>
                      <a:pt x="0" y="49"/>
                    </a:moveTo>
                    <a:lnTo>
                      <a:pt x="3" y="46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7" y="27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8" y="15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6" y="13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2" y="5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7" y="11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1" y="26"/>
                    </a:lnTo>
                    <a:lnTo>
                      <a:pt x="42" y="28"/>
                    </a:lnTo>
                    <a:lnTo>
                      <a:pt x="53" y="38"/>
                    </a:lnTo>
                    <a:lnTo>
                      <a:pt x="55" y="43"/>
                    </a:lnTo>
                    <a:lnTo>
                      <a:pt x="56" y="54"/>
                    </a:lnTo>
                    <a:lnTo>
                      <a:pt x="61" y="59"/>
                    </a:lnTo>
                    <a:lnTo>
                      <a:pt x="58" y="61"/>
                    </a:lnTo>
                    <a:lnTo>
                      <a:pt x="56" y="62"/>
                    </a:lnTo>
                    <a:lnTo>
                      <a:pt x="56" y="67"/>
                    </a:lnTo>
                    <a:lnTo>
                      <a:pt x="57" y="70"/>
                    </a:lnTo>
                    <a:lnTo>
                      <a:pt x="57" y="73"/>
                    </a:lnTo>
                    <a:lnTo>
                      <a:pt x="52" y="77"/>
                    </a:lnTo>
                    <a:lnTo>
                      <a:pt x="43" y="85"/>
                    </a:lnTo>
                    <a:lnTo>
                      <a:pt x="39" y="87"/>
                    </a:lnTo>
                    <a:lnTo>
                      <a:pt x="35" y="84"/>
                    </a:lnTo>
                    <a:lnTo>
                      <a:pt x="32" y="83"/>
                    </a:lnTo>
                    <a:lnTo>
                      <a:pt x="29" y="82"/>
                    </a:lnTo>
                    <a:lnTo>
                      <a:pt x="18" y="81"/>
                    </a:lnTo>
                    <a:lnTo>
                      <a:pt x="12" y="78"/>
                    </a:lnTo>
                    <a:lnTo>
                      <a:pt x="9" y="78"/>
                    </a:lnTo>
                    <a:lnTo>
                      <a:pt x="8" y="74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9" y="66"/>
                    </a:lnTo>
                    <a:lnTo>
                      <a:pt x="8" y="64"/>
                    </a:lnTo>
                    <a:lnTo>
                      <a:pt x="7" y="64"/>
                    </a:lnTo>
                    <a:lnTo>
                      <a:pt x="3" y="62"/>
                    </a:lnTo>
                    <a:lnTo>
                      <a:pt x="2" y="57"/>
                    </a:lnTo>
                    <a:lnTo>
                      <a:pt x="0" y="49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5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535034" y="4269519"/>
                <a:ext cx="552334" cy="512251"/>
              </a:xfrm>
              <a:custGeom>
                <a:avLst/>
                <a:gdLst>
                  <a:gd name="T0" fmla="*/ 2147483647 w 384"/>
                  <a:gd name="T1" fmla="*/ 2147483647 h 356"/>
                  <a:gd name="T2" fmla="*/ 2147483647 w 384"/>
                  <a:gd name="T3" fmla="*/ 2147483647 h 356"/>
                  <a:gd name="T4" fmla="*/ 2147483647 w 384"/>
                  <a:gd name="T5" fmla="*/ 2147483647 h 356"/>
                  <a:gd name="T6" fmla="*/ 2147483647 w 384"/>
                  <a:gd name="T7" fmla="*/ 2147483647 h 356"/>
                  <a:gd name="T8" fmla="*/ 2147483647 w 384"/>
                  <a:gd name="T9" fmla="*/ 2147483647 h 356"/>
                  <a:gd name="T10" fmla="*/ 2147483647 w 384"/>
                  <a:gd name="T11" fmla="*/ 2147483647 h 356"/>
                  <a:gd name="T12" fmla="*/ 2147483647 w 384"/>
                  <a:gd name="T13" fmla="*/ 2147483647 h 356"/>
                  <a:gd name="T14" fmla="*/ 2147483647 w 384"/>
                  <a:gd name="T15" fmla="*/ 2147483647 h 356"/>
                  <a:gd name="T16" fmla="*/ 2147483647 w 384"/>
                  <a:gd name="T17" fmla="*/ 2147483647 h 356"/>
                  <a:gd name="T18" fmla="*/ 2147483647 w 384"/>
                  <a:gd name="T19" fmla="*/ 2147483647 h 356"/>
                  <a:gd name="T20" fmla="*/ 2147483647 w 384"/>
                  <a:gd name="T21" fmla="*/ 0 h 356"/>
                  <a:gd name="T22" fmla="*/ 2147483647 w 384"/>
                  <a:gd name="T23" fmla="*/ 2147483647 h 356"/>
                  <a:gd name="T24" fmla="*/ 2147483647 w 384"/>
                  <a:gd name="T25" fmla="*/ 2147483647 h 356"/>
                  <a:gd name="T26" fmla="*/ 2147483647 w 384"/>
                  <a:gd name="T27" fmla="*/ 2147483647 h 356"/>
                  <a:gd name="T28" fmla="*/ 2147483647 w 384"/>
                  <a:gd name="T29" fmla="*/ 2147483647 h 356"/>
                  <a:gd name="T30" fmla="*/ 2147483647 w 384"/>
                  <a:gd name="T31" fmla="*/ 2147483647 h 356"/>
                  <a:gd name="T32" fmla="*/ 2147483647 w 384"/>
                  <a:gd name="T33" fmla="*/ 2147483647 h 356"/>
                  <a:gd name="T34" fmla="*/ 2147483647 w 384"/>
                  <a:gd name="T35" fmla="*/ 2147483647 h 356"/>
                  <a:gd name="T36" fmla="*/ 2147483647 w 384"/>
                  <a:gd name="T37" fmla="*/ 2147483647 h 356"/>
                  <a:gd name="T38" fmla="*/ 2147483647 w 384"/>
                  <a:gd name="T39" fmla="*/ 2147483647 h 356"/>
                  <a:gd name="T40" fmla="*/ 2147483647 w 384"/>
                  <a:gd name="T41" fmla="*/ 2147483647 h 356"/>
                  <a:gd name="T42" fmla="*/ 2147483647 w 384"/>
                  <a:gd name="T43" fmla="*/ 2147483647 h 356"/>
                  <a:gd name="T44" fmla="*/ 2147483647 w 384"/>
                  <a:gd name="T45" fmla="*/ 2147483647 h 356"/>
                  <a:gd name="T46" fmla="*/ 2147483647 w 384"/>
                  <a:gd name="T47" fmla="*/ 2147483647 h 356"/>
                  <a:gd name="T48" fmla="*/ 2147483647 w 384"/>
                  <a:gd name="T49" fmla="*/ 2147483647 h 356"/>
                  <a:gd name="T50" fmla="*/ 2147483647 w 384"/>
                  <a:gd name="T51" fmla="*/ 2147483647 h 356"/>
                  <a:gd name="T52" fmla="*/ 2147483647 w 384"/>
                  <a:gd name="T53" fmla="*/ 2147483647 h 356"/>
                  <a:gd name="T54" fmla="*/ 2147483647 w 384"/>
                  <a:gd name="T55" fmla="*/ 2147483647 h 356"/>
                  <a:gd name="T56" fmla="*/ 2147483647 w 384"/>
                  <a:gd name="T57" fmla="*/ 2147483647 h 356"/>
                  <a:gd name="T58" fmla="*/ 2147483647 w 384"/>
                  <a:gd name="T59" fmla="*/ 2147483647 h 356"/>
                  <a:gd name="T60" fmla="*/ 2147483647 w 384"/>
                  <a:gd name="T61" fmla="*/ 2147483647 h 356"/>
                  <a:gd name="T62" fmla="*/ 2147483647 w 384"/>
                  <a:gd name="T63" fmla="*/ 2147483647 h 356"/>
                  <a:gd name="T64" fmla="*/ 2147483647 w 384"/>
                  <a:gd name="T65" fmla="*/ 2147483647 h 356"/>
                  <a:gd name="T66" fmla="*/ 2147483647 w 384"/>
                  <a:gd name="T67" fmla="*/ 2147483647 h 356"/>
                  <a:gd name="T68" fmla="*/ 2147483647 w 384"/>
                  <a:gd name="T69" fmla="*/ 2147483647 h 356"/>
                  <a:gd name="T70" fmla="*/ 2147483647 w 384"/>
                  <a:gd name="T71" fmla="*/ 2147483647 h 356"/>
                  <a:gd name="T72" fmla="*/ 2147483647 w 384"/>
                  <a:gd name="T73" fmla="*/ 2147483647 h 356"/>
                  <a:gd name="T74" fmla="*/ 2147483647 w 384"/>
                  <a:gd name="T75" fmla="*/ 2147483647 h 356"/>
                  <a:gd name="T76" fmla="*/ 2147483647 w 384"/>
                  <a:gd name="T77" fmla="*/ 2147483647 h 356"/>
                  <a:gd name="T78" fmla="*/ 2147483647 w 384"/>
                  <a:gd name="T79" fmla="*/ 2147483647 h 356"/>
                  <a:gd name="T80" fmla="*/ 2147483647 w 384"/>
                  <a:gd name="T81" fmla="*/ 2147483647 h 356"/>
                  <a:gd name="T82" fmla="*/ 2147483647 w 384"/>
                  <a:gd name="T83" fmla="*/ 2147483647 h 356"/>
                  <a:gd name="T84" fmla="*/ 2147483647 w 384"/>
                  <a:gd name="T85" fmla="*/ 2147483647 h 356"/>
                  <a:gd name="T86" fmla="*/ 2147483647 w 384"/>
                  <a:gd name="T87" fmla="*/ 2147483647 h 356"/>
                  <a:gd name="T88" fmla="*/ 2147483647 w 384"/>
                  <a:gd name="T89" fmla="*/ 2147483647 h 356"/>
                  <a:gd name="T90" fmla="*/ 2147483647 w 384"/>
                  <a:gd name="T91" fmla="*/ 2147483647 h 356"/>
                  <a:gd name="T92" fmla="*/ 2147483647 w 384"/>
                  <a:gd name="T93" fmla="*/ 2147483647 h 356"/>
                  <a:gd name="T94" fmla="*/ 2147483647 w 384"/>
                  <a:gd name="T95" fmla="*/ 2147483647 h 356"/>
                  <a:gd name="T96" fmla="*/ 2147483647 w 384"/>
                  <a:gd name="T97" fmla="*/ 2147483647 h 356"/>
                  <a:gd name="T98" fmla="*/ 2147483647 w 384"/>
                  <a:gd name="T99" fmla="*/ 2147483647 h 356"/>
                  <a:gd name="T100" fmla="*/ 2147483647 w 384"/>
                  <a:gd name="T101" fmla="*/ 2147483647 h 356"/>
                  <a:gd name="T102" fmla="*/ 2147483647 w 384"/>
                  <a:gd name="T103" fmla="*/ 2147483647 h 356"/>
                  <a:gd name="T104" fmla="*/ 2147483647 w 384"/>
                  <a:gd name="T105" fmla="*/ 2147483647 h 356"/>
                  <a:gd name="T106" fmla="*/ 2147483647 w 384"/>
                  <a:gd name="T107" fmla="*/ 2147483647 h 356"/>
                  <a:gd name="T108" fmla="*/ 2147483647 w 384"/>
                  <a:gd name="T109" fmla="*/ 2147483647 h 356"/>
                  <a:gd name="T110" fmla="*/ 2147483647 w 384"/>
                  <a:gd name="T111" fmla="*/ 2147483647 h 356"/>
                  <a:gd name="T112" fmla="*/ 2147483647 w 384"/>
                  <a:gd name="T113" fmla="*/ 2147483647 h 356"/>
                  <a:gd name="T114" fmla="*/ 2147483647 w 384"/>
                  <a:gd name="T115" fmla="*/ 2147483647 h 356"/>
                  <a:gd name="T116" fmla="*/ 2147483647 w 384"/>
                  <a:gd name="T117" fmla="*/ 2147483647 h 356"/>
                  <a:gd name="T118" fmla="*/ 2147483647 w 384"/>
                  <a:gd name="T119" fmla="*/ 2147483647 h 356"/>
                  <a:gd name="T120" fmla="*/ 2147483647 w 384"/>
                  <a:gd name="T121" fmla="*/ 2147483647 h 356"/>
                  <a:gd name="T122" fmla="*/ 0 w 384"/>
                  <a:gd name="T123" fmla="*/ 2147483647 h 3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56"/>
                  <a:gd name="T188" fmla="*/ 384 w 384"/>
                  <a:gd name="T189" fmla="*/ 356 h 3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56">
                    <a:moveTo>
                      <a:pt x="0" y="253"/>
                    </a:moveTo>
                    <a:lnTo>
                      <a:pt x="3" y="252"/>
                    </a:lnTo>
                    <a:lnTo>
                      <a:pt x="20" y="228"/>
                    </a:lnTo>
                    <a:lnTo>
                      <a:pt x="25" y="222"/>
                    </a:lnTo>
                    <a:lnTo>
                      <a:pt x="24" y="205"/>
                    </a:lnTo>
                    <a:lnTo>
                      <a:pt x="19" y="205"/>
                    </a:lnTo>
                    <a:lnTo>
                      <a:pt x="10" y="199"/>
                    </a:lnTo>
                    <a:lnTo>
                      <a:pt x="2" y="183"/>
                    </a:lnTo>
                    <a:lnTo>
                      <a:pt x="6" y="177"/>
                    </a:lnTo>
                    <a:lnTo>
                      <a:pt x="10" y="171"/>
                    </a:lnTo>
                    <a:lnTo>
                      <a:pt x="27" y="149"/>
                    </a:lnTo>
                    <a:lnTo>
                      <a:pt x="27" y="143"/>
                    </a:lnTo>
                    <a:lnTo>
                      <a:pt x="31" y="139"/>
                    </a:lnTo>
                    <a:lnTo>
                      <a:pt x="41" y="129"/>
                    </a:lnTo>
                    <a:lnTo>
                      <a:pt x="48" y="120"/>
                    </a:lnTo>
                    <a:lnTo>
                      <a:pt x="50" y="114"/>
                    </a:lnTo>
                    <a:lnTo>
                      <a:pt x="55" y="110"/>
                    </a:lnTo>
                    <a:lnTo>
                      <a:pt x="54" y="101"/>
                    </a:lnTo>
                    <a:lnTo>
                      <a:pt x="60" y="96"/>
                    </a:lnTo>
                    <a:lnTo>
                      <a:pt x="67" y="100"/>
                    </a:lnTo>
                    <a:lnTo>
                      <a:pt x="69" y="95"/>
                    </a:lnTo>
                    <a:lnTo>
                      <a:pt x="76" y="94"/>
                    </a:lnTo>
                    <a:lnTo>
                      <a:pt x="91" y="74"/>
                    </a:lnTo>
                    <a:lnTo>
                      <a:pt x="80" y="61"/>
                    </a:lnTo>
                    <a:lnTo>
                      <a:pt x="74" y="50"/>
                    </a:lnTo>
                    <a:lnTo>
                      <a:pt x="76" y="43"/>
                    </a:lnTo>
                    <a:lnTo>
                      <a:pt x="80" y="35"/>
                    </a:lnTo>
                    <a:lnTo>
                      <a:pt x="85" y="29"/>
                    </a:lnTo>
                    <a:lnTo>
                      <a:pt x="91" y="24"/>
                    </a:lnTo>
                    <a:lnTo>
                      <a:pt x="93" y="21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102" y="0"/>
                    </a:lnTo>
                    <a:lnTo>
                      <a:pt x="106" y="3"/>
                    </a:lnTo>
                    <a:lnTo>
                      <a:pt x="113" y="3"/>
                    </a:lnTo>
                    <a:lnTo>
                      <a:pt x="118" y="4"/>
                    </a:lnTo>
                    <a:lnTo>
                      <a:pt x="125" y="7"/>
                    </a:lnTo>
                    <a:lnTo>
                      <a:pt x="129" y="17"/>
                    </a:lnTo>
                    <a:lnTo>
                      <a:pt x="146" y="19"/>
                    </a:lnTo>
                    <a:lnTo>
                      <a:pt x="161" y="21"/>
                    </a:lnTo>
                    <a:lnTo>
                      <a:pt x="170" y="19"/>
                    </a:lnTo>
                    <a:lnTo>
                      <a:pt x="182" y="38"/>
                    </a:lnTo>
                    <a:lnTo>
                      <a:pt x="195" y="45"/>
                    </a:lnTo>
                    <a:lnTo>
                      <a:pt x="199" y="45"/>
                    </a:lnTo>
                    <a:lnTo>
                      <a:pt x="210" y="54"/>
                    </a:lnTo>
                    <a:lnTo>
                      <a:pt x="215" y="59"/>
                    </a:lnTo>
                    <a:lnTo>
                      <a:pt x="222" y="63"/>
                    </a:lnTo>
                    <a:lnTo>
                      <a:pt x="230" y="65"/>
                    </a:lnTo>
                    <a:lnTo>
                      <a:pt x="241" y="63"/>
                    </a:lnTo>
                    <a:lnTo>
                      <a:pt x="245" y="56"/>
                    </a:lnTo>
                    <a:lnTo>
                      <a:pt x="246" y="46"/>
                    </a:lnTo>
                    <a:lnTo>
                      <a:pt x="253" y="42"/>
                    </a:lnTo>
                    <a:lnTo>
                      <a:pt x="270" y="35"/>
                    </a:lnTo>
                    <a:lnTo>
                      <a:pt x="277" y="38"/>
                    </a:lnTo>
                    <a:lnTo>
                      <a:pt x="284" y="38"/>
                    </a:lnTo>
                    <a:lnTo>
                      <a:pt x="291" y="38"/>
                    </a:lnTo>
                    <a:lnTo>
                      <a:pt x="297" y="38"/>
                    </a:lnTo>
                    <a:lnTo>
                      <a:pt x="302" y="45"/>
                    </a:lnTo>
                    <a:lnTo>
                      <a:pt x="307" y="48"/>
                    </a:lnTo>
                    <a:lnTo>
                      <a:pt x="334" y="65"/>
                    </a:lnTo>
                    <a:lnTo>
                      <a:pt x="340" y="65"/>
                    </a:lnTo>
                    <a:lnTo>
                      <a:pt x="354" y="68"/>
                    </a:lnTo>
                    <a:lnTo>
                      <a:pt x="361" y="68"/>
                    </a:lnTo>
                    <a:lnTo>
                      <a:pt x="365" y="71"/>
                    </a:lnTo>
                    <a:lnTo>
                      <a:pt x="365" y="81"/>
                    </a:lnTo>
                    <a:lnTo>
                      <a:pt x="369" y="83"/>
                    </a:lnTo>
                    <a:lnTo>
                      <a:pt x="369" y="94"/>
                    </a:lnTo>
                    <a:lnTo>
                      <a:pt x="372" y="100"/>
                    </a:lnTo>
                    <a:lnTo>
                      <a:pt x="383" y="100"/>
                    </a:lnTo>
                    <a:lnTo>
                      <a:pt x="383" y="109"/>
                    </a:lnTo>
                    <a:lnTo>
                      <a:pt x="372" y="114"/>
                    </a:lnTo>
                    <a:lnTo>
                      <a:pt x="370" y="120"/>
                    </a:lnTo>
                    <a:lnTo>
                      <a:pt x="360" y="124"/>
                    </a:lnTo>
                    <a:lnTo>
                      <a:pt x="352" y="120"/>
                    </a:lnTo>
                    <a:lnTo>
                      <a:pt x="346" y="116"/>
                    </a:lnTo>
                    <a:lnTo>
                      <a:pt x="344" y="113"/>
                    </a:lnTo>
                    <a:lnTo>
                      <a:pt x="335" y="114"/>
                    </a:lnTo>
                    <a:lnTo>
                      <a:pt x="333" y="120"/>
                    </a:lnTo>
                    <a:lnTo>
                      <a:pt x="325" y="139"/>
                    </a:lnTo>
                    <a:lnTo>
                      <a:pt x="322" y="148"/>
                    </a:lnTo>
                    <a:lnTo>
                      <a:pt x="322" y="154"/>
                    </a:lnTo>
                    <a:lnTo>
                      <a:pt x="320" y="158"/>
                    </a:lnTo>
                    <a:lnTo>
                      <a:pt x="315" y="161"/>
                    </a:lnTo>
                    <a:lnTo>
                      <a:pt x="312" y="161"/>
                    </a:lnTo>
                    <a:lnTo>
                      <a:pt x="310" y="158"/>
                    </a:lnTo>
                    <a:lnTo>
                      <a:pt x="306" y="158"/>
                    </a:lnTo>
                    <a:lnTo>
                      <a:pt x="298" y="153"/>
                    </a:lnTo>
                    <a:lnTo>
                      <a:pt x="290" y="152"/>
                    </a:lnTo>
                    <a:lnTo>
                      <a:pt x="287" y="152"/>
                    </a:lnTo>
                    <a:lnTo>
                      <a:pt x="286" y="152"/>
                    </a:lnTo>
                    <a:lnTo>
                      <a:pt x="283" y="164"/>
                    </a:lnTo>
                    <a:lnTo>
                      <a:pt x="282" y="167"/>
                    </a:lnTo>
                    <a:lnTo>
                      <a:pt x="277" y="168"/>
                    </a:lnTo>
                    <a:lnTo>
                      <a:pt x="268" y="167"/>
                    </a:lnTo>
                    <a:lnTo>
                      <a:pt x="262" y="163"/>
                    </a:lnTo>
                    <a:lnTo>
                      <a:pt x="258" y="163"/>
                    </a:lnTo>
                    <a:lnTo>
                      <a:pt x="256" y="163"/>
                    </a:lnTo>
                    <a:lnTo>
                      <a:pt x="252" y="164"/>
                    </a:lnTo>
                    <a:lnTo>
                      <a:pt x="249" y="176"/>
                    </a:lnTo>
                    <a:lnTo>
                      <a:pt x="246" y="177"/>
                    </a:lnTo>
                    <a:lnTo>
                      <a:pt x="244" y="193"/>
                    </a:lnTo>
                    <a:lnTo>
                      <a:pt x="245" y="208"/>
                    </a:lnTo>
                    <a:lnTo>
                      <a:pt x="253" y="223"/>
                    </a:lnTo>
                    <a:lnTo>
                      <a:pt x="258" y="226"/>
                    </a:lnTo>
                    <a:lnTo>
                      <a:pt x="260" y="256"/>
                    </a:lnTo>
                    <a:lnTo>
                      <a:pt x="263" y="262"/>
                    </a:lnTo>
                    <a:lnTo>
                      <a:pt x="267" y="263"/>
                    </a:lnTo>
                    <a:lnTo>
                      <a:pt x="272" y="273"/>
                    </a:lnTo>
                    <a:lnTo>
                      <a:pt x="287" y="284"/>
                    </a:lnTo>
                    <a:lnTo>
                      <a:pt x="287" y="288"/>
                    </a:lnTo>
                    <a:lnTo>
                      <a:pt x="298" y="297"/>
                    </a:lnTo>
                    <a:lnTo>
                      <a:pt x="301" y="304"/>
                    </a:lnTo>
                    <a:lnTo>
                      <a:pt x="306" y="309"/>
                    </a:lnTo>
                    <a:lnTo>
                      <a:pt x="302" y="315"/>
                    </a:lnTo>
                    <a:lnTo>
                      <a:pt x="302" y="321"/>
                    </a:lnTo>
                    <a:lnTo>
                      <a:pt x="301" y="323"/>
                    </a:lnTo>
                    <a:lnTo>
                      <a:pt x="298" y="325"/>
                    </a:lnTo>
                    <a:lnTo>
                      <a:pt x="298" y="327"/>
                    </a:lnTo>
                    <a:lnTo>
                      <a:pt x="291" y="334"/>
                    </a:lnTo>
                    <a:lnTo>
                      <a:pt x="284" y="347"/>
                    </a:lnTo>
                    <a:lnTo>
                      <a:pt x="277" y="352"/>
                    </a:lnTo>
                    <a:lnTo>
                      <a:pt x="267" y="355"/>
                    </a:lnTo>
                    <a:lnTo>
                      <a:pt x="261" y="355"/>
                    </a:lnTo>
                    <a:lnTo>
                      <a:pt x="259" y="353"/>
                    </a:lnTo>
                    <a:lnTo>
                      <a:pt x="256" y="353"/>
                    </a:lnTo>
                    <a:lnTo>
                      <a:pt x="249" y="353"/>
                    </a:lnTo>
                    <a:lnTo>
                      <a:pt x="238" y="353"/>
                    </a:lnTo>
                    <a:lnTo>
                      <a:pt x="232" y="355"/>
                    </a:lnTo>
                    <a:lnTo>
                      <a:pt x="227" y="353"/>
                    </a:lnTo>
                    <a:lnTo>
                      <a:pt x="225" y="353"/>
                    </a:lnTo>
                    <a:lnTo>
                      <a:pt x="223" y="352"/>
                    </a:lnTo>
                    <a:lnTo>
                      <a:pt x="210" y="350"/>
                    </a:lnTo>
                    <a:lnTo>
                      <a:pt x="200" y="355"/>
                    </a:lnTo>
                    <a:lnTo>
                      <a:pt x="199" y="353"/>
                    </a:lnTo>
                    <a:lnTo>
                      <a:pt x="195" y="353"/>
                    </a:lnTo>
                    <a:lnTo>
                      <a:pt x="194" y="353"/>
                    </a:lnTo>
                    <a:lnTo>
                      <a:pt x="195" y="349"/>
                    </a:lnTo>
                    <a:lnTo>
                      <a:pt x="200" y="344"/>
                    </a:lnTo>
                    <a:lnTo>
                      <a:pt x="203" y="340"/>
                    </a:lnTo>
                    <a:lnTo>
                      <a:pt x="200" y="329"/>
                    </a:lnTo>
                    <a:lnTo>
                      <a:pt x="196" y="327"/>
                    </a:lnTo>
                    <a:lnTo>
                      <a:pt x="187" y="325"/>
                    </a:lnTo>
                    <a:lnTo>
                      <a:pt x="180" y="327"/>
                    </a:lnTo>
                    <a:lnTo>
                      <a:pt x="173" y="325"/>
                    </a:lnTo>
                    <a:lnTo>
                      <a:pt x="170" y="329"/>
                    </a:lnTo>
                    <a:lnTo>
                      <a:pt x="159" y="325"/>
                    </a:lnTo>
                    <a:lnTo>
                      <a:pt x="156" y="330"/>
                    </a:lnTo>
                    <a:lnTo>
                      <a:pt x="154" y="332"/>
                    </a:lnTo>
                    <a:lnTo>
                      <a:pt x="149" y="332"/>
                    </a:lnTo>
                    <a:lnTo>
                      <a:pt x="142" y="333"/>
                    </a:lnTo>
                    <a:lnTo>
                      <a:pt x="139" y="333"/>
                    </a:lnTo>
                    <a:lnTo>
                      <a:pt x="136" y="332"/>
                    </a:lnTo>
                    <a:lnTo>
                      <a:pt x="136" y="329"/>
                    </a:lnTo>
                    <a:lnTo>
                      <a:pt x="133" y="332"/>
                    </a:lnTo>
                    <a:lnTo>
                      <a:pt x="130" y="330"/>
                    </a:lnTo>
                    <a:lnTo>
                      <a:pt x="128" y="332"/>
                    </a:lnTo>
                    <a:lnTo>
                      <a:pt x="121" y="325"/>
                    </a:lnTo>
                    <a:lnTo>
                      <a:pt x="116" y="315"/>
                    </a:lnTo>
                    <a:lnTo>
                      <a:pt x="113" y="277"/>
                    </a:lnTo>
                    <a:lnTo>
                      <a:pt x="108" y="277"/>
                    </a:lnTo>
                    <a:lnTo>
                      <a:pt x="104" y="278"/>
                    </a:lnTo>
                    <a:lnTo>
                      <a:pt x="102" y="278"/>
                    </a:lnTo>
                    <a:lnTo>
                      <a:pt x="93" y="272"/>
                    </a:lnTo>
                    <a:lnTo>
                      <a:pt x="90" y="271"/>
                    </a:lnTo>
                    <a:lnTo>
                      <a:pt x="87" y="275"/>
                    </a:lnTo>
                    <a:lnTo>
                      <a:pt x="85" y="275"/>
                    </a:lnTo>
                    <a:lnTo>
                      <a:pt x="83" y="280"/>
                    </a:lnTo>
                    <a:lnTo>
                      <a:pt x="78" y="282"/>
                    </a:lnTo>
                    <a:lnTo>
                      <a:pt x="77" y="288"/>
                    </a:lnTo>
                    <a:lnTo>
                      <a:pt x="69" y="292"/>
                    </a:lnTo>
                    <a:lnTo>
                      <a:pt x="65" y="294"/>
                    </a:lnTo>
                    <a:lnTo>
                      <a:pt x="59" y="290"/>
                    </a:lnTo>
                    <a:lnTo>
                      <a:pt x="54" y="290"/>
                    </a:lnTo>
                    <a:lnTo>
                      <a:pt x="50" y="287"/>
                    </a:lnTo>
                    <a:lnTo>
                      <a:pt x="38" y="286"/>
                    </a:lnTo>
                    <a:lnTo>
                      <a:pt x="37" y="285"/>
                    </a:lnTo>
                    <a:lnTo>
                      <a:pt x="33" y="276"/>
                    </a:lnTo>
                    <a:lnTo>
                      <a:pt x="34" y="269"/>
                    </a:lnTo>
                    <a:lnTo>
                      <a:pt x="30" y="265"/>
                    </a:lnTo>
                    <a:lnTo>
                      <a:pt x="31" y="258"/>
                    </a:lnTo>
                    <a:lnTo>
                      <a:pt x="21" y="253"/>
                    </a:lnTo>
                    <a:lnTo>
                      <a:pt x="20" y="260"/>
                    </a:lnTo>
                    <a:lnTo>
                      <a:pt x="16" y="259"/>
                    </a:lnTo>
                    <a:lnTo>
                      <a:pt x="11" y="253"/>
                    </a:lnTo>
                    <a:lnTo>
                      <a:pt x="3" y="255"/>
                    </a:lnTo>
                    <a:lnTo>
                      <a:pt x="0" y="253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6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526149" y="5043959"/>
                <a:ext cx="931416" cy="625915"/>
              </a:xfrm>
              <a:custGeom>
                <a:avLst/>
                <a:gdLst>
                  <a:gd name="T0" fmla="*/ 2147483647 w 645"/>
                  <a:gd name="T1" fmla="*/ 2147483647 h 434"/>
                  <a:gd name="T2" fmla="*/ 2147483647 w 645"/>
                  <a:gd name="T3" fmla="*/ 2147483647 h 434"/>
                  <a:gd name="T4" fmla="*/ 2147483647 w 645"/>
                  <a:gd name="T5" fmla="*/ 2147483647 h 434"/>
                  <a:gd name="T6" fmla="*/ 2147483647 w 645"/>
                  <a:gd name="T7" fmla="*/ 2147483647 h 434"/>
                  <a:gd name="T8" fmla="*/ 2147483647 w 645"/>
                  <a:gd name="T9" fmla="*/ 2147483647 h 434"/>
                  <a:gd name="T10" fmla="*/ 2147483647 w 645"/>
                  <a:gd name="T11" fmla="*/ 2147483647 h 434"/>
                  <a:gd name="T12" fmla="*/ 2147483647 w 645"/>
                  <a:gd name="T13" fmla="*/ 2147483647 h 434"/>
                  <a:gd name="T14" fmla="*/ 2147483647 w 645"/>
                  <a:gd name="T15" fmla="*/ 2147483647 h 434"/>
                  <a:gd name="T16" fmla="*/ 2147483647 w 645"/>
                  <a:gd name="T17" fmla="*/ 2147483647 h 434"/>
                  <a:gd name="T18" fmla="*/ 2147483647 w 645"/>
                  <a:gd name="T19" fmla="*/ 2147483647 h 434"/>
                  <a:gd name="T20" fmla="*/ 2147483647 w 645"/>
                  <a:gd name="T21" fmla="*/ 2147483647 h 434"/>
                  <a:gd name="T22" fmla="*/ 2147483647 w 645"/>
                  <a:gd name="T23" fmla="*/ 2147483647 h 434"/>
                  <a:gd name="T24" fmla="*/ 2147483647 w 645"/>
                  <a:gd name="T25" fmla="*/ 2147483647 h 434"/>
                  <a:gd name="T26" fmla="*/ 2147483647 w 645"/>
                  <a:gd name="T27" fmla="*/ 2147483647 h 434"/>
                  <a:gd name="T28" fmla="*/ 2147483647 w 645"/>
                  <a:gd name="T29" fmla="*/ 2147483647 h 434"/>
                  <a:gd name="T30" fmla="*/ 2147483647 w 645"/>
                  <a:gd name="T31" fmla="*/ 2147483647 h 434"/>
                  <a:gd name="T32" fmla="*/ 2147483647 w 645"/>
                  <a:gd name="T33" fmla="*/ 2147483647 h 434"/>
                  <a:gd name="T34" fmla="*/ 2147483647 w 645"/>
                  <a:gd name="T35" fmla="*/ 2147483647 h 434"/>
                  <a:gd name="T36" fmla="*/ 2147483647 w 645"/>
                  <a:gd name="T37" fmla="*/ 2147483647 h 434"/>
                  <a:gd name="T38" fmla="*/ 2147483647 w 645"/>
                  <a:gd name="T39" fmla="*/ 2147483647 h 434"/>
                  <a:gd name="T40" fmla="*/ 2147483647 w 645"/>
                  <a:gd name="T41" fmla="*/ 2147483647 h 434"/>
                  <a:gd name="T42" fmla="*/ 2147483647 w 645"/>
                  <a:gd name="T43" fmla="*/ 2147483647 h 434"/>
                  <a:gd name="T44" fmla="*/ 2147483647 w 645"/>
                  <a:gd name="T45" fmla="*/ 2147483647 h 434"/>
                  <a:gd name="T46" fmla="*/ 2147483647 w 645"/>
                  <a:gd name="T47" fmla="*/ 2147483647 h 434"/>
                  <a:gd name="T48" fmla="*/ 2147483647 w 645"/>
                  <a:gd name="T49" fmla="*/ 2147483647 h 434"/>
                  <a:gd name="T50" fmla="*/ 2147483647 w 645"/>
                  <a:gd name="T51" fmla="*/ 2147483647 h 434"/>
                  <a:gd name="T52" fmla="*/ 2147483647 w 645"/>
                  <a:gd name="T53" fmla="*/ 2147483647 h 434"/>
                  <a:gd name="T54" fmla="*/ 2147483647 w 645"/>
                  <a:gd name="T55" fmla="*/ 2147483647 h 434"/>
                  <a:gd name="T56" fmla="*/ 2147483647 w 645"/>
                  <a:gd name="T57" fmla="*/ 2147483647 h 434"/>
                  <a:gd name="T58" fmla="*/ 2147483647 w 645"/>
                  <a:gd name="T59" fmla="*/ 2147483647 h 434"/>
                  <a:gd name="T60" fmla="*/ 2147483647 w 645"/>
                  <a:gd name="T61" fmla="*/ 2147483647 h 434"/>
                  <a:gd name="T62" fmla="*/ 2147483647 w 645"/>
                  <a:gd name="T63" fmla="*/ 2147483647 h 434"/>
                  <a:gd name="T64" fmla="*/ 2147483647 w 645"/>
                  <a:gd name="T65" fmla="*/ 2147483647 h 434"/>
                  <a:gd name="T66" fmla="*/ 2147483647 w 645"/>
                  <a:gd name="T67" fmla="*/ 2147483647 h 434"/>
                  <a:gd name="T68" fmla="*/ 2147483647 w 645"/>
                  <a:gd name="T69" fmla="*/ 2147483647 h 434"/>
                  <a:gd name="T70" fmla="*/ 2147483647 w 645"/>
                  <a:gd name="T71" fmla="*/ 2147483647 h 434"/>
                  <a:gd name="T72" fmla="*/ 2147483647 w 645"/>
                  <a:gd name="T73" fmla="*/ 2147483647 h 434"/>
                  <a:gd name="T74" fmla="*/ 2147483647 w 645"/>
                  <a:gd name="T75" fmla="*/ 2147483647 h 434"/>
                  <a:gd name="T76" fmla="*/ 2147483647 w 645"/>
                  <a:gd name="T77" fmla="*/ 2147483647 h 434"/>
                  <a:gd name="T78" fmla="*/ 2147483647 w 645"/>
                  <a:gd name="T79" fmla="*/ 2147483647 h 434"/>
                  <a:gd name="T80" fmla="*/ 2147483647 w 645"/>
                  <a:gd name="T81" fmla="*/ 2147483647 h 434"/>
                  <a:gd name="T82" fmla="*/ 2147483647 w 645"/>
                  <a:gd name="T83" fmla="*/ 2147483647 h 434"/>
                  <a:gd name="T84" fmla="*/ 2147483647 w 645"/>
                  <a:gd name="T85" fmla="*/ 2147483647 h 434"/>
                  <a:gd name="T86" fmla="*/ 2147483647 w 645"/>
                  <a:gd name="T87" fmla="*/ 2147483647 h 434"/>
                  <a:gd name="T88" fmla="*/ 2147483647 w 645"/>
                  <a:gd name="T89" fmla="*/ 2147483647 h 434"/>
                  <a:gd name="T90" fmla="*/ 2147483647 w 645"/>
                  <a:gd name="T91" fmla="*/ 2147483647 h 434"/>
                  <a:gd name="T92" fmla="*/ 2147483647 w 645"/>
                  <a:gd name="T93" fmla="*/ 2147483647 h 434"/>
                  <a:gd name="T94" fmla="*/ 2147483647 w 645"/>
                  <a:gd name="T95" fmla="*/ 2147483647 h 434"/>
                  <a:gd name="T96" fmla="*/ 2147483647 w 645"/>
                  <a:gd name="T97" fmla="*/ 2147483647 h 434"/>
                  <a:gd name="T98" fmla="*/ 2147483647 w 645"/>
                  <a:gd name="T99" fmla="*/ 2147483647 h 434"/>
                  <a:gd name="T100" fmla="*/ 2147483647 w 645"/>
                  <a:gd name="T101" fmla="*/ 2147483647 h 434"/>
                  <a:gd name="T102" fmla="*/ 2147483647 w 645"/>
                  <a:gd name="T103" fmla="*/ 2147483647 h 434"/>
                  <a:gd name="T104" fmla="*/ 2147483647 w 645"/>
                  <a:gd name="T105" fmla="*/ 2147483647 h 434"/>
                  <a:gd name="T106" fmla="*/ 2147483647 w 645"/>
                  <a:gd name="T107" fmla="*/ 2147483647 h 434"/>
                  <a:gd name="T108" fmla="*/ 2147483647 w 645"/>
                  <a:gd name="T109" fmla="*/ 2147483647 h 434"/>
                  <a:gd name="T110" fmla="*/ 2147483647 w 645"/>
                  <a:gd name="T111" fmla="*/ 2147483647 h 434"/>
                  <a:gd name="T112" fmla="*/ 2147483647 w 645"/>
                  <a:gd name="T113" fmla="*/ 2147483647 h 434"/>
                  <a:gd name="T114" fmla="*/ 2147483647 w 645"/>
                  <a:gd name="T115" fmla="*/ 2147483647 h 434"/>
                  <a:gd name="T116" fmla="*/ 2147483647 w 645"/>
                  <a:gd name="T117" fmla="*/ 2147483647 h 434"/>
                  <a:gd name="T118" fmla="*/ 2147483647 w 645"/>
                  <a:gd name="T119" fmla="*/ 2147483647 h 434"/>
                  <a:gd name="T120" fmla="*/ 2147483647 w 645"/>
                  <a:gd name="T121" fmla="*/ 2147483647 h 434"/>
                  <a:gd name="T122" fmla="*/ 2147483647 w 645"/>
                  <a:gd name="T123" fmla="*/ 2147483647 h 434"/>
                  <a:gd name="T124" fmla="*/ 2147483647 w 645"/>
                  <a:gd name="T125" fmla="*/ 2147483647 h 4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5"/>
                  <a:gd name="T190" fmla="*/ 0 h 434"/>
                  <a:gd name="T191" fmla="*/ 645 w 645"/>
                  <a:gd name="T192" fmla="*/ 434 h 4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5" h="434">
                    <a:moveTo>
                      <a:pt x="0" y="149"/>
                    </a:moveTo>
                    <a:lnTo>
                      <a:pt x="3" y="136"/>
                    </a:lnTo>
                    <a:lnTo>
                      <a:pt x="3" y="111"/>
                    </a:lnTo>
                    <a:lnTo>
                      <a:pt x="15" y="107"/>
                    </a:lnTo>
                    <a:lnTo>
                      <a:pt x="20" y="111"/>
                    </a:lnTo>
                    <a:lnTo>
                      <a:pt x="25" y="111"/>
                    </a:lnTo>
                    <a:lnTo>
                      <a:pt x="23" y="107"/>
                    </a:lnTo>
                    <a:lnTo>
                      <a:pt x="25" y="106"/>
                    </a:lnTo>
                    <a:lnTo>
                      <a:pt x="32" y="111"/>
                    </a:lnTo>
                    <a:lnTo>
                      <a:pt x="36" y="107"/>
                    </a:lnTo>
                    <a:lnTo>
                      <a:pt x="36" y="104"/>
                    </a:lnTo>
                    <a:lnTo>
                      <a:pt x="44" y="102"/>
                    </a:lnTo>
                    <a:lnTo>
                      <a:pt x="45" y="99"/>
                    </a:lnTo>
                    <a:lnTo>
                      <a:pt x="46" y="93"/>
                    </a:lnTo>
                    <a:lnTo>
                      <a:pt x="45" y="80"/>
                    </a:lnTo>
                    <a:lnTo>
                      <a:pt x="42" y="75"/>
                    </a:lnTo>
                    <a:lnTo>
                      <a:pt x="42" y="55"/>
                    </a:lnTo>
                    <a:lnTo>
                      <a:pt x="46" y="47"/>
                    </a:lnTo>
                    <a:lnTo>
                      <a:pt x="62" y="40"/>
                    </a:lnTo>
                    <a:lnTo>
                      <a:pt x="66" y="40"/>
                    </a:lnTo>
                    <a:lnTo>
                      <a:pt x="71" y="43"/>
                    </a:lnTo>
                    <a:lnTo>
                      <a:pt x="75" y="45"/>
                    </a:lnTo>
                    <a:lnTo>
                      <a:pt x="86" y="44"/>
                    </a:lnTo>
                    <a:lnTo>
                      <a:pt x="89" y="46"/>
                    </a:lnTo>
                    <a:lnTo>
                      <a:pt x="93" y="51"/>
                    </a:lnTo>
                    <a:lnTo>
                      <a:pt x="95" y="54"/>
                    </a:lnTo>
                    <a:lnTo>
                      <a:pt x="103" y="62"/>
                    </a:lnTo>
                    <a:lnTo>
                      <a:pt x="106" y="65"/>
                    </a:lnTo>
                    <a:lnTo>
                      <a:pt x="107" y="65"/>
                    </a:lnTo>
                    <a:lnTo>
                      <a:pt x="110" y="68"/>
                    </a:lnTo>
                    <a:lnTo>
                      <a:pt x="118" y="68"/>
                    </a:lnTo>
                    <a:lnTo>
                      <a:pt x="120" y="66"/>
                    </a:lnTo>
                    <a:lnTo>
                      <a:pt x="121" y="68"/>
                    </a:lnTo>
                    <a:lnTo>
                      <a:pt x="134" y="66"/>
                    </a:lnTo>
                    <a:lnTo>
                      <a:pt x="139" y="63"/>
                    </a:lnTo>
                    <a:lnTo>
                      <a:pt x="161" y="64"/>
                    </a:lnTo>
                    <a:lnTo>
                      <a:pt x="170" y="66"/>
                    </a:lnTo>
                    <a:lnTo>
                      <a:pt x="186" y="72"/>
                    </a:lnTo>
                    <a:lnTo>
                      <a:pt x="195" y="72"/>
                    </a:lnTo>
                    <a:lnTo>
                      <a:pt x="199" y="73"/>
                    </a:lnTo>
                    <a:lnTo>
                      <a:pt x="202" y="72"/>
                    </a:lnTo>
                    <a:lnTo>
                      <a:pt x="207" y="72"/>
                    </a:lnTo>
                    <a:lnTo>
                      <a:pt x="205" y="78"/>
                    </a:lnTo>
                    <a:lnTo>
                      <a:pt x="214" y="83"/>
                    </a:lnTo>
                    <a:lnTo>
                      <a:pt x="214" y="81"/>
                    </a:lnTo>
                    <a:lnTo>
                      <a:pt x="216" y="81"/>
                    </a:lnTo>
                    <a:lnTo>
                      <a:pt x="221" y="81"/>
                    </a:lnTo>
                    <a:lnTo>
                      <a:pt x="223" y="80"/>
                    </a:lnTo>
                    <a:lnTo>
                      <a:pt x="230" y="82"/>
                    </a:lnTo>
                    <a:lnTo>
                      <a:pt x="231" y="84"/>
                    </a:lnTo>
                    <a:lnTo>
                      <a:pt x="241" y="86"/>
                    </a:lnTo>
                    <a:lnTo>
                      <a:pt x="240" y="93"/>
                    </a:lnTo>
                    <a:lnTo>
                      <a:pt x="241" y="96"/>
                    </a:lnTo>
                    <a:lnTo>
                      <a:pt x="247" y="96"/>
                    </a:lnTo>
                    <a:lnTo>
                      <a:pt x="256" y="92"/>
                    </a:lnTo>
                    <a:lnTo>
                      <a:pt x="258" y="88"/>
                    </a:lnTo>
                    <a:lnTo>
                      <a:pt x="258" y="86"/>
                    </a:lnTo>
                    <a:lnTo>
                      <a:pt x="255" y="84"/>
                    </a:lnTo>
                    <a:lnTo>
                      <a:pt x="247" y="77"/>
                    </a:lnTo>
                    <a:lnTo>
                      <a:pt x="245" y="58"/>
                    </a:lnTo>
                    <a:lnTo>
                      <a:pt x="245" y="53"/>
                    </a:lnTo>
                    <a:lnTo>
                      <a:pt x="242" y="49"/>
                    </a:lnTo>
                    <a:lnTo>
                      <a:pt x="241" y="44"/>
                    </a:lnTo>
                    <a:lnTo>
                      <a:pt x="240" y="40"/>
                    </a:lnTo>
                    <a:lnTo>
                      <a:pt x="241" y="39"/>
                    </a:lnTo>
                    <a:lnTo>
                      <a:pt x="241" y="36"/>
                    </a:lnTo>
                    <a:lnTo>
                      <a:pt x="241" y="33"/>
                    </a:lnTo>
                    <a:lnTo>
                      <a:pt x="237" y="32"/>
                    </a:lnTo>
                    <a:lnTo>
                      <a:pt x="236" y="29"/>
                    </a:lnTo>
                    <a:lnTo>
                      <a:pt x="236" y="25"/>
                    </a:lnTo>
                    <a:lnTo>
                      <a:pt x="238" y="24"/>
                    </a:lnTo>
                    <a:lnTo>
                      <a:pt x="237" y="16"/>
                    </a:lnTo>
                    <a:lnTo>
                      <a:pt x="236" y="13"/>
                    </a:lnTo>
                    <a:lnTo>
                      <a:pt x="236" y="7"/>
                    </a:lnTo>
                    <a:lnTo>
                      <a:pt x="240" y="4"/>
                    </a:lnTo>
                    <a:lnTo>
                      <a:pt x="245" y="5"/>
                    </a:lnTo>
                    <a:lnTo>
                      <a:pt x="246" y="8"/>
                    </a:lnTo>
                    <a:lnTo>
                      <a:pt x="247" y="12"/>
                    </a:lnTo>
                    <a:lnTo>
                      <a:pt x="250" y="14"/>
                    </a:lnTo>
                    <a:lnTo>
                      <a:pt x="251" y="13"/>
                    </a:lnTo>
                    <a:lnTo>
                      <a:pt x="256" y="8"/>
                    </a:lnTo>
                    <a:lnTo>
                      <a:pt x="258" y="3"/>
                    </a:lnTo>
                    <a:lnTo>
                      <a:pt x="260" y="2"/>
                    </a:lnTo>
                    <a:lnTo>
                      <a:pt x="260" y="6"/>
                    </a:lnTo>
                    <a:lnTo>
                      <a:pt x="270" y="6"/>
                    </a:lnTo>
                    <a:lnTo>
                      <a:pt x="272" y="7"/>
                    </a:lnTo>
                    <a:lnTo>
                      <a:pt x="275" y="4"/>
                    </a:lnTo>
                    <a:lnTo>
                      <a:pt x="276" y="1"/>
                    </a:lnTo>
                    <a:lnTo>
                      <a:pt x="281" y="0"/>
                    </a:lnTo>
                    <a:lnTo>
                      <a:pt x="280" y="4"/>
                    </a:lnTo>
                    <a:lnTo>
                      <a:pt x="284" y="14"/>
                    </a:lnTo>
                    <a:lnTo>
                      <a:pt x="286" y="16"/>
                    </a:lnTo>
                    <a:lnTo>
                      <a:pt x="300" y="22"/>
                    </a:lnTo>
                    <a:lnTo>
                      <a:pt x="302" y="24"/>
                    </a:lnTo>
                    <a:lnTo>
                      <a:pt x="302" y="25"/>
                    </a:lnTo>
                    <a:lnTo>
                      <a:pt x="301" y="27"/>
                    </a:lnTo>
                    <a:lnTo>
                      <a:pt x="300" y="30"/>
                    </a:lnTo>
                    <a:lnTo>
                      <a:pt x="297" y="33"/>
                    </a:lnTo>
                    <a:lnTo>
                      <a:pt x="296" y="36"/>
                    </a:lnTo>
                    <a:lnTo>
                      <a:pt x="297" y="45"/>
                    </a:lnTo>
                    <a:lnTo>
                      <a:pt x="296" y="52"/>
                    </a:lnTo>
                    <a:lnTo>
                      <a:pt x="293" y="55"/>
                    </a:lnTo>
                    <a:lnTo>
                      <a:pt x="290" y="59"/>
                    </a:lnTo>
                    <a:lnTo>
                      <a:pt x="286" y="61"/>
                    </a:lnTo>
                    <a:lnTo>
                      <a:pt x="286" y="63"/>
                    </a:lnTo>
                    <a:lnTo>
                      <a:pt x="288" y="65"/>
                    </a:lnTo>
                    <a:lnTo>
                      <a:pt x="291" y="65"/>
                    </a:lnTo>
                    <a:lnTo>
                      <a:pt x="295" y="62"/>
                    </a:lnTo>
                    <a:lnTo>
                      <a:pt x="303" y="63"/>
                    </a:lnTo>
                    <a:lnTo>
                      <a:pt x="305" y="65"/>
                    </a:lnTo>
                    <a:lnTo>
                      <a:pt x="304" y="68"/>
                    </a:lnTo>
                    <a:lnTo>
                      <a:pt x="304" y="77"/>
                    </a:lnTo>
                    <a:lnTo>
                      <a:pt x="315" y="77"/>
                    </a:lnTo>
                    <a:lnTo>
                      <a:pt x="317" y="73"/>
                    </a:lnTo>
                    <a:lnTo>
                      <a:pt x="331" y="62"/>
                    </a:lnTo>
                    <a:lnTo>
                      <a:pt x="338" y="48"/>
                    </a:lnTo>
                    <a:lnTo>
                      <a:pt x="352" y="45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62" y="44"/>
                    </a:lnTo>
                    <a:lnTo>
                      <a:pt x="364" y="40"/>
                    </a:lnTo>
                    <a:lnTo>
                      <a:pt x="369" y="39"/>
                    </a:lnTo>
                    <a:lnTo>
                      <a:pt x="373" y="40"/>
                    </a:lnTo>
                    <a:lnTo>
                      <a:pt x="375" y="37"/>
                    </a:lnTo>
                    <a:lnTo>
                      <a:pt x="379" y="36"/>
                    </a:lnTo>
                    <a:lnTo>
                      <a:pt x="382" y="37"/>
                    </a:lnTo>
                    <a:lnTo>
                      <a:pt x="383" y="34"/>
                    </a:lnTo>
                    <a:lnTo>
                      <a:pt x="383" y="33"/>
                    </a:lnTo>
                    <a:lnTo>
                      <a:pt x="388" y="30"/>
                    </a:lnTo>
                    <a:lnTo>
                      <a:pt x="390" y="32"/>
                    </a:lnTo>
                    <a:lnTo>
                      <a:pt x="399" y="22"/>
                    </a:lnTo>
                    <a:lnTo>
                      <a:pt x="400" y="17"/>
                    </a:lnTo>
                    <a:lnTo>
                      <a:pt x="404" y="14"/>
                    </a:lnTo>
                    <a:lnTo>
                      <a:pt x="406" y="15"/>
                    </a:lnTo>
                    <a:lnTo>
                      <a:pt x="404" y="8"/>
                    </a:lnTo>
                    <a:lnTo>
                      <a:pt x="406" y="6"/>
                    </a:lnTo>
                    <a:lnTo>
                      <a:pt x="411" y="11"/>
                    </a:lnTo>
                    <a:lnTo>
                      <a:pt x="415" y="12"/>
                    </a:lnTo>
                    <a:lnTo>
                      <a:pt x="415" y="15"/>
                    </a:lnTo>
                    <a:lnTo>
                      <a:pt x="417" y="16"/>
                    </a:lnTo>
                    <a:lnTo>
                      <a:pt x="419" y="27"/>
                    </a:lnTo>
                    <a:lnTo>
                      <a:pt x="429" y="27"/>
                    </a:lnTo>
                    <a:lnTo>
                      <a:pt x="432" y="43"/>
                    </a:lnTo>
                    <a:lnTo>
                      <a:pt x="436" y="54"/>
                    </a:lnTo>
                    <a:lnTo>
                      <a:pt x="438" y="58"/>
                    </a:lnTo>
                    <a:lnTo>
                      <a:pt x="443" y="59"/>
                    </a:lnTo>
                    <a:lnTo>
                      <a:pt x="455" y="56"/>
                    </a:lnTo>
                    <a:lnTo>
                      <a:pt x="459" y="51"/>
                    </a:lnTo>
                    <a:lnTo>
                      <a:pt x="463" y="47"/>
                    </a:lnTo>
                    <a:lnTo>
                      <a:pt x="464" y="48"/>
                    </a:lnTo>
                    <a:lnTo>
                      <a:pt x="469" y="51"/>
                    </a:lnTo>
                    <a:lnTo>
                      <a:pt x="472" y="59"/>
                    </a:lnTo>
                    <a:lnTo>
                      <a:pt x="474" y="61"/>
                    </a:lnTo>
                    <a:lnTo>
                      <a:pt x="478" y="68"/>
                    </a:lnTo>
                    <a:lnTo>
                      <a:pt x="481" y="71"/>
                    </a:lnTo>
                    <a:lnTo>
                      <a:pt x="486" y="75"/>
                    </a:lnTo>
                    <a:lnTo>
                      <a:pt x="486" y="77"/>
                    </a:lnTo>
                    <a:lnTo>
                      <a:pt x="487" y="83"/>
                    </a:lnTo>
                    <a:lnTo>
                      <a:pt x="502" y="96"/>
                    </a:lnTo>
                    <a:lnTo>
                      <a:pt x="506" y="97"/>
                    </a:lnTo>
                    <a:lnTo>
                      <a:pt x="510" y="99"/>
                    </a:lnTo>
                    <a:lnTo>
                      <a:pt x="511" y="102"/>
                    </a:lnTo>
                    <a:lnTo>
                      <a:pt x="514" y="110"/>
                    </a:lnTo>
                    <a:lnTo>
                      <a:pt x="518" y="114"/>
                    </a:lnTo>
                    <a:lnTo>
                      <a:pt x="529" y="116"/>
                    </a:lnTo>
                    <a:lnTo>
                      <a:pt x="533" y="120"/>
                    </a:lnTo>
                    <a:lnTo>
                      <a:pt x="535" y="122"/>
                    </a:lnTo>
                    <a:lnTo>
                      <a:pt x="537" y="129"/>
                    </a:lnTo>
                    <a:lnTo>
                      <a:pt x="551" y="138"/>
                    </a:lnTo>
                    <a:lnTo>
                      <a:pt x="554" y="142"/>
                    </a:lnTo>
                    <a:lnTo>
                      <a:pt x="562" y="142"/>
                    </a:lnTo>
                    <a:lnTo>
                      <a:pt x="573" y="142"/>
                    </a:lnTo>
                    <a:lnTo>
                      <a:pt x="578" y="144"/>
                    </a:lnTo>
                    <a:lnTo>
                      <a:pt x="587" y="153"/>
                    </a:lnTo>
                    <a:lnTo>
                      <a:pt x="591" y="157"/>
                    </a:lnTo>
                    <a:lnTo>
                      <a:pt x="590" y="165"/>
                    </a:lnTo>
                    <a:lnTo>
                      <a:pt x="592" y="178"/>
                    </a:lnTo>
                    <a:lnTo>
                      <a:pt x="583" y="212"/>
                    </a:lnTo>
                    <a:lnTo>
                      <a:pt x="586" y="216"/>
                    </a:lnTo>
                    <a:lnTo>
                      <a:pt x="591" y="221"/>
                    </a:lnTo>
                    <a:lnTo>
                      <a:pt x="594" y="229"/>
                    </a:lnTo>
                    <a:lnTo>
                      <a:pt x="599" y="278"/>
                    </a:lnTo>
                    <a:lnTo>
                      <a:pt x="609" y="281"/>
                    </a:lnTo>
                    <a:lnTo>
                      <a:pt x="613" y="283"/>
                    </a:lnTo>
                    <a:lnTo>
                      <a:pt x="617" y="301"/>
                    </a:lnTo>
                    <a:lnTo>
                      <a:pt x="620" y="307"/>
                    </a:lnTo>
                    <a:lnTo>
                      <a:pt x="625" y="312"/>
                    </a:lnTo>
                    <a:lnTo>
                      <a:pt x="627" y="311"/>
                    </a:lnTo>
                    <a:lnTo>
                      <a:pt x="630" y="312"/>
                    </a:lnTo>
                    <a:lnTo>
                      <a:pt x="641" y="317"/>
                    </a:lnTo>
                    <a:lnTo>
                      <a:pt x="644" y="327"/>
                    </a:lnTo>
                    <a:lnTo>
                      <a:pt x="640" y="334"/>
                    </a:lnTo>
                    <a:lnTo>
                      <a:pt x="635" y="336"/>
                    </a:lnTo>
                    <a:lnTo>
                      <a:pt x="635" y="346"/>
                    </a:lnTo>
                    <a:lnTo>
                      <a:pt x="630" y="360"/>
                    </a:lnTo>
                    <a:lnTo>
                      <a:pt x="625" y="366"/>
                    </a:lnTo>
                    <a:lnTo>
                      <a:pt x="623" y="367"/>
                    </a:lnTo>
                    <a:lnTo>
                      <a:pt x="621" y="372"/>
                    </a:lnTo>
                    <a:lnTo>
                      <a:pt x="615" y="373"/>
                    </a:lnTo>
                    <a:lnTo>
                      <a:pt x="611" y="377"/>
                    </a:lnTo>
                    <a:lnTo>
                      <a:pt x="609" y="375"/>
                    </a:lnTo>
                    <a:lnTo>
                      <a:pt x="602" y="377"/>
                    </a:lnTo>
                    <a:lnTo>
                      <a:pt x="609" y="389"/>
                    </a:lnTo>
                    <a:lnTo>
                      <a:pt x="608" y="392"/>
                    </a:lnTo>
                    <a:lnTo>
                      <a:pt x="602" y="397"/>
                    </a:lnTo>
                    <a:lnTo>
                      <a:pt x="596" y="402"/>
                    </a:lnTo>
                    <a:lnTo>
                      <a:pt x="594" y="405"/>
                    </a:lnTo>
                    <a:lnTo>
                      <a:pt x="590" y="402"/>
                    </a:lnTo>
                    <a:lnTo>
                      <a:pt x="582" y="407"/>
                    </a:lnTo>
                    <a:lnTo>
                      <a:pt x="576" y="413"/>
                    </a:lnTo>
                    <a:lnTo>
                      <a:pt x="577" y="423"/>
                    </a:lnTo>
                    <a:lnTo>
                      <a:pt x="580" y="427"/>
                    </a:lnTo>
                    <a:lnTo>
                      <a:pt x="578" y="429"/>
                    </a:lnTo>
                    <a:lnTo>
                      <a:pt x="573" y="433"/>
                    </a:lnTo>
                    <a:lnTo>
                      <a:pt x="563" y="423"/>
                    </a:lnTo>
                    <a:lnTo>
                      <a:pt x="558" y="420"/>
                    </a:lnTo>
                    <a:lnTo>
                      <a:pt x="554" y="415"/>
                    </a:lnTo>
                    <a:lnTo>
                      <a:pt x="553" y="413"/>
                    </a:lnTo>
                    <a:lnTo>
                      <a:pt x="553" y="410"/>
                    </a:lnTo>
                    <a:lnTo>
                      <a:pt x="551" y="410"/>
                    </a:lnTo>
                    <a:lnTo>
                      <a:pt x="545" y="405"/>
                    </a:lnTo>
                    <a:lnTo>
                      <a:pt x="538" y="402"/>
                    </a:lnTo>
                    <a:lnTo>
                      <a:pt x="532" y="404"/>
                    </a:lnTo>
                    <a:lnTo>
                      <a:pt x="532" y="402"/>
                    </a:lnTo>
                    <a:lnTo>
                      <a:pt x="530" y="402"/>
                    </a:lnTo>
                    <a:lnTo>
                      <a:pt x="531" y="406"/>
                    </a:lnTo>
                    <a:lnTo>
                      <a:pt x="528" y="407"/>
                    </a:lnTo>
                    <a:lnTo>
                      <a:pt x="511" y="401"/>
                    </a:lnTo>
                    <a:lnTo>
                      <a:pt x="508" y="399"/>
                    </a:lnTo>
                    <a:lnTo>
                      <a:pt x="508" y="397"/>
                    </a:lnTo>
                    <a:lnTo>
                      <a:pt x="504" y="398"/>
                    </a:lnTo>
                    <a:lnTo>
                      <a:pt x="484" y="395"/>
                    </a:lnTo>
                    <a:lnTo>
                      <a:pt x="474" y="391"/>
                    </a:lnTo>
                    <a:lnTo>
                      <a:pt x="465" y="391"/>
                    </a:lnTo>
                    <a:lnTo>
                      <a:pt x="457" y="391"/>
                    </a:lnTo>
                    <a:lnTo>
                      <a:pt x="448" y="388"/>
                    </a:lnTo>
                    <a:lnTo>
                      <a:pt x="438" y="384"/>
                    </a:lnTo>
                    <a:lnTo>
                      <a:pt x="421" y="380"/>
                    </a:lnTo>
                    <a:lnTo>
                      <a:pt x="415" y="380"/>
                    </a:lnTo>
                    <a:lnTo>
                      <a:pt x="405" y="379"/>
                    </a:lnTo>
                    <a:lnTo>
                      <a:pt x="401" y="380"/>
                    </a:lnTo>
                    <a:lnTo>
                      <a:pt x="382" y="378"/>
                    </a:lnTo>
                    <a:lnTo>
                      <a:pt x="373" y="372"/>
                    </a:lnTo>
                    <a:lnTo>
                      <a:pt x="369" y="370"/>
                    </a:lnTo>
                    <a:lnTo>
                      <a:pt x="360" y="363"/>
                    </a:lnTo>
                    <a:lnTo>
                      <a:pt x="356" y="363"/>
                    </a:lnTo>
                    <a:lnTo>
                      <a:pt x="354" y="360"/>
                    </a:lnTo>
                    <a:lnTo>
                      <a:pt x="353" y="358"/>
                    </a:lnTo>
                    <a:lnTo>
                      <a:pt x="347" y="356"/>
                    </a:lnTo>
                    <a:lnTo>
                      <a:pt x="345" y="356"/>
                    </a:lnTo>
                    <a:lnTo>
                      <a:pt x="343" y="354"/>
                    </a:lnTo>
                    <a:lnTo>
                      <a:pt x="342" y="350"/>
                    </a:lnTo>
                    <a:lnTo>
                      <a:pt x="340" y="346"/>
                    </a:lnTo>
                    <a:lnTo>
                      <a:pt x="333" y="343"/>
                    </a:lnTo>
                    <a:lnTo>
                      <a:pt x="322" y="338"/>
                    </a:lnTo>
                    <a:lnTo>
                      <a:pt x="312" y="336"/>
                    </a:lnTo>
                    <a:lnTo>
                      <a:pt x="309" y="335"/>
                    </a:lnTo>
                    <a:lnTo>
                      <a:pt x="306" y="335"/>
                    </a:lnTo>
                    <a:lnTo>
                      <a:pt x="304" y="335"/>
                    </a:lnTo>
                    <a:lnTo>
                      <a:pt x="276" y="322"/>
                    </a:lnTo>
                    <a:lnTo>
                      <a:pt x="255" y="314"/>
                    </a:lnTo>
                    <a:lnTo>
                      <a:pt x="236" y="309"/>
                    </a:lnTo>
                    <a:lnTo>
                      <a:pt x="227" y="305"/>
                    </a:lnTo>
                    <a:lnTo>
                      <a:pt x="211" y="299"/>
                    </a:lnTo>
                    <a:lnTo>
                      <a:pt x="193" y="291"/>
                    </a:lnTo>
                    <a:lnTo>
                      <a:pt x="183" y="288"/>
                    </a:lnTo>
                    <a:lnTo>
                      <a:pt x="168" y="284"/>
                    </a:lnTo>
                    <a:lnTo>
                      <a:pt x="152" y="278"/>
                    </a:lnTo>
                    <a:lnTo>
                      <a:pt x="152" y="279"/>
                    </a:lnTo>
                    <a:lnTo>
                      <a:pt x="150" y="278"/>
                    </a:lnTo>
                    <a:lnTo>
                      <a:pt x="147" y="274"/>
                    </a:lnTo>
                    <a:lnTo>
                      <a:pt x="144" y="274"/>
                    </a:lnTo>
                    <a:lnTo>
                      <a:pt x="143" y="274"/>
                    </a:lnTo>
                    <a:lnTo>
                      <a:pt x="142" y="274"/>
                    </a:lnTo>
                    <a:lnTo>
                      <a:pt x="142" y="266"/>
                    </a:lnTo>
                    <a:lnTo>
                      <a:pt x="138" y="263"/>
                    </a:lnTo>
                    <a:lnTo>
                      <a:pt x="123" y="253"/>
                    </a:lnTo>
                    <a:lnTo>
                      <a:pt x="119" y="248"/>
                    </a:lnTo>
                    <a:lnTo>
                      <a:pt x="105" y="240"/>
                    </a:lnTo>
                    <a:lnTo>
                      <a:pt x="100" y="240"/>
                    </a:lnTo>
                    <a:lnTo>
                      <a:pt x="84" y="232"/>
                    </a:lnTo>
                    <a:lnTo>
                      <a:pt x="72" y="226"/>
                    </a:lnTo>
                    <a:lnTo>
                      <a:pt x="74" y="225"/>
                    </a:lnTo>
                    <a:lnTo>
                      <a:pt x="77" y="226"/>
                    </a:lnTo>
                    <a:lnTo>
                      <a:pt x="75" y="225"/>
                    </a:lnTo>
                    <a:lnTo>
                      <a:pt x="71" y="225"/>
                    </a:lnTo>
                    <a:lnTo>
                      <a:pt x="72" y="225"/>
                    </a:lnTo>
                    <a:lnTo>
                      <a:pt x="75" y="225"/>
                    </a:lnTo>
                    <a:lnTo>
                      <a:pt x="75" y="222"/>
                    </a:lnTo>
                    <a:lnTo>
                      <a:pt x="64" y="211"/>
                    </a:lnTo>
                    <a:lnTo>
                      <a:pt x="62" y="210"/>
                    </a:lnTo>
                    <a:lnTo>
                      <a:pt x="60" y="211"/>
                    </a:lnTo>
                    <a:lnTo>
                      <a:pt x="59" y="211"/>
                    </a:lnTo>
                    <a:lnTo>
                      <a:pt x="56" y="212"/>
                    </a:lnTo>
                    <a:lnTo>
                      <a:pt x="55" y="212"/>
                    </a:lnTo>
                    <a:lnTo>
                      <a:pt x="55" y="211"/>
                    </a:lnTo>
                    <a:lnTo>
                      <a:pt x="56" y="210"/>
                    </a:lnTo>
                    <a:lnTo>
                      <a:pt x="55" y="207"/>
                    </a:lnTo>
                    <a:lnTo>
                      <a:pt x="54" y="209"/>
                    </a:lnTo>
                    <a:lnTo>
                      <a:pt x="53" y="210"/>
                    </a:lnTo>
                    <a:lnTo>
                      <a:pt x="52" y="211"/>
                    </a:lnTo>
                    <a:lnTo>
                      <a:pt x="51" y="209"/>
                    </a:lnTo>
                    <a:lnTo>
                      <a:pt x="48" y="206"/>
                    </a:lnTo>
                    <a:lnTo>
                      <a:pt x="46" y="203"/>
                    </a:lnTo>
                    <a:lnTo>
                      <a:pt x="45" y="203"/>
                    </a:lnTo>
                    <a:lnTo>
                      <a:pt x="38" y="202"/>
                    </a:lnTo>
                    <a:lnTo>
                      <a:pt x="38" y="193"/>
                    </a:lnTo>
                    <a:lnTo>
                      <a:pt x="30" y="186"/>
                    </a:lnTo>
                    <a:lnTo>
                      <a:pt x="27" y="183"/>
                    </a:lnTo>
                    <a:lnTo>
                      <a:pt x="20" y="178"/>
                    </a:lnTo>
                    <a:lnTo>
                      <a:pt x="20" y="172"/>
                    </a:lnTo>
                    <a:lnTo>
                      <a:pt x="19" y="172"/>
                    </a:lnTo>
                    <a:lnTo>
                      <a:pt x="16" y="168"/>
                    </a:lnTo>
                    <a:lnTo>
                      <a:pt x="15" y="164"/>
                    </a:lnTo>
                    <a:lnTo>
                      <a:pt x="6" y="159"/>
                    </a:lnTo>
                    <a:lnTo>
                      <a:pt x="1" y="155"/>
                    </a:lnTo>
                    <a:lnTo>
                      <a:pt x="0" y="149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7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928923" y="4683262"/>
                <a:ext cx="433871" cy="477393"/>
              </a:xfrm>
              <a:custGeom>
                <a:avLst/>
                <a:gdLst>
                  <a:gd name="T0" fmla="*/ 2147483647 w 302"/>
                  <a:gd name="T1" fmla="*/ 2147483647 h 332"/>
                  <a:gd name="T2" fmla="*/ 2147483647 w 302"/>
                  <a:gd name="T3" fmla="*/ 2147483647 h 332"/>
                  <a:gd name="T4" fmla="*/ 2147483647 w 302"/>
                  <a:gd name="T5" fmla="*/ 2147483647 h 332"/>
                  <a:gd name="T6" fmla="*/ 2147483647 w 302"/>
                  <a:gd name="T7" fmla="*/ 2147483647 h 332"/>
                  <a:gd name="T8" fmla="*/ 2147483647 w 302"/>
                  <a:gd name="T9" fmla="*/ 2147483647 h 332"/>
                  <a:gd name="T10" fmla="*/ 2147483647 w 302"/>
                  <a:gd name="T11" fmla="*/ 2147483647 h 332"/>
                  <a:gd name="T12" fmla="*/ 2147483647 w 302"/>
                  <a:gd name="T13" fmla="*/ 2147483647 h 332"/>
                  <a:gd name="T14" fmla="*/ 2147483647 w 302"/>
                  <a:gd name="T15" fmla="*/ 2147483647 h 332"/>
                  <a:gd name="T16" fmla="*/ 2147483647 w 302"/>
                  <a:gd name="T17" fmla="*/ 2147483647 h 332"/>
                  <a:gd name="T18" fmla="*/ 2147483647 w 302"/>
                  <a:gd name="T19" fmla="*/ 2147483647 h 332"/>
                  <a:gd name="T20" fmla="*/ 2147483647 w 302"/>
                  <a:gd name="T21" fmla="*/ 2147483647 h 332"/>
                  <a:gd name="T22" fmla="*/ 2147483647 w 302"/>
                  <a:gd name="T23" fmla="*/ 2147483647 h 332"/>
                  <a:gd name="T24" fmla="*/ 2147483647 w 302"/>
                  <a:gd name="T25" fmla="*/ 2147483647 h 332"/>
                  <a:gd name="T26" fmla="*/ 2147483647 w 302"/>
                  <a:gd name="T27" fmla="*/ 2147483647 h 332"/>
                  <a:gd name="T28" fmla="*/ 2147483647 w 302"/>
                  <a:gd name="T29" fmla="*/ 2147483647 h 332"/>
                  <a:gd name="T30" fmla="*/ 2147483647 w 302"/>
                  <a:gd name="T31" fmla="*/ 2147483647 h 332"/>
                  <a:gd name="T32" fmla="*/ 2147483647 w 302"/>
                  <a:gd name="T33" fmla="*/ 2147483647 h 332"/>
                  <a:gd name="T34" fmla="*/ 2147483647 w 302"/>
                  <a:gd name="T35" fmla="*/ 2147483647 h 332"/>
                  <a:gd name="T36" fmla="*/ 2147483647 w 302"/>
                  <a:gd name="T37" fmla="*/ 2147483647 h 332"/>
                  <a:gd name="T38" fmla="*/ 2147483647 w 302"/>
                  <a:gd name="T39" fmla="*/ 2147483647 h 332"/>
                  <a:gd name="T40" fmla="*/ 2147483647 w 302"/>
                  <a:gd name="T41" fmla="*/ 2147483647 h 332"/>
                  <a:gd name="T42" fmla="*/ 2147483647 w 302"/>
                  <a:gd name="T43" fmla="*/ 2147483647 h 332"/>
                  <a:gd name="T44" fmla="*/ 2147483647 w 302"/>
                  <a:gd name="T45" fmla="*/ 2147483647 h 332"/>
                  <a:gd name="T46" fmla="*/ 2147483647 w 302"/>
                  <a:gd name="T47" fmla="*/ 2147483647 h 332"/>
                  <a:gd name="T48" fmla="*/ 2147483647 w 302"/>
                  <a:gd name="T49" fmla="*/ 2147483647 h 332"/>
                  <a:gd name="T50" fmla="*/ 2147483647 w 302"/>
                  <a:gd name="T51" fmla="*/ 2147483647 h 332"/>
                  <a:gd name="T52" fmla="*/ 2147483647 w 302"/>
                  <a:gd name="T53" fmla="*/ 2147483647 h 332"/>
                  <a:gd name="T54" fmla="*/ 2147483647 w 302"/>
                  <a:gd name="T55" fmla="*/ 2147483647 h 332"/>
                  <a:gd name="T56" fmla="*/ 2147483647 w 302"/>
                  <a:gd name="T57" fmla="*/ 2147483647 h 332"/>
                  <a:gd name="T58" fmla="*/ 2147483647 w 302"/>
                  <a:gd name="T59" fmla="*/ 2147483647 h 332"/>
                  <a:gd name="T60" fmla="*/ 2147483647 w 302"/>
                  <a:gd name="T61" fmla="*/ 2147483647 h 332"/>
                  <a:gd name="T62" fmla="*/ 2147483647 w 302"/>
                  <a:gd name="T63" fmla="*/ 2147483647 h 332"/>
                  <a:gd name="T64" fmla="*/ 2147483647 w 302"/>
                  <a:gd name="T65" fmla="*/ 2147483647 h 332"/>
                  <a:gd name="T66" fmla="*/ 2147483647 w 302"/>
                  <a:gd name="T67" fmla="*/ 2147483647 h 332"/>
                  <a:gd name="T68" fmla="*/ 2147483647 w 302"/>
                  <a:gd name="T69" fmla="*/ 2147483647 h 332"/>
                  <a:gd name="T70" fmla="*/ 2147483647 w 302"/>
                  <a:gd name="T71" fmla="*/ 2147483647 h 332"/>
                  <a:gd name="T72" fmla="*/ 2147483647 w 302"/>
                  <a:gd name="T73" fmla="*/ 2147483647 h 332"/>
                  <a:gd name="T74" fmla="*/ 2147483647 w 302"/>
                  <a:gd name="T75" fmla="*/ 2147483647 h 332"/>
                  <a:gd name="T76" fmla="*/ 2147483647 w 302"/>
                  <a:gd name="T77" fmla="*/ 2147483647 h 332"/>
                  <a:gd name="T78" fmla="*/ 2147483647 w 302"/>
                  <a:gd name="T79" fmla="*/ 2147483647 h 332"/>
                  <a:gd name="T80" fmla="*/ 2147483647 w 302"/>
                  <a:gd name="T81" fmla="*/ 2147483647 h 332"/>
                  <a:gd name="T82" fmla="*/ 2147483647 w 302"/>
                  <a:gd name="T83" fmla="*/ 2147483647 h 332"/>
                  <a:gd name="T84" fmla="*/ 2147483647 w 302"/>
                  <a:gd name="T85" fmla="*/ 2147483647 h 332"/>
                  <a:gd name="T86" fmla="*/ 2147483647 w 302"/>
                  <a:gd name="T87" fmla="*/ 2147483647 h 332"/>
                  <a:gd name="T88" fmla="*/ 2147483647 w 302"/>
                  <a:gd name="T89" fmla="*/ 2147483647 h 332"/>
                  <a:gd name="T90" fmla="*/ 2147483647 w 302"/>
                  <a:gd name="T91" fmla="*/ 2147483647 h 332"/>
                  <a:gd name="T92" fmla="*/ 2147483647 w 302"/>
                  <a:gd name="T93" fmla="*/ 2147483647 h 332"/>
                  <a:gd name="T94" fmla="*/ 2147483647 w 302"/>
                  <a:gd name="T95" fmla="*/ 2147483647 h 332"/>
                  <a:gd name="T96" fmla="*/ 2147483647 w 302"/>
                  <a:gd name="T97" fmla="*/ 2147483647 h 332"/>
                  <a:gd name="T98" fmla="*/ 2147483647 w 302"/>
                  <a:gd name="T99" fmla="*/ 2147483647 h 332"/>
                  <a:gd name="T100" fmla="*/ 2147483647 w 302"/>
                  <a:gd name="T101" fmla="*/ 2147483647 h 332"/>
                  <a:gd name="T102" fmla="*/ 2147483647 w 302"/>
                  <a:gd name="T103" fmla="*/ 2147483647 h 3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2"/>
                  <a:gd name="T157" fmla="*/ 0 h 332"/>
                  <a:gd name="T158" fmla="*/ 302 w 302"/>
                  <a:gd name="T159" fmla="*/ 332 h 3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2" h="332">
                    <a:moveTo>
                      <a:pt x="0" y="256"/>
                    </a:moveTo>
                    <a:lnTo>
                      <a:pt x="3" y="266"/>
                    </a:lnTo>
                    <a:lnTo>
                      <a:pt x="6" y="269"/>
                    </a:lnTo>
                    <a:lnTo>
                      <a:pt x="20" y="274"/>
                    </a:lnTo>
                    <a:lnTo>
                      <a:pt x="22" y="276"/>
                    </a:lnTo>
                    <a:lnTo>
                      <a:pt x="22" y="278"/>
                    </a:lnTo>
                    <a:lnTo>
                      <a:pt x="21" y="280"/>
                    </a:lnTo>
                    <a:lnTo>
                      <a:pt x="20" y="282"/>
                    </a:lnTo>
                    <a:lnTo>
                      <a:pt x="16" y="285"/>
                    </a:lnTo>
                    <a:lnTo>
                      <a:pt x="16" y="289"/>
                    </a:lnTo>
                    <a:lnTo>
                      <a:pt x="16" y="297"/>
                    </a:lnTo>
                    <a:lnTo>
                      <a:pt x="16" y="305"/>
                    </a:lnTo>
                    <a:lnTo>
                      <a:pt x="11" y="308"/>
                    </a:lnTo>
                    <a:lnTo>
                      <a:pt x="10" y="312"/>
                    </a:lnTo>
                    <a:lnTo>
                      <a:pt x="6" y="313"/>
                    </a:lnTo>
                    <a:lnTo>
                      <a:pt x="6" y="315"/>
                    </a:lnTo>
                    <a:lnTo>
                      <a:pt x="7" y="318"/>
                    </a:lnTo>
                    <a:lnTo>
                      <a:pt x="11" y="318"/>
                    </a:lnTo>
                    <a:lnTo>
                      <a:pt x="15" y="314"/>
                    </a:lnTo>
                    <a:lnTo>
                      <a:pt x="23" y="315"/>
                    </a:lnTo>
                    <a:lnTo>
                      <a:pt x="25" y="318"/>
                    </a:lnTo>
                    <a:lnTo>
                      <a:pt x="24" y="321"/>
                    </a:lnTo>
                    <a:lnTo>
                      <a:pt x="24" y="331"/>
                    </a:lnTo>
                    <a:lnTo>
                      <a:pt x="35" y="331"/>
                    </a:lnTo>
                    <a:lnTo>
                      <a:pt x="37" y="326"/>
                    </a:lnTo>
                    <a:lnTo>
                      <a:pt x="50" y="314"/>
                    </a:lnTo>
                    <a:lnTo>
                      <a:pt x="57" y="301"/>
                    </a:lnTo>
                    <a:lnTo>
                      <a:pt x="72" y="297"/>
                    </a:lnTo>
                    <a:lnTo>
                      <a:pt x="74" y="293"/>
                    </a:lnTo>
                    <a:lnTo>
                      <a:pt x="77" y="293"/>
                    </a:lnTo>
                    <a:lnTo>
                      <a:pt x="83" y="296"/>
                    </a:lnTo>
                    <a:lnTo>
                      <a:pt x="84" y="293"/>
                    </a:lnTo>
                    <a:lnTo>
                      <a:pt x="88" y="291"/>
                    </a:lnTo>
                    <a:lnTo>
                      <a:pt x="93" y="292"/>
                    </a:lnTo>
                    <a:lnTo>
                      <a:pt x="96" y="290"/>
                    </a:lnTo>
                    <a:lnTo>
                      <a:pt x="100" y="289"/>
                    </a:lnTo>
                    <a:lnTo>
                      <a:pt x="102" y="290"/>
                    </a:lnTo>
                    <a:lnTo>
                      <a:pt x="103" y="286"/>
                    </a:lnTo>
                    <a:lnTo>
                      <a:pt x="103" y="285"/>
                    </a:lnTo>
                    <a:lnTo>
                      <a:pt x="108" y="283"/>
                    </a:lnTo>
                    <a:lnTo>
                      <a:pt x="111" y="284"/>
                    </a:lnTo>
                    <a:lnTo>
                      <a:pt x="118" y="274"/>
                    </a:lnTo>
                    <a:lnTo>
                      <a:pt x="120" y="270"/>
                    </a:lnTo>
                    <a:lnTo>
                      <a:pt x="124" y="266"/>
                    </a:lnTo>
                    <a:lnTo>
                      <a:pt x="127" y="267"/>
                    </a:lnTo>
                    <a:lnTo>
                      <a:pt x="124" y="261"/>
                    </a:lnTo>
                    <a:lnTo>
                      <a:pt x="127" y="259"/>
                    </a:lnTo>
                    <a:lnTo>
                      <a:pt x="131" y="263"/>
                    </a:lnTo>
                    <a:lnTo>
                      <a:pt x="135" y="264"/>
                    </a:lnTo>
                    <a:lnTo>
                      <a:pt x="135" y="267"/>
                    </a:lnTo>
                    <a:lnTo>
                      <a:pt x="138" y="264"/>
                    </a:lnTo>
                    <a:lnTo>
                      <a:pt x="140" y="263"/>
                    </a:lnTo>
                    <a:lnTo>
                      <a:pt x="145" y="257"/>
                    </a:lnTo>
                    <a:lnTo>
                      <a:pt x="145" y="254"/>
                    </a:lnTo>
                    <a:lnTo>
                      <a:pt x="145" y="252"/>
                    </a:lnTo>
                    <a:lnTo>
                      <a:pt x="157" y="241"/>
                    </a:lnTo>
                    <a:lnTo>
                      <a:pt x="158" y="237"/>
                    </a:lnTo>
                    <a:lnTo>
                      <a:pt x="159" y="235"/>
                    </a:lnTo>
                    <a:lnTo>
                      <a:pt x="167" y="230"/>
                    </a:lnTo>
                    <a:lnTo>
                      <a:pt x="171" y="226"/>
                    </a:lnTo>
                    <a:lnTo>
                      <a:pt x="175" y="224"/>
                    </a:lnTo>
                    <a:lnTo>
                      <a:pt x="178" y="221"/>
                    </a:lnTo>
                    <a:lnTo>
                      <a:pt x="178" y="217"/>
                    </a:lnTo>
                    <a:lnTo>
                      <a:pt x="182" y="209"/>
                    </a:lnTo>
                    <a:lnTo>
                      <a:pt x="184" y="207"/>
                    </a:lnTo>
                    <a:lnTo>
                      <a:pt x="188" y="200"/>
                    </a:lnTo>
                    <a:lnTo>
                      <a:pt x="187" y="196"/>
                    </a:lnTo>
                    <a:lnTo>
                      <a:pt x="187" y="194"/>
                    </a:lnTo>
                    <a:lnTo>
                      <a:pt x="187" y="190"/>
                    </a:lnTo>
                    <a:lnTo>
                      <a:pt x="188" y="188"/>
                    </a:lnTo>
                    <a:lnTo>
                      <a:pt x="187" y="185"/>
                    </a:lnTo>
                    <a:lnTo>
                      <a:pt x="185" y="185"/>
                    </a:lnTo>
                    <a:lnTo>
                      <a:pt x="182" y="183"/>
                    </a:lnTo>
                    <a:lnTo>
                      <a:pt x="180" y="178"/>
                    </a:lnTo>
                    <a:lnTo>
                      <a:pt x="178" y="171"/>
                    </a:lnTo>
                    <a:lnTo>
                      <a:pt x="181" y="167"/>
                    </a:lnTo>
                    <a:lnTo>
                      <a:pt x="182" y="165"/>
                    </a:lnTo>
                    <a:lnTo>
                      <a:pt x="181" y="162"/>
                    </a:lnTo>
                    <a:lnTo>
                      <a:pt x="183" y="162"/>
                    </a:lnTo>
                    <a:lnTo>
                      <a:pt x="190" y="155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4" y="151"/>
                    </a:lnTo>
                    <a:lnTo>
                      <a:pt x="196" y="148"/>
                    </a:lnTo>
                    <a:lnTo>
                      <a:pt x="195" y="146"/>
                    </a:lnTo>
                    <a:lnTo>
                      <a:pt x="197" y="145"/>
                    </a:lnTo>
                    <a:lnTo>
                      <a:pt x="197" y="142"/>
                    </a:lnTo>
                    <a:lnTo>
                      <a:pt x="196" y="141"/>
                    </a:lnTo>
                    <a:lnTo>
                      <a:pt x="197" y="135"/>
                    </a:lnTo>
                    <a:lnTo>
                      <a:pt x="200" y="133"/>
                    </a:lnTo>
                    <a:lnTo>
                      <a:pt x="202" y="133"/>
                    </a:lnTo>
                    <a:lnTo>
                      <a:pt x="207" y="133"/>
                    </a:lnTo>
                    <a:lnTo>
                      <a:pt x="204" y="130"/>
                    </a:lnTo>
                    <a:lnTo>
                      <a:pt x="208" y="129"/>
                    </a:lnTo>
                    <a:lnTo>
                      <a:pt x="208" y="127"/>
                    </a:lnTo>
                    <a:lnTo>
                      <a:pt x="211" y="121"/>
                    </a:lnTo>
                    <a:lnTo>
                      <a:pt x="212" y="120"/>
                    </a:lnTo>
                    <a:lnTo>
                      <a:pt x="212" y="124"/>
                    </a:lnTo>
                    <a:lnTo>
                      <a:pt x="212" y="127"/>
                    </a:lnTo>
                    <a:lnTo>
                      <a:pt x="212" y="129"/>
                    </a:lnTo>
                    <a:lnTo>
                      <a:pt x="212" y="131"/>
                    </a:lnTo>
                    <a:lnTo>
                      <a:pt x="213" y="131"/>
                    </a:lnTo>
                    <a:lnTo>
                      <a:pt x="217" y="131"/>
                    </a:lnTo>
                    <a:lnTo>
                      <a:pt x="221" y="132"/>
                    </a:lnTo>
                    <a:lnTo>
                      <a:pt x="221" y="134"/>
                    </a:lnTo>
                    <a:lnTo>
                      <a:pt x="223" y="140"/>
                    </a:lnTo>
                    <a:lnTo>
                      <a:pt x="222" y="147"/>
                    </a:lnTo>
                    <a:lnTo>
                      <a:pt x="223" y="150"/>
                    </a:lnTo>
                    <a:lnTo>
                      <a:pt x="235" y="159"/>
                    </a:lnTo>
                    <a:lnTo>
                      <a:pt x="236" y="164"/>
                    </a:lnTo>
                    <a:lnTo>
                      <a:pt x="237" y="176"/>
                    </a:lnTo>
                    <a:lnTo>
                      <a:pt x="241" y="180"/>
                    </a:lnTo>
                    <a:lnTo>
                      <a:pt x="240" y="182"/>
                    </a:lnTo>
                    <a:lnTo>
                      <a:pt x="237" y="183"/>
                    </a:lnTo>
                    <a:lnTo>
                      <a:pt x="237" y="189"/>
                    </a:lnTo>
                    <a:lnTo>
                      <a:pt x="239" y="192"/>
                    </a:lnTo>
                    <a:lnTo>
                      <a:pt x="239" y="195"/>
                    </a:lnTo>
                    <a:lnTo>
                      <a:pt x="243" y="196"/>
                    </a:lnTo>
                    <a:lnTo>
                      <a:pt x="244" y="200"/>
                    </a:lnTo>
                    <a:lnTo>
                      <a:pt x="247" y="200"/>
                    </a:lnTo>
                    <a:lnTo>
                      <a:pt x="248" y="205"/>
                    </a:lnTo>
                    <a:lnTo>
                      <a:pt x="248" y="209"/>
                    </a:lnTo>
                    <a:lnTo>
                      <a:pt x="251" y="218"/>
                    </a:lnTo>
                    <a:lnTo>
                      <a:pt x="254" y="223"/>
                    </a:lnTo>
                    <a:lnTo>
                      <a:pt x="254" y="228"/>
                    </a:lnTo>
                    <a:lnTo>
                      <a:pt x="256" y="232"/>
                    </a:lnTo>
                    <a:lnTo>
                      <a:pt x="265" y="234"/>
                    </a:lnTo>
                    <a:lnTo>
                      <a:pt x="269" y="234"/>
                    </a:lnTo>
                    <a:lnTo>
                      <a:pt x="272" y="235"/>
                    </a:lnTo>
                    <a:lnTo>
                      <a:pt x="277" y="235"/>
                    </a:lnTo>
                    <a:lnTo>
                      <a:pt x="280" y="234"/>
                    </a:lnTo>
                    <a:lnTo>
                      <a:pt x="281" y="233"/>
                    </a:lnTo>
                    <a:lnTo>
                      <a:pt x="284" y="228"/>
                    </a:lnTo>
                    <a:lnTo>
                      <a:pt x="289" y="224"/>
                    </a:lnTo>
                    <a:lnTo>
                      <a:pt x="289" y="218"/>
                    </a:lnTo>
                    <a:lnTo>
                      <a:pt x="290" y="208"/>
                    </a:lnTo>
                    <a:lnTo>
                      <a:pt x="288" y="193"/>
                    </a:lnTo>
                    <a:lnTo>
                      <a:pt x="290" y="185"/>
                    </a:lnTo>
                    <a:lnTo>
                      <a:pt x="292" y="183"/>
                    </a:lnTo>
                    <a:lnTo>
                      <a:pt x="293" y="174"/>
                    </a:lnTo>
                    <a:lnTo>
                      <a:pt x="290" y="166"/>
                    </a:lnTo>
                    <a:lnTo>
                      <a:pt x="292" y="157"/>
                    </a:lnTo>
                    <a:lnTo>
                      <a:pt x="290" y="148"/>
                    </a:lnTo>
                    <a:lnTo>
                      <a:pt x="290" y="135"/>
                    </a:lnTo>
                    <a:lnTo>
                      <a:pt x="290" y="133"/>
                    </a:lnTo>
                    <a:lnTo>
                      <a:pt x="285" y="127"/>
                    </a:lnTo>
                    <a:lnTo>
                      <a:pt x="285" y="117"/>
                    </a:lnTo>
                    <a:lnTo>
                      <a:pt x="283" y="117"/>
                    </a:lnTo>
                    <a:lnTo>
                      <a:pt x="279" y="114"/>
                    </a:lnTo>
                    <a:lnTo>
                      <a:pt x="297" y="104"/>
                    </a:lnTo>
                    <a:lnTo>
                      <a:pt x="301" y="99"/>
                    </a:lnTo>
                    <a:lnTo>
                      <a:pt x="299" y="94"/>
                    </a:lnTo>
                    <a:lnTo>
                      <a:pt x="301" y="91"/>
                    </a:lnTo>
                    <a:lnTo>
                      <a:pt x="298" y="89"/>
                    </a:lnTo>
                    <a:lnTo>
                      <a:pt x="297" y="84"/>
                    </a:lnTo>
                    <a:lnTo>
                      <a:pt x="295" y="82"/>
                    </a:lnTo>
                    <a:lnTo>
                      <a:pt x="293" y="73"/>
                    </a:lnTo>
                    <a:lnTo>
                      <a:pt x="290" y="70"/>
                    </a:lnTo>
                    <a:lnTo>
                      <a:pt x="285" y="68"/>
                    </a:lnTo>
                    <a:lnTo>
                      <a:pt x="272" y="68"/>
                    </a:lnTo>
                    <a:lnTo>
                      <a:pt x="267" y="68"/>
                    </a:lnTo>
                    <a:lnTo>
                      <a:pt x="255" y="66"/>
                    </a:lnTo>
                    <a:lnTo>
                      <a:pt x="253" y="65"/>
                    </a:lnTo>
                    <a:lnTo>
                      <a:pt x="252" y="70"/>
                    </a:lnTo>
                    <a:lnTo>
                      <a:pt x="244" y="73"/>
                    </a:lnTo>
                    <a:lnTo>
                      <a:pt x="237" y="73"/>
                    </a:lnTo>
                    <a:lnTo>
                      <a:pt x="237" y="70"/>
                    </a:lnTo>
                    <a:lnTo>
                      <a:pt x="240" y="52"/>
                    </a:lnTo>
                    <a:lnTo>
                      <a:pt x="236" y="39"/>
                    </a:lnTo>
                    <a:lnTo>
                      <a:pt x="233" y="37"/>
                    </a:lnTo>
                    <a:lnTo>
                      <a:pt x="225" y="36"/>
                    </a:lnTo>
                    <a:lnTo>
                      <a:pt x="222" y="37"/>
                    </a:lnTo>
                    <a:lnTo>
                      <a:pt x="216" y="39"/>
                    </a:lnTo>
                    <a:lnTo>
                      <a:pt x="209" y="42"/>
                    </a:lnTo>
                    <a:lnTo>
                      <a:pt x="202" y="45"/>
                    </a:lnTo>
                    <a:lnTo>
                      <a:pt x="195" y="61"/>
                    </a:lnTo>
                    <a:lnTo>
                      <a:pt x="189" y="63"/>
                    </a:lnTo>
                    <a:lnTo>
                      <a:pt x="185" y="62"/>
                    </a:lnTo>
                    <a:lnTo>
                      <a:pt x="181" y="63"/>
                    </a:lnTo>
                    <a:lnTo>
                      <a:pt x="168" y="61"/>
                    </a:lnTo>
                    <a:lnTo>
                      <a:pt x="168" y="54"/>
                    </a:lnTo>
                    <a:lnTo>
                      <a:pt x="166" y="51"/>
                    </a:lnTo>
                    <a:lnTo>
                      <a:pt x="165" y="47"/>
                    </a:lnTo>
                    <a:lnTo>
                      <a:pt x="161" y="45"/>
                    </a:lnTo>
                    <a:lnTo>
                      <a:pt x="161" y="39"/>
                    </a:lnTo>
                    <a:lnTo>
                      <a:pt x="159" y="34"/>
                    </a:lnTo>
                    <a:lnTo>
                      <a:pt x="153" y="10"/>
                    </a:lnTo>
                    <a:lnTo>
                      <a:pt x="149" y="6"/>
                    </a:lnTo>
                    <a:lnTo>
                      <a:pt x="140" y="10"/>
                    </a:lnTo>
                    <a:lnTo>
                      <a:pt x="135" y="10"/>
                    </a:lnTo>
                    <a:lnTo>
                      <a:pt x="124" y="7"/>
                    </a:lnTo>
                    <a:lnTo>
                      <a:pt x="114" y="1"/>
                    </a:lnTo>
                    <a:lnTo>
                      <a:pt x="106" y="1"/>
                    </a:lnTo>
                    <a:lnTo>
                      <a:pt x="103" y="0"/>
                    </a:lnTo>
                    <a:lnTo>
                      <a:pt x="98" y="33"/>
                    </a:lnTo>
                    <a:lnTo>
                      <a:pt x="96" y="32"/>
                    </a:lnTo>
                    <a:lnTo>
                      <a:pt x="93" y="26"/>
                    </a:lnTo>
                    <a:lnTo>
                      <a:pt x="91" y="25"/>
                    </a:lnTo>
                    <a:lnTo>
                      <a:pt x="93" y="39"/>
                    </a:lnTo>
                    <a:lnTo>
                      <a:pt x="97" y="40"/>
                    </a:lnTo>
                    <a:lnTo>
                      <a:pt x="97" y="45"/>
                    </a:lnTo>
                    <a:lnTo>
                      <a:pt x="93" y="53"/>
                    </a:lnTo>
                    <a:lnTo>
                      <a:pt x="92" y="59"/>
                    </a:lnTo>
                    <a:lnTo>
                      <a:pt x="90" y="56"/>
                    </a:lnTo>
                    <a:lnTo>
                      <a:pt x="87" y="55"/>
                    </a:lnTo>
                    <a:lnTo>
                      <a:pt x="80" y="68"/>
                    </a:lnTo>
                    <a:lnTo>
                      <a:pt x="77" y="68"/>
                    </a:lnTo>
                    <a:lnTo>
                      <a:pt x="73" y="68"/>
                    </a:lnTo>
                    <a:lnTo>
                      <a:pt x="72" y="65"/>
                    </a:lnTo>
                    <a:lnTo>
                      <a:pt x="67" y="68"/>
                    </a:lnTo>
                    <a:lnTo>
                      <a:pt x="64" y="72"/>
                    </a:lnTo>
                    <a:lnTo>
                      <a:pt x="67" y="70"/>
                    </a:lnTo>
                    <a:lnTo>
                      <a:pt x="69" y="79"/>
                    </a:lnTo>
                    <a:lnTo>
                      <a:pt x="72" y="79"/>
                    </a:lnTo>
                    <a:lnTo>
                      <a:pt x="73" y="83"/>
                    </a:lnTo>
                    <a:lnTo>
                      <a:pt x="73" y="84"/>
                    </a:lnTo>
                    <a:lnTo>
                      <a:pt x="74" y="89"/>
                    </a:lnTo>
                    <a:lnTo>
                      <a:pt x="73" y="89"/>
                    </a:lnTo>
                    <a:lnTo>
                      <a:pt x="72" y="94"/>
                    </a:lnTo>
                    <a:lnTo>
                      <a:pt x="69" y="95"/>
                    </a:lnTo>
                    <a:lnTo>
                      <a:pt x="67" y="96"/>
                    </a:lnTo>
                    <a:lnTo>
                      <a:pt x="64" y="110"/>
                    </a:lnTo>
                    <a:lnTo>
                      <a:pt x="67" y="112"/>
                    </a:lnTo>
                    <a:lnTo>
                      <a:pt x="67" y="114"/>
                    </a:lnTo>
                    <a:lnTo>
                      <a:pt x="59" y="120"/>
                    </a:lnTo>
                    <a:lnTo>
                      <a:pt x="57" y="118"/>
                    </a:lnTo>
                    <a:lnTo>
                      <a:pt x="53" y="120"/>
                    </a:lnTo>
                    <a:lnTo>
                      <a:pt x="50" y="118"/>
                    </a:lnTo>
                    <a:lnTo>
                      <a:pt x="47" y="121"/>
                    </a:lnTo>
                    <a:lnTo>
                      <a:pt x="48" y="127"/>
                    </a:lnTo>
                    <a:lnTo>
                      <a:pt x="50" y="130"/>
                    </a:lnTo>
                    <a:lnTo>
                      <a:pt x="53" y="130"/>
                    </a:lnTo>
                    <a:lnTo>
                      <a:pt x="53" y="138"/>
                    </a:lnTo>
                    <a:lnTo>
                      <a:pt x="50" y="141"/>
                    </a:lnTo>
                    <a:lnTo>
                      <a:pt x="53" y="144"/>
                    </a:lnTo>
                    <a:lnTo>
                      <a:pt x="57" y="150"/>
                    </a:lnTo>
                    <a:lnTo>
                      <a:pt x="56" y="152"/>
                    </a:lnTo>
                    <a:lnTo>
                      <a:pt x="57" y="154"/>
                    </a:lnTo>
                    <a:lnTo>
                      <a:pt x="59" y="156"/>
                    </a:lnTo>
                    <a:lnTo>
                      <a:pt x="61" y="167"/>
                    </a:lnTo>
                    <a:lnTo>
                      <a:pt x="56" y="169"/>
                    </a:lnTo>
                    <a:lnTo>
                      <a:pt x="53" y="171"/>
                    </a:lnTo>
                    <a:lnTo>
                      <a:pt x="47" y="170"/>
                    </a:lnTo>
                    <a:lnTo>
                      <a:pt x="44" y="172"/>
                    </a:lnTo>
                    <a:lnTo>
                      <a:pt x="44" y="175"/>
                    </a:lnTo>
                    <a:lnTo>
                      <a:pt x="42" y="179"/>
                    </a:lnTo>
                    <a:lnTo>
                      <a:pt x="38" y="180"/>
                    </a:lnTo>
                    <a:lnTo>
                      <a:pt x="37" y="198"/>
                    </a:lnTo>
                    <a:lnTo>
                      <a:pt x="32" y="202"/>
                    </a:lnTo>
                    <a:lnTo>
                      <a:pt x="31" y="204"/>
                    </a:lnTo>
                    <a:lnTo>
                      <a:pt x="33" y="209"/>
                    </a:lnTo>
                    <a:lnTo>
                      <a:pt x="31" y="211"/>
                    </a:lnTo>
                    <a:lnTo>
                      <a:pt x="29" y="212"/>
                    </a:lnTo>
                    <a:lnTo>
                      <a:pt x="25" y="215"/>
                    </a:lnTo>
                    <a:lnTo>
                      <a:pt x="19" y="228"/>
                    </a:lnTo>
                    <a:lnTo>
                      <a:pt x="6" y="238"/>
                    </a:lnTo>
                    <a:lnTo>
                      <a:pt x="5" y="244"/>
                    </a:lnTo>
                    <a:lnTo>
                      <a:pt x="2" y="247"/>
                    </a:lnTo>
                    <a:lnTo>
                      <a:pt x="2" y="250"/>
                    </a:lnTo>
                    <a:lnTo>
                      <a:pt x="1" y="252"/>
                    </a:lnTo>
                    <a:lnTo>
                      <a:pt x="0" y="256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8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070066" y="4631733"/>
                <a:ext cx="1002495" cy="641070"/>
              </a:xfrm>
              <a:custGeom>
                <a:avLst/>
                <a:gdLst>
                  <a:gd name="T0" fmla="*/ 2147483647 w 695"/>
                  <a:gd name="T1" fmla="*/ 2147483647 h 447"/>
                  <a:gd name="T2" fmla="*/ 2147483647 w 695"/>
                  <a:gd name="T3" fmla="*/ 2147483647 h 447"/>
                  <a:gd name="T4" fmla="*/ 2147483647 w 695"/>
                  <a:gd name="T5" fmla="*/ 2147483647 h 447"/>
                  <a:gd name="T6" fmla="*/ 2147483647 w 695"/>
                  <a:gd name="T7" fmla="*/ 2147483647 h 447"/>
                  <a:gd name="T8" fmla="*/ 2147483647 w 695"/>
                  <a:gd name="T9" fmla="*/ 2147483647 h 447"/>
                  <a:gd name="T10" fmla="*/ 2147483647 w 695"/>
                  <a:gd name="T11" fmla="*/ 2147483647 h 447"/>
                  <a:gd name="T12" fmla="*/ 2147483647 w 695"/>
                  <a:gd name="T13" fmla="*/ 2147483647 h 447"/>
                  <a:gd name="T14" fmla="*/ 2147483647 w 695"/>
                  <a:gd name="T15" fmla="*/ 2147483647 h 447"/>
                  <a:gd name="T16" fmla="*/ 2147483647 w 695"/>
                  <a:gd name="T17" fmla="*/ 2147483647 h 447"/>
                  <a:gd name="T18" fmla="*/ 2147483647 w 695"/>
                  <a:gd name="T19" fmla="*/ 2147483647 h 447"/>
                  <a:gd name="T20" fmla="*/ 2147483647 w 695"/>
                  <a:gd name="T21" fmla="*/ 2147483647 h 447"/>
                  <a:gd name="T22" fmla="*/ 2147483647 w 695"/>
                  <a:gd name="T23" fmla="*/ 2147483647 h 447"/>
                  <a:gd name="T24" fmla="*/ 2147483647 w 695"/>
                  <a:gd name="T25" fmla="*/ 2147483647 h 447"/>
                  <a:gd name="T26" fmla="*/ 2147483647 w 695"/>
                  <a:gd name="T27" fmla="*/ 2147483647 h 447"/>
                  <a:gd name="T28" fmla="*/ 2147483647 w 695"/>
                  <a:gd name="T29" fmla="*/ 2147483647 h 447"/>
                  <a:gd name="T30" fmla="*/ 2147483647 w 695"/>
                  <a:gd name="T31" fmla="*/ 2147483647 h 447"/>
                  <a:gd name="T32" fmla="*/ 2147483647 w 695"/>
                  <a:gd name="T33" fmla="*/ 2147483647 h 447"/>
                  <a:gd name="T34" fmla="*/ 2147483647 w 695"/>
                  <a:gd name="T35" fmla="*/ 2147483647 h 447"/>
                  <a:gd name="T36" fmla="*/ 2147483647 w 695"/>
                  <a:gd name="T37" fmla="*/ 2147483647 h 447"/>
                  <a:gd name="T38" fmla="*/ 2147483647 w 695"/>
                  <a:gd name="T39" fmla="*/ 2147483647 h 447"/>
                  <a:gd name="T40" fmla="*/ 2147483647 w 695"/>
                  <a:gd name="T41" fmla="*/ 2147483647 h 447"/>
                  <a:gd name="T42" fmla="*/ 2147483647 w 695"/>
                  <a:gd name="T43" fmla="*/ 2147483647 h 447"/>
                  <a:gd name="T44" fmla="*/ 2147483647 w 695"/>
                  <a:gd name="T45" fmla="*/ 2147483647 h 447"/>
                  <a:gd name="T46" fmla="*/ 2147483647 w 695"/>
                  <a:gd name="T47" fmla="*/ 2147483647 h 447"/>
                  <a:gd name="T48" fmla="*/ 2147483647 w 695"/>
                  <a:gd name="T49" fmla="*/ 2147483647 h 447"/>
                  <a:gd name="T50" fmla="*/ 2147483647 w 695"/>
                  <a:gd name="T51" fmla="*/ 2147483647 h 447"/>
                  <a:gd name="T52" fmla="*/ 2147483647 w 695"/>
                  <a:gd name="T53" fmla="*/ 2147483647 h 447"/>
                  <a:gd name="T54" fmla="*/ 2147483647 w 695"/>
                  <a:gd name="T55" fmla="*/ 2147483647 h 447"/>
                  <a:gd name="T56" fmla="*/ 2147483647 w 695"/>
                  <a:gd name="T57" fmla="*/ 2147483647 h 447"/>
                  <a:gd name="T58" fmla="*/ 2147483647 w 695"/>
                  <a:gd name="T59" fmla="*/ 2147483647 h 447"/>
                  <a:gd name="T60" fmla="*/ 2147483647 w 695"/>
                  <a:gd name="T61" fmla="*/ 2147483647 h 447"/>
                  <a:gd name="T62" fmla="*/ 2147483647 w 695"/>
                  <a:gd name="T63" fmla="*/ 2147483647 h 447"/>
                  <a:gd name="T64" fmla="*/ 2147483647 w 695"/>
                  <a:gd name="T65" fmla="*/ 2147483647 h 447"/>
                  <a:gd name="T66" fmla="*/ 2147483647 w 695"/>
                  <a:gd name="T67" fmla="*/ 2147483647 h 447"/>
                  <a:gd name="T68" fmla="*/ 2147483647 w 695"/>
                  <a:gd name="T69" fmla="*/ 2147483647 h 447"/>
                  <a:gd name="T70" fmla="*/ 2147483647 w 695"/>
                  <a:gd name="T71" fmla="*/ 2147483647 h 447"/>
                  <a:gd name="T72" fmla="*/ 2147483647 w 695"/>
                  <a:gd name="T73" fmla="*/ 2147483647 h 447"/>
                  <a:gd name="T74" fmla="*/ 2147483647 w 695"/>
                  <a:gd name="T75" fmla="*/ 2147483647 h 447"/>
                  <a:gd name="T76" fmla="*/ 2147483647 w 695"/>
                  <a:gd name="T77" fmla="*/ 2147483647 h 447"/>
                  <a:gd name="T78" fmla="*/ 2147483647 w 695"/>
                  <a:gd name="T79" fmla="*/ 0 h 447"/>
                  <a:gd name="T80" fmla="*/ 2147483647 w 695"/>
                  <a:gd name="T81" fmla="*/ 2147483647 h 447"/>
                  <a:gd name="T82" fmla="*/ 2147483647 w 695"/>
                  <a:gd name="T83" fmla="*/ 2147483647 h 447"/>
                  <a:gd name="T84" fmla="*/ 2147483647 w 695"/>
                  <a:gd name="T85" fmla="*/ 2147483647 h 447"/>
                  <a:gd name="T86" fmla="*/ 2147483647 w 695"/>
                  <a:gd name="T87" fmla="*/ 2147483647 h 447"/>
                  <a:gd name="T88" fmla="*/ 2147483647 w 695"/>
                  <a:gd name="T89" fmla="*/ 2147483647 h 447"/>
                  <a:gd name="T90" fmla="*/ 2147483647 w 695"/>
                  <a:gd name="T91" fmla="*/ 2147483647 h 447"/>
                  <a:gd name="T92" fmla="*/ 2147483647 w 695"/>
                  <a:gd name="T93" fmla="*/ 2147483647 h 447"/>
                  <a:gd name="T94" fmla="*/ 2147483647 w 695"/>
                  <a:gd name="T95" fmla="*/ 2147483647 h 447"/>
                  <a:gd name="T96" fmla="*/ 2147483647 w 695"/>
                  <a:gd name="T97" fmla="*/ 2147483647 h 447"/>
                  <a:gd name="T98" fmla="*/ 2147483647 w 695"/>
                  <a:gd name="T99" fmla="*/ 2147483647 h 447"/>
                  <a:gd name="T100" fmla="*/ 2147483647 w 695"/>
                  <a:gd name="T101" fmla="*/ 2147483647 h 447"/>
                  <a:gd name="T102" fmla="*/ 2147483647 w 695"/>
                  <a:gd name="T103" fmla="*/ 2147483647 h 447"/>
                  <a:gd name="T104" fmla="*/ 2147483647 w 695"/>
                  <a:gd name="T105" fmla="*/ 2147483647 h 447"/>
                  <a:gd name="T106" fmla="*/ 2147483647 w 695"/>
                  <a:gd name="T107" fmla="*/ 2147483647 h 447"/>
                  <a:gd name="T108" fmla="*/ 2147483647 w 695"/>
                  <a:gd name="T109" fmla="*/ 2147483647 h 447"/>
                  <a:gd name="T110" fmla="*/ 2147483647 w 695"/>
                  <a:gd name="T111" fmla="*/ 2147483647 h 447"/>
                  <a:gd name="T112" fmla="*/ 2147483647 w 695"/>
                  <a:gd name="T113" fmla="*/ 2147483647 h 447"/>
                  <a:gd name="T114" fmla="*/ 2147483647 w 695"/>
                  <a:gd name="T115" fmla="*/ 2147483647 h 4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5"/>
                  <a:gd name="T175" fmla="*/ 0 h 447"/>
                  <a:gd name="T176" fmla="*/ 695 w 695"/>
                  <a:gd name="T177" fmla="*/ 447 h 44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5" h="447">
                    <a:moveTo>
                      <a:pt x="0" y="319"/>
                    </a:moveTo>
                    <a:lnTo>
                      <a:pt x="0" y="320"/>
                    </a:lnTo>
                    <a:lnTo>
                      <a:pt x="3" y="320"/>
                    </a:lnTo>
                    <a:lnTo>
                      <a:pt x="10" y="325"/>
                    </a:lnTo>
                    <a:lnTo>
                      <a:pt x="18" y="331"/>
                    </a:lnTo>
                    <a:lnTo>
                      <a:pt x="22" y="336"/>
                    </a:lnTo>
                    <a:lnTo>
                      <a:pt x="26" y="345"/>
                    </a:lnTo>
                    <a:lnTo>
                      <a:pt x="28" y="347"/>
                    </a:lnTo>
                    <a:lnTo>
                      <a:pt x="32" y="355"/>
                    </a:lnTo>
                    <a:lnTo>
                      <a:pt x="34" y="364"/>
                    </a:lnTo>
                    <a:lnTo>
                      <a:pt x="38" y="368"/>
                    </a:lnTo>
                    <a:lnTo>
                      <a:pt x="41" y="369"/>
                    </a:lnTo>
                    <a:lnTo>
                      <a:pt x="55" y="375"/>
                    </a:lnTo>
                    <a:lnTo>
                      <a:pt x="58" y="375"/>
                    </a:lnTo>
                    <a:lnTo>
                      <a:pt x="58" y="377"/>
                    </a:lnTo>
                    <a:lnTo>
                      <a:pt x="61" y="378"/>
                    </a:lnTo>
                    <a:lnTo>
                      <a:pt x="64" y="378"/>
                    </a:lnTo>
                    <a:lnTo>
                      <a:pt x="70" y="379"/>
                    </a:lnTo>
                    <a:lnTo>
                      <a:pt x="78" y="384"/>
                    </a:lnTo>
                    <a:lnTo>
                      <a:pt x="86" y="385"/>
                    </a:lnTo>
                    <a:lnTo>
                      <a:pt x="87" y="387"/>
                    </a:lnTo>
                    <a:lnTo>
                      <a:pt x="92" y="388"/>
                    </a:lnTo>
                    <a:lnTo>
                      <a:pt x="97" y="390"/>
                    </a:lnTo>
                    <a:lnTo>
                      <a:pt x="102" y="391"/>
                    </a:lnTo>
                    <a:lnTo>
                      <a:pt x="104" y="392"/>
                    </a:lnTo>
                    <a:lnTo>
                      <a:pt x="106" y="392"/>
                    </a:lnTo>
                    <a:lnTo>
                      <a:pt x="117" y="395"/>
                    </a:lnTo>
                    <a:lnTo>
                      <a:pt x="127" y="400"/>
                    </a:lnTo>
                    <a:lnTo>
                      <a:pt x="129" y="400"/>
                    </a:lnTo>
                    <a:lnTo>
                      <a:pt x="139" y="405"/>
                    </a:lnTo>
                    <a:lnTo>
                      <a:pt x="146" y="410"/>
                    </a:lnTo>
                    <a:lnTo>
                      <a:pt x="152" y="411"/>
                    </a:lnTo>
                    <a:lnTo>
                      <a:pt x="156" y="413"/>
                    </a:lnTo>
                    <a:lnTo>
                      <a:pt x="168" y="418"/>
                    </a:lnTo>
                    <a:lnTo>
                      <a:pt x="171" y="420"/>
                    </a:lnTo>
                    <a:lnTo>
                      <a:pt x="179" y="420"/>
                    </a:lnTo>
                    <a:lnTo>
                      <a:pt x="182" y="421"/>
                    </a:lnTo>
                    <a:lnTo>
                      <a:pt x="190" y="421"/>
                    </a:lnTo>
                    <a:lnTo>
                      <a:pt x="195" y="423"/>
                    </a:lnTo>
                    <a:lnTo>
                      <a:pt x="204" y="426"/>
                    </a:lnTo>
                    <a:lnTo>
                      <a:pt x="207" y="426"/>
                    </a:lnTo>
                    <a:lnTo>
                      <a:pt x="244" y="437"/>
                    </a:lnTo>
                    <a:lnTo>
                      <a:pt x="254" y="440"/>
                    </a:lnTo>
                    <a:lnTo>
                      <a:pt x="263" y="446"/>
                    </a:lnTo>
                    <a:lnTo>
                      <a:pt x="271" y="444"/>
                    </a:lnTo>
                    <a:lnTo>
                      <a:pt x="278" y="438"/>
                    </a:lnTo>
                    <a:lnTo>
                      <a:pt x="279" y="434"/>
                    </a:lnTo>
                    <a:lnTo>
                      <a:pt x="282" y="434"/>
                    </a:lnTo>
                    <a:lnTo>
                      <a:pt x="286" y="432"/>
                    </a:lnTo>
                    <a:lnTo>
                      <a:pt x="288" y="433"/>
                    </a:lnTo>
                    <a:lnTo>
                      <a:pt x="291" y="432"/>
                    </a:lnTo>
                    <a:lnTo>
                      <a:pt x="296" y="434"/>
                    </a:lnTo>
                    <a:lnTo>
                      <a:pt x="301" y="436"/>
                    </a:lnTo>
                    <a:lnTo>
                      <a:pt x="312" y="441"/>
                    </a:lnTo>
                    <a:lnTo>
                      <a:pt x="314" y="441"/>
                    </a:lnTo>
                    <a:lnTo>
                      <a:pt x="318" y="444"/>
                    </a:lnTo>
                    <a:lnTo>
                      <a:pt x="316" y="438"/>
                    </a:lnTo>
                    <a:lnTo>
                      <a:pt x="320" y="424"/>
                    </a:lnTo>
                    <a:lnTo>
                      <a:pt x="320" y="399"/>
                    </a:lnTo>
                    <a:lnTo>
                      <a:pt x="331" y="396"/>
                    </a:lnTo>
                    <a:lnTo>
                      <a:pt x="337" y="399"/>
                    </a:lnTo>
                    <a:lnTo>
                      <a:pt x="342" y="399"/>
                    </a:lnTo>
                    <a:lnTo>
                      <a:pt x="340" y="396"/>
                    </a:lnTo>
                    <a:lnTo>
                      <a:pt x="342" y="395"/>
                    </a:lnTo>
                    <a:lnTo>
                      <a:pt x="348" y="399"/>
                    </a:lnTo>
                    <a:lnTo>
                      <a:pt x="352" y="396"/>
                    </a:lnTo>
                    <a:lnTo>
                      <a:pt x="352" y="394"/>
                    </a:lnTo>
                    <a:lnTo>
                      <a:pt x="360" y="391"/>
                    </a:lnTo>
                    <a:lnTo>
                      <a:pt x="361" y="388"/>
                    </a:lnTo>
                    <a:lnTo>
                      <a:pt x="363" y="381"/>
                    </a:lnTo>
                    <a:lnTo>
                      <a:pt x="361" y="369"/>
                    </a:lnTo>
                    <a:lnTo>
                      <a:pt x="359" y="365"/>
                    </a:lnTo>
                    <a:lnTo>
                      <a:pt x="359" y="345"/>
                    </a:lnTo>
                    <a:lnTo>
                      <a:pt x="363" y="336"/>
                    </a:lnTo>
                    <a:lnTo>
                      <a:pt x="378" y="329"/>
                    </a:lnTo>
                    <a:lnTo>
                      <a:pt x="382" y="329"/>
                    </a:lnTo>
                    <a:lnTo>
                      <a:pt x="388" y="331"/>
                    </a:lnTo>
                    <a:lnTo>
                      <a:pt x="392" y="334"/>
                    </a:lnTo>
                    <a:lnTo>
                      <a:pt x="403" y="332"/>
                    </a:lnTo>
                    <a:lnTo>
                      <a:pt x="406" y="335"/>
                    </a:lnTo>
                    <a:lnTo>
                      <a:pt x="410" y="340"/>
                    </a:lnTo>
                    <a:lnTo>
                      <a:pt x="411" y="343"/>
                    </a:lnTo>
                    <a:lnTo>
                      <a:pt x="420" y="350"/>
                    </a:lnTo>
                    <a:lnTo>
                      <a:pt x="422" y="354"/>
                    </a:lnTo>
                    <a:lnTo>
                      <a:pt x="424" y="354"/>
                    </a:lnTo>
                    <a:lnTo>
                      <a:pt x="426" y="356"/>
                    </a:lnTo>
                    <a:lnTo>
                      <a:pt x="435" y="356"/>
                    </a:lnTo>
                    <a:lnTo>
                      <a:pt x="436" y="355"/>
                    </a:lnTo>
                    <a:lnTo>
                      <a:pt x="437" y="356"/>
                    </a:lnTo>
                    <a:lnTo>
                      <a:pt x="450" y="355"/>
                    </a:lnTo>
                    <a:lnTo>
                      <a:pt x="455" y="351"/>
                    </a:lnTo>
                    <a:lnTo>
                      <a:pt x="478" y="352"/>
                    </a:lnTo>
                    <a:lnTo>
                      <a:pt x="488" y="355"/>
                    </a:lnTo>
                    <a:lnTo>
                      <a:pt x="503" y="360"/>
                    </a:lnTo>
                    <a:lnTo>
                      <a:pt x="511" y="361"/>
                    </a:lnTo>
                    <a:lnTo>
                      <a:pt x="515" y="362"/>
                    </a:lnTo>
                    <a:lnTo>
                      <a:pt x="519" y="361"/>
                    </a:lnTo>
                    <a:lnTo>
                      <a:pt x="523" y="361"/>
                    </a:lnTo>
                    <a:lnTo>
                      <a:pt x="522" y="368"/>
                    </a:lnTo>
                    <a:lnTo>
                      <a:pt x="532" y="371"/>
                    </a:lnTo>
                    <a:lnTo>
                      <a:pt x="532" y="370"/>
                    </a:lnTo>
                    <a:lnTo>
                      <a:pt x="533" y="370"/>
                    </a:lnTo>
                    <a:lnTo>
                      <a:pt x="537" y="370"/>
                    </a:lnTo>
                    <a:lnTo>
                      <a:pt x="540" y="369"/>
                    </a:lnTo>
                    <a:lnTo>
                      <a:pt x="547" y="371"/>
                    </a:lnTo>
                    <a:lnTo>
                      <a:pt x="549" y="373"/>
                    </a:lnTo>
                    <a:lnTo>
                      <a:pt x="557" y="374"/>
                    </a:lnTo>
                    <a:lnTo>
                      <a:pt x="556" y="381"/>
                    </a:lnTo>
                    <a:lnTo>
                      <a:pt x="558" y="384"/>
                    </a:lnTo>
                    <a:lnTo>
                      <a:pt x="565" y="384"/>
                    </a:lnTo>
                    <a:lnTo>
                      <a:pt x="573" y="380"/>
                    </a:lnTo>
                    <a:lnTo>
                      <a:pt x="574" y="377"/>
                    </a:lnTo>
                    <a:lnTo>
                      <a:pt x="574" y="374"/>
                    </a:lnTo>
                    <a:lnTo>
                      <a:pt x="571" y="373"/>
                    </a:lnTo>
                    <a:lnTo>
                      <a:pt x="565" y="366"/>
                    </a:lnTo>
                    <a:lnTo>
                      <a:pt x="562" y="347"/>
                    </a:lnTo>
                    <a:lnTo>
                      <a:pt x="562" y="342"/>
                    </a:lnTo>
                    <a:lnTo>
                      <a:pt x="559" y="339"/>
                    </a:lnTo>
                    <a:lnTo>
                      <a:pt x="558" y="332"/>
                    </a:lnTo>
                    <a:lnTo>
                      <a:pt x="556" y="329"/>
                    </a:lnTo>
                    <a:lnTo>
                      <a:pt x="557" y="327"/>
                    </a:lnTo>
                    <a:lnTo>
                      <a:pt x="558" y="325"/>
                    </a:lnTo>
                    <a:lnTo>
                      <a:pt x="557" y="322"/>
                    </a:lnTo>
                    <a:lnTo>
                      <a:pt x="554" y="321"/>
                    </a:lnTo>
                    <a:lnTo>
                      <a:pt x="553" y="318"/>
                    </a:lnTo>
                    <a:lnTo>
                      <a:pt x="553" y="315"/>
                    </a:lnTo>
                    <a:lnTo>
                      <a:pt x="555" y="312"/>
                    </a:lnTo>
                    <a:lnTo>
                      <a:pt x="554" y="305"/>
                    </a:lnTo>
                    <a:lnTo>
                      <a:pt x="553" y="301"/>
                    </a:lnTo>
                    <a:lnTo>
                      <a:pt x="552" y="297"/>
                    </a:lnTo>
                    <a:lnTo>
                      <a:pt x="556" y="293"/>
                    </a:lnTo>
                    <a:lnTo>
                      <a:pt x="562" y="294"/>
                    </a:lnTo>
                    <a:lnTo>
                      <a:pt x="564" y="297"/>
                    </a:lnTo>
                    <a:lnTo>
                      <a:pt x="565" y="301"/>
                    </a:lnTo>
                    <a:lnTo>
                      <a:pt x="566" y="302"/>
                    </a:lnTo>
                    <a:lnTo>
                      <a:pt x="568" y="301"/>
                    </a:lnTo>
                    <a:lnTo>
                      <a:pt x="572" y="297"/>
                    </a:lnTo>
                    <a:lnTo>
                      <a:pt x="574" y="292"/>
                    </a:lnTo>
                    <a:lnTo>
                      <a:pt x="577" y="292"/>
                    </a:lnTo>
                    <a:lnTo>
                      <a:pt x="577" y="296"/>
                    </a:lnTo>
                    <a:lnTo>
                      <a:pt x="586" y="296"/>
                    </a:lnTo>
                    <a:lnTo>
                      <a:pt x="588" y="297"/>
                    </a:lnTo>
                    <a:lnTo>
                      <a:pt x="592" y="293"/>
                    </a:lnTo>
                    <a:lnTo>
                      <a:pt x="593" y="290"/>
                    </a:lnTo>
                    <a:lnTo>
                      <a:pt x="597" y="288"/>
                    </a:lnTo>
                    <a:lnTo>
                      <a:pt x="599" y="286"/>
                    </a:lnTo>
                    <a:lnTo>
                      <a:pt x="599" y="283"/>
                    </a:lnTo>
                    <a:lnTo>
                      <a:pt x="601" y="280"/>
                    </a:lnTo>
                    <a:lnTo>
                      <a:pt x="603" y="275"/>
                    </a:lnTo>
                    <a:lnTo>
                      <a:pt x="615" y="264"/>
                    </a:lnTo>
                    <a:lnTo>
                      <a:pt x="623" y="252"/>
                    </a:lnTo>
                    <a:lnTo>
                      <a:pt x="626" y="248"/>
                    </a:lnTo>
                    <a:lnTo>
                      <a:pt x="628" y="247"/>
                    </a:lnTo>
                    <a:lnTo>
                      <a:pt x="630" y="246"/>
                    </a:lnTo>
                    <a:lnTo>
                      <a:pt x="628" y="241"/>
                    </a:lnTo>
                    <a:lnTo>
                      <a:pt x="628" y="238"/>
                    </a:lnTo>
                    <a:lnTo>
                      <a:pt x="633" y="234"/>
                    </a:lnTo>
                    <a:lnTo>
                      <a:pt x="636" y="217"/>
                    </a:lnTo>
                    <a:lnTo>
                      <a:pt x="639" y="216"/>
                    </a:lnTo>
                    <a:lnTo>
                      <a:pt x="641" y="211"/>
                    </a:lnTo>
                    <a:lnTo>
                      <a:pt x="641" y="208"/>
                    </a:lnTo>
                    <a:lnTo>
                      <a:pt x="644" y="206"/>
                    </a:lnTo>
                    <a:lnTo>
                      <a:pt x="651" y="207"/>
                    </a:lnTo>
                    <a:lnTo>
                      <a:pt x="653" y="205"/>
                    </a:lnTo>
                    <a:lnTo>
                      <a:pt x="658" y="204"/>
                    </a:lnTo>
                    <a:lnTo>
                      <a:pt x="656" y="194"/>
                    </a:lnTo>
                    <a:lnTo>
                      <a:pt x="654" y="191"/>
                    </a:lnTo>
                    <a:lnTo>
                      <a:pt x="653" y="188"/>
                    </a:lnTo>
                    <a:lnTo>
                      <a:pt x="654" y="186"/>
                    </a:lnTo>
                    <a:lnTo>
                      <a:pt x="651" y="181"/>
                    </a:lnTo>
                    <a:lnTo>
                      <a:pt x="647" y="177"/>
                    </a:lnTo>
                    <a:lnTo>
                      <a:pt x="651" y="175"/>
                    </a:lnTo>
                    <a:lnTo>
                      <a:pt x="651" y="167"/>
                    </a:lnTo>
                    <a:lnTo>
                      <a:pt x="647" y="167"/>
                    </a:lnTo>
                    <a:lnTo>
                      <a:pt x="645" y="164"/>
                    </a:lnTo>
                    <a:lnTo>
                      <a:pt x="644" y="157"/>
                    </a:lnTo>
                    <a:lnTo>
                      <a:pt x="647" y="155"/>
                    </a:lnTo>
                    <a:lnTo>
                      <a:pt x="651" y="156"/>
                    </a:lnTo>
                    <a:lnTo>
                      <a:pt x="654" y="155"/>
                    </a:lnTo>
                    <a:lnTo>
                      <a:pt x="656" y="156"/>
                    </a:lnTo>
                    <a:lnTo>
                      <a:pt x="663" y="151"/>
                    </a:lnTo>
                    <a:lnTo>
                      <a:pt x="663" y="148"/>
                    </a:lnTo>
                    <a:lnTo>
                      <a:pt x="661" y="147"/>
                    </a:lnTo>
                    <a:lnTo>
                      <a:pt x="663" y="133"/>
                    </a:lnTo>
                    <a:lnTo>
                      <a:pt x="666" y="132"/>
                    </a:lnTo>
                    <a:lnTo>
                      <a:pt x="668" y="131"/>
                    </a:lnTo>
                    <a:lnTo>
                      <a:pt x="669" y="126"/>
                    </a:lnTo>
                    <a:lnTo>
                      <a:pt x="671" y="125"/>
                    </a:lnTo>
                    <a:lnTo>
                      <a:pt x="670" y="122"/>
                    </a:lnTo>
                    <a:lnTo>
                      <a:pt x="669" y="120"/>
                    </a:lnTo>
                    <a:lnTo>
                      <a:pt x="668" y="117"/>
                    </a:lnTo>
                    <a:lnTo>
                      <a:pt x="666" y="117"/>
                    </a:lnTo>
                    <a:lnTo>
                      <a:pt x="665" y="106"/>
                    </a:lnTo>
                    <a:lnTo>
                      <a:pt x="661" y="108"/>
                    </a:lnTo>
                    <a:lnTo>
                      <a:pt x="663" y="104"/>
                    </a:lnTo>
                    <a:lnTo>
                      <a:pt x="668" y="102"/>
                    </a:lnTo>
                    <a:lnTo>
                      <a:pt x="670" y="104"/>
                    </a:lnTo>
                    <a:lnTo>
                      <a:pt x="673" y="104"/>
                    </a:lnTo>
                    <a:lnTo>
                      <a:pt x="676" y="104"/>
                    </a:lnTo>
                    <a:lnTo>
                      <a:pt x="683" y="93"/>
                    </a:lnTo>
                    <a:lnTo>
                      <a:pt x="686" y="94"/>
                    </a:lnTo>
                    <a:lnTo>
                      <a:pt x="689" y="96"/>
                    </a:lnTo>
                    <a:lnTo>
                      <a:pt x="690" y="90"/>
                    </a:lnTo>
                    <a:lnTo>
                      <a:pt x="694" y="82"/>
                    </a:lnTo>
                    <a:lnTo>
                      <a:pt x="694" y="76"/>
                    </a:lnTo>
                    <a:lnTo>
                      <a:pt x="690" y="75"/>
                    </a:lnTo>
                    <a:lnTo>
                      <a:pt x="650" y="67"/>
                    </a:lnTo>
                    <a:lnTo>
                      <a:pt x="646" y="64"/>
                    </a:lnTo>
                    <a:lnTo>
                      <a:pt x="628" y="55"/>
                    </a:lnTo>
                    <a:lnTo>
                      <a:pt x="624" y="62"/>
                    </a:lnTo>
                    <a:lnTo>
                      <a:pt x="624" y="67"/>
                    </a:lnTo>
                    <a:lnTo>
                      <a:pt x="623" y="69"/>
                    </a:lnTo>
                    <a:lnTo>
                      <a:pt x="619" y="71"/>
                    </a:lnTo>
                    <a:lnTo>
                      <a:pt x="619" y="73"/>
                    </a:lnTo>
                    <a:lnTo>
                      <a:pt x="613" y="80"/>
                    </a:lnTo>
                    <a:lnTo>
                      <a:pt x="606" y="93"/>
                    </a:lnTo>
                    <a:lnTo>
                      <a:pt x="599" y="97"/>
                    </a:lnTo>
                    <a:lnTo>
                      <a:pt x="588" y="99"/>
                    </a:lnTo>
                    <a:lnTo>
                      <a:pt x="583" y="99"/>
                    </a:lnTo>
                    <a:lnTo>
                      <a:pt x="581" y="99"/>
                    </a:lnTo>
                    <a:lnTo>
                      <a:pt x="578" y="99"/>
                    </a:lnTo>
                    <a:lnTo>
                      <a:pt x="571" y="99"/>
                    </a:lnTo>
                    <a:lnTo>
                      <a:pt x="559" y="99"/>
                    </a:lnTo>
                    <a:lnTo>
                      <a:pt x="554" y="99"/>
                    </a:lnTo>
                    <a:lnTo>
                      <a:pt x="549" y="99"/>
                    </a:lnTo>
                    <a:lnTo>
                      <a:pt x="547" y="99"/>
                    </a:lnTo>
                    <a:lnTo>
                      <a:pt x="544" y="97"/>
                    </a:lnTo>
                    <a:lnTo>
                      <a:pt x="532" y="96"/>
                    </a:lnTo>
                    <a:lnTo>
                      <a:pt x="522" y="99"/>
                    </a:lnTo>
                    <a:lnTo>
                      <a:pt x="520" y="99"/>
                    </a:lnTo>
                    <a:lnTo>
                      <a:pt x="517" y="99"/>
                    </a:lnTo>
                    <a:lnTo>
                      <a:pt x="514" y="99"/>
                    </a:lnTo>
                    <a:lnTo>
                      <a:pt x="515" y="95"/>
                    </a:lnTo>
                    <a:lnTo>
                      <a:pt x="522" y="90"/>
                    </a:lnTo>
                    <a:lnTo>
                      <a:pt x="524" y="86"/>
                    </a:lnTo>
                    <a:lnTo>
                      <a:pt x="522" y="75"/>
                    </a:lnTo>
                    <a:lnTo>
                      <a:pt x="518" y="73"/>
                    </a:lnTo>
                    <a:lnTo>
                      <a:pt x="509" y="71"/>
                    </a:lnTo>
                    <a:lnTo>
                      <a:pt x="500" y="73"/>
                    </a:lnTo>
                    <a:lnTo>
                      <a:pt x="495" y="71"/>
                    </a:lnTo>
                    <a:lnTo>
                      <a:pt x="492" y="75"/>
                    </a:lnTo>
                    <a:lnTo>
                      <a:pt x="481" y="71"/>
                    </a:lnTo>
                    <a:lnTo>
                      <a:pt x="478" y="76"/>
                    </a:lnTo>
                    <a:lnTo>
                      <a:pt x="475" y="78"/>
                    </a:lnTo>
                    <a:lnTo>
                      <a:pt x="469" y="78"/>
                    </a:lnTo>
                    <a:lnTo>
                      <a:pt x="464" y="79"/>
                    </a:lnTo>
                    <a:lnTo>
                      <a:pt x="460" y="79"/>
                    </a:lnTo>
                    <a:lnTo>
                      <a:pt x="456" y="78"/>
                    </a:lnTo>
                    <a:lnTo>
                      <a:pt x="456" y="75"/>
                    </a:lnTo>
                    <a:lnTo>
                      <a:pt x="454" y="78"/>
                    </a:lnTo>
                    <a:lnTo>
                      <a:pt x="451" y="76"/>
                    </a:lnTo>
                    <a:lnTo>
                      <a:pt x="450" y="78"/>
                    </a:lnTo>
                    <a:lnTo>
                      <a:pt x="441" y="71"/>
                    </a:lnTo>
                    <a:lnTo>
                      <a:pt x="437" y="62"/>
                    </a:lnTo>
                    <a:lnTo>
                      <a:pt x="435" y="23"/>
                    </a:lnTo>
                    <a:lnTo>
                      <a:pt x="429" y="23"/>
                    </a:lnTo>
                    <a:lnTo>
                      <a:pt x="425" y="24"/>
                    </a:lnTo>
                    <a:lnTo>
                      <a:pt x="423" y="24"/>
                    </a:lnTo>
                    <a:lnTo>
                      <a:pt x="414" y="18"/>
                    </a:lnTo>
                    <a:lnTo>
                      <a:pt x="411" y="17"/>
                    </a:lnTo>
                    <a:lnTo>
                      <a:pt x="409" y="21"/>
                    </a:lnTo>
                    <a:lnTo>
                      <a:pt x="407" y="21"/>
                    </a:lnTo>
                    <a:lnTo>
                      <a:pt x="405" y="26"/>
                    </a:lnTo>
                    <a:lnTo>
                      <a:pt x="400" y="29"/>
                    </a:lnTo>
                    <a:lnTo>
                      <a:pt x="399" y="34"/>
                    </a:lnTo>
                    <a:lnTo>
                      <a:pt x="391" y="39"/>
                    </a:lnTo>
                    <a:lnTo>
                      <a:pt x="387" y="40"/>
                    </a:lnTo>
                    <a:lnTo>
                      <a:pt x="379" y="36"/>
                    </a:lnTo>
                    <a:lnTo>
                      <a:pt x="376" y="36"/>
                    </a:lnTo>
                    <a:lnTo>
                      <a:pt x="372" y="33"/>
                    </a:lnTo>
                    <a:lnTo>
                      <a:pt x="359" y="32"/>
                    </a:lnTo>
                    <a:lnTo>
                      <a:pt x="358" y="31"/>
                    </a:lnTo>
                    <a:lnTo>
                      <a:pt x="353" y="22"/>
                    </a:lnTo>
                    <a:lnTo>
                      <a:pt x="355" y="15"/>
                    </a:lnTo>
                    <a:lnTo>
                      <a:pt x="350" y="11"/>
                    </a:lnTo>
                    <a:lnTo>
                      <a:pt x="351" y="4"/>
                    </a:lnTo>
                    <a:lnTo>
                      <a:pt x="342" y="0"/>
                    </a:lnTo>
                    <a:lnTo>
                      <a:pt x="341" y="6"/>
                    </a:lnTo>
                    <a:lnTo>
                      <a:pt x="336" y="6"/>
                    </a:lnTo>
                    <a:lnTo>
                      <a:pt x="333" y="0"/>
                    </a:lnTo>
                    <a:lnTo>
                      <a:pt x="325" y="1"/>
                    </a:lnTo>
                    <a:lnTo>
                      <a:pt x="320" y="0"/>
                    </a:lnTo>
                    <a:lnTo>
                      <a:pt x="297" y="7"/>
                    </a:lnTo>
                    <a:lnTo>
                      <a:pt x="290" y="12"/>
                    </a:lnTo>
                    <a:lnTo>
                      <a:pt x="281" y="8"/>
                    </a:lnTo>
                    <a:lnTo>
                      <a:pt x="274" y="8"/>
                    </a:lnTo>
                    <a:lnTo>
                      <a:pt x="269" y="13"/>
                    </a:lnTo>
                    <a:lnTo>
                      <a:pt x="260" y="11"/>
                    </a:lnTo>
                    <a:lnTo>
                      <a:pt x="246" y="15"/>
                    </a:lnTo>
                    <a:lnTo>
                      <a:pt x="242" y="14"/>
                    </a:lnTo>
                    <a:lnTo>
                      <a:pt x="240" y="15"/>
                    </a:lnTo>
                    <a:lnTo>
                      <a:pt x="228" y="15"/>
                    </a:lnTo>
                    <a:lnTo>
                      <a:pt x="228" y="21"/>
                    </a:lnTo>
                    <a:lnTo>
                      <a:pt x="224" y="22"/>
                    </a:lnTo>
                    <a:lnTo>
                      <a:pt x="223" y="22"/>
                    </a:lnTo>
                    <a:lnTo>
                      <a:pt x="220" y="24"/>
                    </a:lnTo>
                    <a:lnTo>
                      <a:pt x="215" y="25"/>
                    </a:lnTo>
                    <a:lnTo>
                      <a:pt x="213" y="30"/>
                    </a:lnTo>
                    <a:lnTo>
                      <a:pt x="204" y="35"/>
                    </a:lnTo>
                    <a:lnTo>
                      <a:pt x="197" y="36"/>
                    </a:lnTo>
                    <a:lnTo>
                      <a:pt x="195" y="36"/>
                    </a:lnTo>
                    <a:lnTo>
                      <a:pt x="195" y="41"/>
                    </a:lnTo>
                    <a:lnTo>
                      <a:pt x="192" y="41"/>
                    </a:lnTo>
                    <a:lnTo>
                      <a:pt x="190" y="40"/>
                    </a:lnTo>
                    <a:lnTo>
                      <a:pt x="188" y="34"/>
                    </a:lnTo>
                    <a:lnTo>
                      <a:pt x="186" y="30"/>
                    </a:lnTo>
                    <a:lnTo>
                      <a:pt x="180" y="29"/>
                    </a:lnTo>
                    <a:lnTo>
                      <a:pt x="173" y="26"/>
                    </a:lnTo>
                    <a:lnTo>
                      <a:pt x="172" y="30"/>
                    </a:lnTo>
                    <a:lnTo>
                      <a:pt x="175" y="31"/>
                    </a:lnTo>
                    <a:lnTo>
                      <a:pt x="178" y="31"/>
                    </a:lnTo>
                    <a:lnTo>
                      <a:pt x="178" y="36"/>
                    </a:lnTo>
                    <a:lnTo>
                      <a:pt x="175" y="35"/>
                    </a:lnTo>
                    <a:lnTo>
                      <a:pt x="172" y="32"/>
                    </a:lnTo>
                    <a:lnTo>
                      <a:pt x="165" y="33"/>
                    </a:lnTo>
                    <a:lnTo>
                      <a:pt x="163" y="30"/>
                    </a:lnTo>
                    <a:lnTo>
                      <a:pt x="157" y="32"/>
                    </a:lnTo>
                    <a:lnTo>
                      <a:pt x="157" y="44"/>
                    </a:lnTo>
                    <a:lnTo>
                      <a:pt x="154" y="51"/>
                    </a:lnTo>
                    <a:lnTo>
                      <a:pt x="156" y="61"/>
                    </a:lnTo>
                    <a:lnTo>
                      <a:pt x="151" y="70"/>
                    </a:lnTo>
                    <a:lnTo>
                      <a:pt x="157" y="74"/>
                    </a:lnTo>
                    <a:lnTo>
                      <a:pt x="161" y="70"/>
                    </a:lnTo>
                    <a:lnTo>
                      <a:pt x="166" y="69"/>
                    </a:lnTo>
                    <a:lnTo>
                      <a:pt x="172" y="74"/>
                    </a:lnTo>
                    <a:lnTo>
                      <a:pt x="179" y="65"/>
                    </a:lnTo>
                    <a:lnTo>
                      <a:pt x="186" y="74"/>
                    </a:lnTo>
                    <a:lnTo>
                      <a:pt x="193" y="75"/>
                    </a:lnTo>
                    <a:lnTo>
                      <a:pt x="201" y="80"/>
                    </a:lnTo>
                    <a:lnTo>
                      <a:pt x="205" y="85"/>
                    </a:lnTo>
                    <a:lnTo>
                      <a:pt x="207" y="94"/>
                    </a:lnTo>
                    <a:lnTo>
                      <a:pt x="202" y="101"/>
                    </a:lnTo>
                    <a:lnTo>
                      <a:pt x="196" y="102"/>
                    </a:lnTo>
                    <a:lnTo>
                      <a:pt x="190" y="108"/>
                    </a:lnTo>
                    <a:lnTo>
                      <a:pt x="192" y="116"/>
                    </a:lnTo>
                    <a:lnTo>
                      <a:pt x="200" y="119"/>
                    </a:lnTo>
                    <a:lnTo>
                      <a:pt x="202" y="126"/>
                    </a:lnTo>
                    <a:lnTo>
                      <a:pt x="205" y="127"/>
                    </a:lnTo>
                    <a:lnTo>
                      <a:pt x="214" y="134"/>
                    </a:lnTo>
                    <a:lnTo>
                      <a:pt x="213" y="142"/>
                    </a:lnTo>
                    <a:lnTo>
                      <a:pt x="214" y="150"/>
                    </a:lnTo>
                    <a:lnTo>
                      <a:pt x="214" y="152"/>
                    </a:lnTo>
                    <a:lnTo>
                      <a:pt x="210" y="156"/>
                    </a:lnTo>
                    <a:lnTo>
                      <a:pt x="211" y="158"/>
                    </a:lnTo>
                    <a:lnTo>
                      <a:pt x="220" y="154"/>
                    </a:lnTo>
                    <a:lnTo>
                      <a:pt x="223" y="157"/>
                    </a:lnTo>
                    <a:lnTo>
                      <a:pt x="229" y="154"/>
                    </a:lnTo>
                    <a:lnTo>
                      <a:pt x="233" y="151"/>
                    </a:lnTo>
                    <a:lnTo>
                      <a:pt x="238" y="151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62"/>
                    </a:lnTo>
                    <a:lnTo>
                      <a:pt x="240" y="168"/>
                    </a:lnTo>
                    <a:lnTo>
                      <a:pt x="238" y="172"/>
                    </a:lnTo>
                    <a:lnTo>
                      <a:pt x="237" y="174"/>
                    </a:lnTo>
                    <a:lnTo>
                      <a:pt x="234" y="176"/>
                    </a:lnTo>
                    <a:lnTo>
                      <a:pt x="232" y="178"/>
                    </a:lnTo>
                    <a:lnTo>
                      <a:pt x="229" y="182"/>
                    </a:lnTo>
                    <a:lnTo>
                      <a:pt x="228" y="184"/>
                    </a:lnTo>
                    <a:lnTo>
                      <a:pt x="224" y="190"/>
                    </a:lnTo>
                    <a:lnTo>
                      <a:pt x="224" y="192"/>
                    </a:lnTo>
                    <a:lnTo>
                      <a:pt x="224" y="198"/>
                    </a:lnTo>
                    <a:lnTo>
                      <a:pt x="218" y="201"/>
                    </a:lnTo>
                    <a:lnTo>
                      <a:pt x="215" y="198"/>
                    </a:lnTo>
                    <a:lnTo>
                      <a:pt x="211" y="198"/>
                    </a:lnTo>
                    <a:lnTo>
                      <a:pt x="207" y="196"/>
                    </a:lnTo>
                    <a:lnTo>
                      <a:pt x="199" y="198"/>
                    </a:lnTo>
                    <a:lnTo>
                      <a:pt x="198" y="199"/>
                    </a:lnTo>
                    <a:lnTo>
                      <a:pt x="187" y="204"/>
                    </a:lnTo>
                    <a:lnTo>
                      <a:pt x="176" y="214"/>
                    </a:lnTo>
                    <a:lnTo>
                      <a:pt x="170" y="218"/>
                    </a:lnTo>
                    <a:lnTo>
                      <a:pt x="167" y="225"/>
                    </a:lnTo>
                    <a:lnTo>
                      <a:pt x="157" y="229"/>
                    </a:lnTo>
                    <a:lnTo>
                      <a:pt x="154" y="233"/>
                    </a:lnTo>
                    <a:lnTo>
                      <a:pt x="137" y="240"/>
                    </a:lnTo>
                    <a:lnTo>
                      <a:pt x="134" y="239"/>
                    </a:lnTo>
                    <a:lnTo>
                      <a:pt x="133" y="243"/>
                    </a:lnTo>
                    <a:lnTo>
                      <a:pt x="131" y="244"/>
                    </a:lnTo>
                    <a:lnTo>
                      <a:pt x="124" y="248"/>
                    </a:lnTo>
                    <a:lnTo>
                      <a:pt x="115" y="248"/>
                    </a:lnTo>
                    <a:lnTo>
                      <a:pt x="108" y="235"/>
                    </a:lnTo>
                    <a:lnTo>
                      <a:pt x="107" y="234"/>
                    </a:lnTo>
                    <a:lnTo>
                      <a:pt x="101" y="240"/>
                    </a:lnTo>
                    <a:lnTo>
                      <a:pt x="93" y="246"/>
                    </a:lnTo>
                    <a:lnTo>
                      <a:pt x="87" y="246"/>
                    </a:lnTo>
                    <a:lnTo>
                      <a:pt x="72" y="241"/>
                    </a:lnTo>
                    <a:lnTo>
                      <a:pt x="70" y="244"/>
                    </a:lnTo>
                    <a:lnTo>
                      <a:pt x="66" y="245"/>
                    </a:lnTo>
                    <a:lnTo>
                      <a:pt x="66" y="247"/>
                    </a:lnTo>
                    <a:lnTo>
                      <a:pt x="64" y="252"/>
                    </a:lnTo>
                    <a:lnTo>
                      <a:pt x="61" y="254"/>
                    </a:lnTo>
                    <a:lnTo>
                      <a:pt x="60" y="253"/>
                    </a:lnTo>
                    <a:lnTo>
                      <a:pt x="56" y="250"/>
                    </a:lnTo>
                    <a:lnTo>
                      <a:pt x="55" y="252"/>
                    </a:lnTo>
                    <a:lnTo>
                      <a:pt x="52" y="249"/>
                    </a:lnTo>
                    <a:lnTo>
                      <a:pt x="50" y="253"/>
                    </a:lnTo>
                    <a:lnTo>
                      <a:pt x="51" y="254"/>
                    </a:lnTo>
                    <a:lnTo>
                      <a:pt x="51" y="259"/>
                    </a:lnTo>
                    <a:lnTo>
                      <a:pt x="51" y="262"/>
                    </a:lnTo>
                    <a:lnTo>
                      <a:pt x="48" y="264"/>
                    </a:lnTo>
                    <a:lnTo>
                      <a:pt x="38" y="271"/>
                    </a:lnTo>
                    <a:lnTo>
                      <a:pt x="35" y="277"/>
                    </a:lnTo>
                    <a:lnTo>
                      <a:pt x="31" y="282"/>
                    </a:lnTo>
                    <a:lnTo>
                      <a:pt x="18" y="296"/>
                    </a:lnTo>
                    <a:lnTo>
                      <a:pt x="2" y="308"/>
                    </a:lnTo>
                    <a:lnTo>
                      <a:pt x="4" y="312"/>
                    </a:lnTo>
                    <a:lnTo>
                      <a:pt x="3" y="313"/>
                    </a:lnTo>
                    <a:lnTo>
                      <a:pt x="3" y="316"/>
                    </a:lnTo>
                    <a:lnTo>
                      <a:pt x="2" y="317"/>
                    </a:lnTo>
                    <a:lnTo>
                      <a:pt x="2" y="318"/>
                    </a:lnTo>
                    <a:lnTo>
                      <a:pt x="0" y="319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9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125867" y="4965152"/>
                <a:ext cx="222119" cy="203082"/>
              </a:xfrm>
              <a:custGeom>
                <a:avLst/>
                <a:gdLst>
                  <a:gd name="T0" fmla="*/ 2147483647 w 152"/>
                  <a:gd name="T1" fmla="*/ 2147483647 h 140"/>
                  <a:gd name="T2" fmla="*/ 2147483647 w 152"/>
                  <a:gd name="T3" fmla="*/ 2147483647 h 140"/>
                  <a:gd name="T4" fmla="*/ 2147483647 w 152"/>
                  <a:gd name="T5" fmla="*/ 2147483647 h 140"/>
                  <a:gd name="T6" fmla="*/ 2147483647 w 152"/>
                  <a:gd name="T7" fmla="*/ 2147483647 h 140"/>
                  <a:gd name="T8" fmla="*/ 2147483647 w 152"/>
                  <a:gd name="T9" fmla="*/ 2147483647 h 140"/>
                  <a:gd name="T10" fmla="*/ 2147483647 w 152"/>
                  <a:gd name="T11" fmla="*/ 2147483647 h 140"/>
                  <a:gd name="T12" fmla="*/ 2147483647 w 152"/>
                  <a:gd name="T13" fmla="*/ 2147483647 h 140"/>
                  <a:gd name="T14" fmla="*/ 2147483647 w 152"/>
                  <a:gd name="T15" fmla="*/ 2147483647 h 140"/>
                  <a:gd name="T16" fmla="*/ 2147483647 w 152"/>
                  <a:gd name="T17" fmla="*/ 2147483647 h 140"/>
                  <a:gd name="T18" fmla="*/ 2147483647 w 152"/>
                  <a:gd name="T19" fmla="*/ 2147483647 h 140"/>
                  <a:gd name="T20" fmla="*/ 2147483647 w 152"/>
                  <a:gd name="T21" fmla="*/ 2147483647 h 140"/>
                  <a:gd name="T22" fmla="*/ 2147483647 w 152"/>
                  <a:gd name="T23" fmla="*/ 2147483647 h 140"/>
                  <a:gd name="T24" fmla="*/ 2147483647 w 152"/>
                  <a:gd name="T25" fmla="*/ 0 h 140"/>
                  <a:gd name="T26" fmla="*/ 2147483647 w 152"/>
                  <a:gd name="T27" fmla="*/ 2147483647 h 140"/>
                  <a:gd name="T28" fmla="*/ 2147483647 w 152"/>
                  <a:gd name="T29" fmla="*/ 2147483647 h 140"/>
                  <a:gd name="T30" fmla="*/ 2147483647 w 152"/>
                  <a:gd name="T31" fmla="*/ 2147483647 h 140"/>
                  <a:gd name="T32" fmla="*/ 2147483647 w 152"/>
                  <a:gd name="T33" fmla="*/ 2147483647 h 140"/>
                  <a:gd name="T34" fmla="*/ 2147483647 w 152"/>
                  <a:gd name="T35" fmla="*/ 2147483647 h 140"/>
                  <a:gd name="T36" fmla="*/ 2147483647 w 152"/>
                  <a:gd name="T37" fmla="*/ 2147483647 h 140"/>
                  <a:gd name="T38" fmla="*/ 2147483647 w 152"/>
                  <a:gd name="T39" fmla="*/ 2147483647 h 140"/>
                  <a:gd name="T40" fmla="*/ 2147483647 w 152"/>
                  <a:gd name="T41" fmla="*/ 2147483647 h 140"/>
                  <a:gd name="T42" fmla="*/ 2147483647 w 152"/>
                  <a:gd name="T43" fmla="*/ 2147483647 h 140"/>
                  <a:gd name="T44" fmla="*/ 2147483647 w 152"/>
                  <a:gd name="T45" fmla="*/ 2147483647 h 140"/>
                  <a:gd name="T46" fmla="*/ 2147483647 w 152"/>
                  <a:gd name="T47" fmla="*/ 2147483647 h 140"/>
                  <a:gd name="T48" fmla="*/ 2147483647 w 152"/>
                  <a:gd name="T49" fmla="*/ 2147483647 h 140"/>
                  <a:gd name="T50" fmla="*/ 2147483647 w 152"/>
                  <a:gd name="T51" fmla="*/ 2147483647 h 140"/>
                  <a:gd name="T52" fmla="*/ 2147483647 w 152"/>
                  <a:gd name="T53" fmla="*/ 2147483647 h 140"/>
                  <a:gd name="T54" fmla="*/ 2147483647 w 152"/>
                  <a:gd name="T55" fmla="*/ 2147483647 h 140"/>
                  <a:gd name="T56" fmla="*/ 2147483647 w 152"/>
                  <a:gd name="T57" fmla="*/ 2147483647 h 140"/>
                  <a:gd name="T58" fmla="*/ 2147483647 w 152"/>
                  <a:gd name="T59" fmla="*/ 2147483647 h 140"/>
                  <a:gd name="T60" fmla="*/ 2147483647 w 152"/>
                  <a:gd name="T61" fmla="*/ 2147483647 h 140"/>
                  <a:gd name="T62" fmla="*/ 2147483647 w 152"/>
                  <a:gd name="T63" fmla="*/ 2147483647 h 140"/>
                  <a:gd name="T64" fmla="*/ 2147483647 w 152"/>
                  <a:gd name="T65" fmla="*/ 2147483647 h 140"/>
                  <a:gd name="T66" fmla="*/ 2147483647 w 152"/>
                  <a:gd name="T67" fmla="*/ 2147483647 h 140"/>
                  <a:gd name="T68" fmla="*/ 2147483647 w 152"/>
                  <a:gd name="T69" fmla="*/ 2147483647 h 140"/>
                  <a:gd name="T70" fmla="*/ 2147483647 w 152"/>
                  <a:gd name="T71" fmla="*/ 2147483647 h 140"/>
                  <a:gd name="T72" fmla="*/ 2147483647 w 152"/>
                  <a:gd name="T73" fmla="*/ 2147483647 h 140"/>
                  <a:gd name="T74" fmla="*/ 2147483647 w 152"/>
                  <a:gd name="T75" fmla="*/ 2147483647 h 140"/>
                  <a:gd name="T76" fmla="*/ 2147483647 w 152"/>
                  <a:gd name="T77" fmla="*/ 2147483647 h 140"/>
                  <a:gd name="T78" fmla="*/ 2147483647 w 152"/>
                  <a:gd name="T79" fmla="*/ 2147483647 h 140"/>
                  <a:gd name="T80" fmla="*/ 2147483647 w 152"/>
                  <a:gd name="T81" fmla="*/ 2147483647 h 140"/>
                  <a:gd name="T82" fmla="*/ 2147483647 w 152"/>
                  <a:gd name="T83" fmla="*/ 2147483647 h 140"/>
                  <a:gd name="T84" fmla="*/ 2147483647 w 152"/>
                  <a:gd name="T85" fmla="*/ 2147483647 h 140"/>
                  <a:gd name="T86" fmla="*/ 2147483647 w 152"/>
                  <a:gd name="T87" fmla="*/ 2147483647 h 140"/>
                  <a:gd name="T88" fmla="*/ 2147483647 w 152"/>
                  <a:gd name="T89" fmla="*/ 2147483647 h 140"/>
                  <a:gd name="T90" fmla="*/ 2147483647 w 152"/>
                  <a:gd name="T91" fmla="*/ 2147483647 h 140"/>
                  <a:gd name="T92" fmla="*/ 2147483647 w 152"/>
                  <a:gd name="T93" fmla="*/ 2147483647 h 140"/>
                  <a:gd name="T94" fmla="*/ 2147483647 w 152"/>
                  <a:gd name="T95" fmla="*/ 2147483647 h 140"/>
                  <a:gd name="T96" fmla="*/ 2147483647 w 152"/>
                  <a:gd name="T97" fmla="*/ 2147483647 h 140"/>
                  <a:gd name="T98" fmla="*/ 2147483647 w 152"/>
                  <a:gd name="T99" fmla="*/ 2147483647 h 140"/>
                  <a:gd name="T100" fmla="*/ 2147483647 w 152"/>
                  <a:gd name="T101" fmla="*/ 2147483647 h 1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40"/>
                  <a:gd name="T155" fmla="*/ 152 w 152"/>
                  <a:gd name="T156" fmla="*/ 140 h 1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40">
                    <a:moveTo>
                      <a:pt x="0" y="70"/>
                    </a:moveTo>
                    <a:lnTo>
                      <a:pt x="2" y="68"/>
                    </a:lnTo>
                    <a:lnTo>
                      <a:pt x="3" y="67"/>
                    </a:lnTo>
                    <a:lnTo>
                      <a:pt x="8" y="61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20" y="45"/>
                    </a:lnTo>
                    <a:lnTo>
                      <a:pt x="21" y="41"/>
                    </a:lnTo>
                    <a:lnTo>
                      <a:pt x="22" y="39"/>
                    </a:lnTo>
                    <a:lnTo>
                      <a:pt x="30" y="34"/>
                    </a:lnTo>
                    <a:lnTo>
                      <a:pt x="34" y="30"/>
                    </a:lnTo>
                    <a:lnTo>
                      <a:pt x="38" y="27"/>
                    </a:lnTo>
                    <a:lnTo>
                      <a:pt x="40" y="24"/>
                    </a:lnTo>
                    <a:lnTo>
                      <a:pt x="40" y="21"/>
                    </a:lnTo>
                    <a:lnTo>
                      <a:pt x="45" y="13"/>
                    </a:lnTo>
                    <a:lnTo>
                      <a:pt x="47" y="11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60" y="6"/>
                    </a:lnTo>
                    <a:lnTo>
                      <a:pt x="72" y="7"/>
                    </a:lnTo>
                    <a:lnTo>
                      <a:pt x="74" y="8"/>
                    </a:lnTo>
                    <a:lnTo>
                      <a:pt x="77" y="10"/>
                    </a:lnTo>
                    <a:lnTo>
                      <a:pt x="81" y="12"/>
                    </a:lnTo>
                    <a:lnTo>
                      <a:pt x="86" y="11"/>
                    </a:lnTo>
                    <a:lnTo>
                      <a:pt x="94" y="2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6" y="3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0" y="13"/>
                    </a:lnTo>
                    <a:lnTo>
                      <a:pt x="113" y="22"/>
                    </a:lnTo>
                    <a:lnTo>
                      <a:pt x="116" y="26"/>
                    </a:lnTo>
                    <a:lnTo>
                      <a:pt x="116" y="31"/>
                    </a:lnTo>
                    <a:lnTo>
                      <a:pt x="118" y="36"/>
                    </a:lnTo>
                    <a:lnTo>
                      <a:pt x="127" y="38"/>
                    </a:lnTo>
                    <a:lnTo>
                      <a:pt x="131" y="38"/>
                    </a:lnTo>
                    <a:lnTo>
                      <a:pt x="134" y="39"/>
                    </a:lnTo>
                    <a:lnTo>
                      <a:pt x="139" y="39"/>
                    </a:lnTo>
                    <a:lnTo>
                      <a:pt x="142" y="38"/>
                    </a:lnTo>
                    <a:lnTo>
                      <a:pt x="143" y="37"/>
                    </a:lnTo>
                    <a:lnTo>
                      <a:pt x="146" y="31"/>
                    </a:lnTo>
                    <a:lnTo>
                      <a:pt x="151" y="27"/>
                    </a:lnTo>
                    <a:lnTo>
                      <a:pt x="151" y="37"/>
                    </a:lnTo>
                    <a:lnTo>
                      <a:pt x="151" y="44"/>
                    </a:lnTo>
                    <a:lnTo>
                      <a:pt x="151" y="45"/>
                    </a:lnTo>
                    <a:lnTo>
                      <a:pt x="148" y="46"/>
                    </a:lnTo>
                    <a:lnTo>
                      <a:pt x="143" y="50"/>
                    </a:lnTo>
                    <a:lnTo>
                      <a:pt x="146" y="51"/>
                    </a:lnTo>
                    <a:lnTo>
                      <a:pt x="146" y="55"/>
                    </a:lnTo>
                    <a:lnTo>
                      <a:pt x="138" y="62"/>
                    </a:lnTo>
                    <a:lnTo>
                      <a:pt x="136" y="70"/>
                    </a:lnTo>
                    <a:lnTo>
                      <a:pt x="139" y="71"/>
                    </a:lnTo>
                    <a:lnTo>
                      <a:pt x="141" y="71"/>
                    </a:lnTo>
                    <a:lnTo>
                      <a:pt x="143" y="74"/>
                    </a:lnTo>
                    <a:lnTo>
                      <a:pt x="146" y="79"/>
                    </a:lnTo>
                    <a:lnTo>
                      <a:pt x="147" y="81"/>
                    </a:lnTo>
                    <a:lnTo>
                      <a:pt x="148" y="83"/>
                    </a:lnTo>
                    <a:lnTo>
                      <a:pt x="147" y="86"/>
                    </a:lnTo>
                    <a:lnTo>
                      <a:pt x="143" y="86"/>
                    </a:lnTo>
                    <a:lnTo>
                      <a:pt x="141" y="88"/>
                    </a:lnTo>
                    <a:lnTo>
                      <a:pt x="138" y="86"/>
                    </a:lnTo>
                    <a:lnTo>
                      <a:pt x="136" y="89"/>
                    </a:lnTo>
                    <a:lnTo>
                      <a:pt x="138" y="91"/>
                    </a:lnTo>
                    <a:lnTo>
                      <a:pt x="136" y="96"/>
                    </a:lnTo>
                    <a:lnTo>
                      <a:pt x="136" y="101"/>
                    </a:lnTo>
                    <a:lnTo>
                      <a:pt x="136" y="105"/>
                    </a:lnTo>
                    <a:lnTo>
                      <a:pt x="136" y="118"/>
                    </a:lnTo>
                    <a:lnTo>
                      <a:pt x="131" y="121"/>
                    </a:lnTo>
                    <a:lnTo>
                      <a:pt x="127" y="119"/>
                    </a:lnTo>
                    <a:lnTo>
                      <a:pt x="122" y="114"/>
                    </a:lnTo>
                    <a:lnTo>
                      <a:pt x="118" y="112"/>
                    </a:lnTo>
                    <a:lnTo>
                      <a:pt x="116" y="109"/>
                    </a:lnTo>
                    <a:lnTo>
                      <a:pt x="113" y="109"/>
                    </a:lnTo>
                    <a:lnTo>
                      <a:pt x="110" y="113"/>
                    </a:lnTo>
                    <a:lnTo>
                      <a:pt x="103" y="118"/>
                    </a:lnTo>
                    <a:lnTo>
                      <a:pt x="94" y="120"/>
                    </a:lnTo>
                    <a:lnTo>
                      <a:pt x="93" y="126"/>
                    </a:lnTo>
                    <a:lnTo>
                      <a:pt x="91" y="127"/>
                    </a:lnTo>
                    <a:lnTo>
                      <a:pt x="89" y="129"/>
                    </a:lnTo>
                    <a:lnTo>
                      <a:pt x="84" y="129"/>
                    </a:lnTo>
                    <a:lnTo>
                      <a:pt x="75" y="133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9" y="133"/>
                    </a:lnTo>
                    <a:lnTo>
                      <a:pt x="69" y="131"/>
                    </a:lnTo>
                    <a:lnTo>
                      <a:pt x="65" y="125"/>
                    </a:lnTo>
                    <a:lnTo>
                      <a:pt x="62" y="123"/>
                    </a:lnTo>
                    <a:lnTo>
                      <a:pt x="58" y="115"/>
                    </a:lnTo>
                    <a:lnTo>
                      <a:pt x="56" y="115"/>
                    </a:lnTo>
                    <a:lnTo>
                      <a:pt x="52" y="106"/>
                    </a:lnTo>
                    <a:lnTo>
                      <a:pt x="48" y="103"/>
                    </a:lnTo>
                    <a:lnTo>
                      <a:pt x="47" y="102"/>
                    </a:lnTo>
                    <a:lnTo>
                      <a:pt x="43" y="106"/>
                    </a:lnTo>
                    <a:lnTo>
                      <a:pt x="38" y="112"/>
                    </a:lnTo>
                    <a:lnTo>
                      <a:pt x="26" y="115"/>
                    </a:lnTo>
                    <a:lnTo>
                      <a:pt x="22" y="114"/>
                    </a:lnTo>
                    <a:lnTo>
                      <a:pt x="20" y="110"/>
                    </a:lnTo>
                    <a:lnTo>
                      <a:pt x="16" y="98"/>
                    </a:lnTo>
                    <a:lnTo>
                      <a:pt x="12" y="8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0" y="70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0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224621" y="4536255"/>
                <a:ext cx="565661" cy="750191"/>
              </a:xfrm>
              <a:custGeom>
                <a:avLst/>
                <a:gdLst>
                  <a:gd name="T0" fmla="*/ 2147483647 w 391"/>
                  <a:gd name="T1" fmla="*/ 2147483647 h 523"/>
                  <a:gd name="T2" fmla="*/ 2147483647 w 391"/>
                  <a:gd name="T3" fmla="*/ 2147483647 h 523"/>
                  <a:gd name="T4" fmla="*/ 2147483647 w 391"/>
                  <a:gd name="T5" fmla="*/ 2147483647 h 523"/>
                  <a:gd name="T6" fmla="*/ 2147483647 w 391"/>
                  <a:gd name="T7" fmla="*/ 2147483647 h 523"/>
                  <a:gd name="T8" fmla="*/ 2147483647 w 391"/>
                  <a:gd name="T9" fmla="*/ 2147483647 h 523"/>
                  <a:gd name="T10" fmla="*/ 2147483647 w 391"/>
                  <a:gd name="T11" fmla="*/ 2147483647 h 523"/>
                  <a:gd name="T12" fmla="*/ 2147483647 w 391"/>
                  <a:gd name="T13" fmla="*/ 2147483647 h 523"/>
                  <a:gd name="T14" fmla="*/ 2147483647 w 391"/>
                  <a:gd name="T15" fmla="*/ 2147483647 h 523"/>
                  <a:gd name="T16" fmla="*/ 2147483647 w 391"/>
                  <a:gd name="T17" fmla="*/ 2147483647 h 523"/>
                  <a:gd name="T18" fmla="*/ 2147483647 w 391"/>
                  <a:gd name="T19" fmla="*/ 2147483647 h 523"/>
                  <a:gd name="T20" fmla="*/ 2147483647 w 391"/>
                  <a:gd name="T21" fmla="*/ 2147483647 h 523"/>
                  <a:gd name="T22" fmla="*/ 2147483647 w 391"/>
                  <a:gd name="T23" fmla="*/ 2147483647 h 523"/>
                  <a:gd name="T24" fmla="*/ 2147483647 w 391"/>
                  <a:gd name="T25" fmla="*/ 2147483647 h 523"/>
                  <a:gd name="T26" fmla="*/ 2147483647 w 391"/>
                  <a:gd name="T27" fmla="*/ 2147483647 h 523"/>
                  <a:gd name="T28" fmla="*/ 2147483647 w 391"/>
                  <a:gd name="T29" fmla="*/ 2147483647 h 523"/>
                  <a:gd name="T30" fmla="*/ 2147483647 w 391"/>
                  <a:gd name="T31" fmla="*/ 2147483647 h 523"/>
                  <a:gd name="T32" fmla="*/ 2147483647 w 391"/>
                  <a:gd name="T33" fmla="*/ 2147483647 h 523"/>
                  <a:gd name="T34" fmla="*/ 2147483647 w 391"/>
                  <a:gd name="T35" fmla="*/ 2147483647 h 523"/>
                  <a:gd name="T36" fmla="*/ 2147483647 w 391"/>
                  <a:gd name="T37" fmla="*/ 2147483647 h 523"/>
                  <a:gd name="T38" fmla="*/ 2147483647 w 391"/>
                  <a:gd name="T39" fmla="*/ 2147483647 h 523"/>
                  <a:gd name="T40" fmla="*/ 2147483647 w 391"/>
                  <a:gd name="T41" fmla="*/ 2147483647 h 523"/>
                  <a:gd name="T42" fmla="*/ 2147483647 w 391"/>
                  <a:gd name="T43" fmla="*/ 2147483647 h 523"/>
                  <a:gd name="T44" fmla="*/ 2147483647 w 391"/>
                  <a:gd name="T45" fmla="*/ 2147483647 h 523"/>
                  <a:gd name="T46" fmla="*/ 2147483647 w 391"/>
                  <a:gd name="T47" fmla="*/ 2147483647 h 523"/>
                  <a:gd name="T48" fmla="*/ 2147483647 w 391"/>
                  <a:gd name="T49" fmla="*/ 2147483647 h 523"/>
                  <a:gd name="T50" fmla="*/ 2147483647 w 391"/>
                  <a:gd name="T51" fmla="*/ 2147483647 h 523"/>
                  <a:gd name="T52" fmla="*/ 2147483647 w 391"/>
                  <a:gd name="T53" fmla="*/ 2147483647 h 523"/>
                  <a:gd name="T54" fmla="*/ 2147483647 w 391"/>
                  <a:gd name="T55" fmla="*/ 2147483647 h 523"/>
                  <a:gd name="T56" fmla="*/ 2147483647 w 391"/>
                  <a:gd name="T57" fmla="*/ 2147483647 h 523"/>
                  <a:gd name="T58" fmla="*/ 2147483647 w 391"/>
                  <a:gd name="T59" fmla="*/ 2147483647 h 523"/>
                  <a:gd name="T60" fmla="*/ 2147483647 w 391"/>
                  <a:gd name="T61" fmla="*/ 2147483647 h 523"/>
                  <a:gd name="T62" fmla="*/ 2147483647 w 391"/>
                  <a:gd name="T63" fmla="*/ 2147483647 h 523"/>
                  <a:gd name="T64" fmla="*/ 2147483647 w 391"/>
                  <a:gd name="T65" fmla="*/ 2147483647 h 523"/>
                  <a:gd name="T66" fmla="*/ 2147483647 w 391"/>
                  <a:gd name="T67" fmla="*/ 2147483647 h 523"/>
                  <a:gd name="T68" fmla="*/ 2147483647 w 391"/>
                  <a:gd name="T69" fmla="*/ 2147483647 h 523"/>
                  <a:gd name="T70" fmla="*/ 2147483647 w 391"/>
                  <a:gd name="T71" fmla="*/ 2147483647 h 523"/>
                  <a:gd name="T72" fmla="*/ 2147483647 w 391"/>
                  <a:gd name="T73" fmla="*/ 2147483647 h 523"/>
                  <a:gd name="T74" fmla="*/ 2147483647 w 391"/>
                  <a:gd name="T75" fmla="*/ 2147483647 h 523"/>
                  <a:gd name="T76" fmla="*/ 2147483647 w 391"/>
                  <a:gd name="T77" fmla="*/ 2147483647 h 523"/>
                  <a:gd name="T78" fmla="*/ 2147483647 w 391"/>
                  <a:gd name="T79" fmla="*/ 2147483647 h 523"/>
                  <a:gd name="T80" fmla="*/ 2147483647 w 391"/>
                  <a:gd name="T81" fmla="*/ 2147483647 h 523"/>
                  <a:gd name="T82" fmla="*/ 2147483647 w 391"/>
                  <a:gd name="T83" fmla="*/ 2147483647 h 523"/>
                  <a:gd name="T84" fmla="*/ 2147483647 w 391"/>
                  <a:gd name="T85" fmla="*/ 2147483647 h 523"/>
                  <a:gd name="T86" fmla="*/ 2147483647 w 391"/>
                  <a:gd name="T87" fmla="*/ 2147483647 h 523"/>
                  <a:gd name="T88" fmla="*/ 2147483647 w 391"/>
                  <a:gd name="T89" fmla="*/ 2147483647 h 523"/>
                  <a:gd name="T90" fmla="*/ 2147483647 w 391"/>
                  <a:gd name="T91" fmla="*/ 2147483647 h 523"/>
                  <a:gd name="T92" fmla="*/ 2147483647 w 391"/>
                  <a:gd name="T93" fmla="*/ 2147483647 h 523"/>
                  <a:gd name="T94" fmla="*/ 2147483647 w 391"/>
                  <a:gd name="T95" fmla="*/ 2147483647 h 523"/>
                  <a:gd name="T96" fmla="*/ 2147483647 w 391"/>
                  <a:gd name="T97" fmla="*/ 2147483647 h 523"/>
                  <a:gd name="T98" fmla="*/ 2147483647 w 391"/>
                  <a:gd name="T99" fmla="*/ 2147483647 h 523"/>
                  <a:gd name="T100" fmla="*/ 2147483647 w 391"/>
                  <a:gd name="T101" fmla="*/ 2147483647 h 523"/>
                  <a:gd name="T102" fmla="*/ 2147483647 w 391"/>
                  <a:gd name="T103" fmla="*/ 2147483647 h 523"/>
                  <a:gd name="T104" fmla="*/ 2147483647 w 391"/>
                  <a:gd name="T105" fmla="*/ 2147483647 h 523"/>
                  <a:gd name="T106" fmla="*/ 2147483647 w 391"/>
                  <a:gd name="T107" fmla="*/ 2147483647 h 523"/>
                  <a:gd name="T108" fmla="*/ 2147483647 w 391"/>
                  <a:gd name="T109" fmla="*/ 2147483647 h 523"/>
                  <a:gd name="T110" fmla="*/ 2147483647 w 391"/>
                  <a:gd name="T111" fmla="*/ 2147483647 h 523"/>
                  <a:gd name="T112" fmla="*/ 2147483647 w 391"/>
                  <a:gd name="T113" fmla="*/ 2147483647 h 523"/>
                  <a:gd name="T114" fmla="*/ 2147483647 w 391"/>
                  <a:gd name="T115" fmla="*/ 2147483647 h 523"/>
                  <a:gd name="T116" fmla="*/ 2147483647 w 391"/>
                  <a:gd name="T117" fmla="*/ 2147483647 h 523"/>
                  <a:gd name="T118" fmla="*/ 2147483647 w 391"/>
                  <a:gd name="T119" fmla="*/ 2147483647 h 523"/>
                  <a:gd name="T120" fmla="*/ 2147483647 w 391"/>
                  <a:gd name="T121" fmla="*/ 2147483647 h 523"/>
                  <a:gd name="T122" fmla="*/ 2147483647 w 391"/>
                  <a:gd name="T123" fmla="*/ 2147483647 h 5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1"/>
                  <a:gd name="T187" fmla="*/ 0 h 523"/>
                  <a:gd name="T188" fmla="*/ 391 w 391"/>
                  <a:gd name="T189" fmla="*/ 523 h 5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1" h="523">
                    <a:moveTo>
                      <a:pt x="0" y="442"/>
                    </a:moveTo>
                    <a:lnTo>
                      <a:pt x="3" y="438"/>
                    </a:lnTo>
                    <a:lnTo>
                      <a:pt x="3" y="436"/>
                    </a:lnTo>
                    <a:lnTo>
                      <a:pt x="12" y="432"/>
                    </a:lnTo>
                    <a:lnTo>
                      <a:pt x="18" y="432"/>
                    </a:lnTo>
                    <a:lnTo>
                      <a:pt x="20" y="430"/>
                    </a:lnTo>
                    <a:lnTo>
                      <a:pt x="22" y="429"/>
                    </a:lnTo>
                    <a:lnTo>
                      <a:pt x="23" y="423"/>
                    </a:lnTo>
                    <a:lnTo>
                      <a:pt x="32" y="421"/>
                    </a:lnTo>
                    <a:lnTo>
                      <a:pt x="38" y="416"/>
                    </a:lnTo>
                    <a:lnTo>
                      <a:pt x="41" y="411"/>
                    </a:lnTo>
                    <a:lnTo>
                      <a:pt x="45" y="411"/>
                    </a:lnTo>
                    <a:lnTo>
                      <a:pt x="47" y="415"/>
                    </a:lnTo>
                    <a:lnTo>
                      <a:pt x="51" y="417"/>
                    </a:lnTo>
                    <a:lnTo>
                      <a:pt x="55" y="422"/>
                    </a:lnTo>
                    <a:lnTo>
                      <a:pt x="60" y="424"/>
                    </a:lnTo>
                    <a:lnTo>
                      <a:pt x="65" y="421"/>
                    </a:lnTo>
                    <a:lnTo>
                      <a:pt x="65" y="408"/>
                    </a:lnTo>
                    <a:lnTo>
                      <a:pt x="65" y="404"/>
                    </a:lnTo>
                    <a:lnTo>
                      <a:pt x="65" y="399"/>
                    </a:lnTo>
                    <a:lnTo>
                      <a:pt x="66" y="394"/>
                    </a:lnTo>
                    <a:lnTo>
                      <a:pt x="65" y="391"/>
                    </a:lnTo>
                    <a:lnTo>
                      <a:pt x="66" y="389"/>
                    </a:lnTo>
                    <a:lnTo>
                      <a:pt x="69" y="390"/>
                    </a:lnTo>
                    <a:lnTo>
                      <a:pt x="73" y="389"/>
                    </a:lnTo>
                    <a:lnTo>
                      <a:pt x="77" y="389"/>
                    </a:lnTo>
                    <a:lnTo>
                      <a:pt x="78" y="386"/>
                    </a:lnTo>
                    <a:lnTo>
                      <a:pt x="77" y="384"/>
                    </a:lnTo>
                    <a:lnTo>
                      <a:pt x="75" y="381"/>
                    </a:lnTo>
                    <a:lnTo>
                      <a:pt x="73" y="376"/>
                    </a:lnTo>
                    <a:lnTo>
                      <a:pt x="69" y="374"/>
                    </a:lnTo>
                    <a:lnTo>
                      <a:pt x="68" y="374"/>
                    </a:lnTo>
                    <a:lnTo>
                      <a:pt x="65" y="372"/>
                    </a:lnTo>
                    <a:lnTo>
                      <a:pt x="66" y="365"/>
                    </a:lnTo>
                    <a:lnTo>
                      <a:pt x="75" y="357"/>
                    </a:lnTo>
                    <a:lnTo>
                      <a:pt x="75" y="353"/>
                    </a:lnTo>
                    <a:lnTo>
                      <a:pt x="73" y="352"/>
                    </a:lnTo>
                    <a:lnTo>
                      <a:pt x="78" y="348"/>
                    </a:lnTo>
                    <a:lnTo>
                      <a:pt x="79" y="347"/>
                    </a:lnTo>
                    <a:lnTo>
                      <a:pt x="79" y="346"/>
                    </a:lnTo>
                    <a:lnTo>
                      <a:pt x="79" y="339"/>
                    </a:lnTo>
                    <a:lnTo>
                      <a:pt x="79" y="329"/>
                    </a:lnTo>
                    <a:lnTo>
                      <a:pt x="79" y="323"/>
                    </a:lnTo>
                    <a:lnTo>
                      <a:pt x="81" y="314"/>
                    </a:lnTo>
                    <a:lnTo>
                      <a:pt x="78" y="298"/>
                    </a:lnTo>
                    <a:lnTo>
                      <a:pt x="80" y="291"/>
                    </a:lnTo>
                    <a:lnTo>
                      <a:pt x="82" y="289"/>
                    </a:lnTo>
                    <a:lnTo>
                      <a:pt x="83" y="279"/>
                    </a:lnTo>
                    <a:lnTo>
                      <a:pt x="81" y="272"/>
                    </a:lnTo>
                    <a:lnTo>
                      <a:pt x="82" y="263"/>
                    </a:lnTo>
                    <a:lnTo>
                      <a:pt x="81" y="253"/>
                    </a:lnTo>
                    <a:lnTo>
                      <a:pt x="81" y="241"/>
                    </a:lnTo>
                    <a:lnTo>
                      <a:pt x="93" y="243"/>
                    </a:lnTo>
                    <a:lnTo>
                      <a:pt x="105" y="239"/>
                    </a:lnTo>
                    <a:lnTo>
                      <a:pt x="106" y="240"/>
                    </a:lnTo>
                    <a:lnTo>
                      <a:pt x="107" y="243"/>
                    </a:lnTo>
                    <a:lnTo>
                      <a:pt x="110" y="248"/>
                    </a:lnTo>
                    <a:lnTo>
                      <a:pt x="112" y="248"/>
                    </a:lnTo>
                    <a:lnTo>
                      <a:pt x="118" y="260"/>
                    </a:lnTo>
                    <a:lnTo>
                      <a:pt x="122" y="263"/>
                    </a:lnTo>
                    <a:lnTo>
                      <a:pt x="124" y="267"/>
                    </a:lnTo>
                    <a:lnTo>
                      <a:pt x="125" y="269"/>
                    </a:lnTo>
                    <a:lnTo>
                      <a:pt x="127" y="275"/>
                    </a:lnTo>
                    <a:lnTo>
                      <a:pt x="137" y="283"/>
                    </a:lnTo>
                    <a:lnTo>
                      <a:pt x="137" y="286"/>
                    </a:lnTo>
                    <a:lnTo>
                      <a:pt x="148" y="292"/>
                    </a:lnTo>
                    <a:lnTo>
                      <a:pt x="154" y="295"/>
                    </a:lnTo>
                    <a:lnTo>
                      <a:pt x="155" y="296"/>
                    </a:lnTo>
                    <a:lnTo>
                      <a:pt x="156" y="298"/>
                    </a:lnTo>
                    <a:lnTo>
                      <a:pt x="167" y="299"/>
                    </a:lnTo>
                    <a:lnTo>
                      <a:pt x="178" y="292"/>
                    </a:lnTo>
                    <a:lnTo>
                      <a:pt x="179" y="288"/>
                    </a:lnTo>
                    <a:lnTo>
                      <a:pt x="180" y="286"/>
                    </a:lnTo>
                    <a:lnTo>
                      <a:pt x="190" y="281"/>
                    </a:lnTo>
                    <a:lnTo>
                      <a:pt x="192" y="282"/>
                    </a:lnTo>
                    <a:lnTo>
                      <a:pt x="193" y="287"/>
                    </a:lnTo>
                    <a:lnTo>
                      <a:pt x="198" y="289"/>
                    </a:lnTo>
                    <a:lnTo>
                      <a:pt x="200" y="292"/>
                    </a:lnTo>
                    <a:lnTo>
                      <a:pt x="204" y="291"/>
                    </a:lnTo>
                    <a:lnTo>
                      <a:pt x="206" y="290"/>
                    </a:lnTo>
                    <a:lnTo>
                      <a:pt x="210" y="285"/>
                    </a:lnTo>
                    <a:lnTo>
                      <a:pt x="214" y="283"/>
                    </a:lnTo>
                    <a:lnTo>
                      <a:pt x="213" y="279"/>
                    </a:lnTo>
                    <a:lnTo>
                      <a:pt x="214" y="275"/>
                    </a:lnTo>
                    <a:lnTo>
                      <a:pt x="219" y="273"/>
                    </a:lnTo>
                    <a:lnTo>
                      <a:pt x="224" y="272"/>
                    </a:lnTo>
                    <a:lnTo>
                      <a:pt x="229" y="273"/>
                    </a:lnTo>
                    <a:lnTo>
                      <a:pt x="234" y="273"/>
                    </a:lnTo>
                    <a:lnTo>
                      <a:pt x="241" y="275"/>
                    </a:lnTo>
                    <a:lnTo>
                      <a:pt x="244" y="273"/>
                    </a:lnTo>
                    <a:lnTo>
                      <a:pt x="250" y="266"/>
                    </a:lnTo>
                    <a:lnTo>
                      <a:pt x="249" y="260"/>
                    </a:lnTo>
                    <a:lnTo>
                      <a:pt x="248" y="259"/>
                    </a:lnTo>
                    <a:lnTo>
                      <a:pt x="243" y="257"/>
                    </a:lnTo>
                    <a:lnTo>
                      <a:pt x="239" y="259"/>
                    </a:lnTo>
                    <a:lnTo>
                      <a:pt x="236" y="256"/>
                    </a:lnTo>
                    <a:lnTo>
                      <a:pt x="234" y="250"/>
                    </a:lnTo>
                    <a:lnTo>
                      <a:pt x="233" y="244"/>
                    </a:lnTo>
                    <a:lnTo>
                      <a:pt x="228" y="242"/>
                    </a:lnTo>
                    <a:lnTo>
                      <a:pt x="224" y="242"/>
                    </a:lnTo>
                    <a:lnTo>
                      <a:pt x="219" y="243"/>
                    </a:lnTo>
                    <a:lnTo>
                      <a:pt x="211" y="244"/>
                    </a:lnTo>
                    <a:lnTo>
                      <a:pt x="209" y="243"/>
                    </a:lnTo>
                    <a:lnTo>
                      <a:pt x="210" y="238"/>
                    </a:lnTo>
                    <a:lnTo>
                      <a:pt x="209" y="234"/>
                    </a:lnTo>
                    <a:lnTo>
                      <a:pt x="210" y="227"/>
                    </a:lnTo>
                    <a:lnTo>
                      <a:pt x="207" y="223"/>
                    </a:lnTo>
                    <a:lnTo>
                      <a:pt x="201" y="223"/>
                    </a:lnTo>
                    <a:lnTo>
                      <a:pt x="199" y="221"/>
                    </a:lnTo>
                    <a:lnTo>
                      <a:pt x="194" y="216"/>
                    </a:lnTo>
                    <a:lnTo>
                      <a:pt x="190" y="216"/>
                    </a:lnTo>
                    <a:lnTo>
                      <a:pt x="189" y="214"/>
                    </a:lnTo>
                    <a:lnTo>
                      <a:pt x="183" y="209"/>
                    </a:lnTo>
                    <a:lnTo>
                      <a:pt x="179" y="211"/>
                    </a:lnTo>
                    <a:lnTo>
                      <a:pt x="176" y="210"/>
                    </a:lnTo>
                    <a:lnTo>
                      <a:pt x="172" y="208"/>
                    </a:lnTo>
                    <a:lnTo>
                      <a:pt x="169" y="206"/>
                    </a:lnTo>
                    <a:lnTo>
                      <a:pt x="163" y="206"/>
                    </a:lnTo>
                    <a:lnTo>
                      <a:pt x="159" y="204"/>
                    </a:lnTo>
                    <a:lnTo>
                      <a:pt x="162" y="196"/>
                    </a:lnTo>
                    <a:lnTo>
                      <a:pt x="160" y="186"/>
                    </a:lnTo>
                    <a:lnTo>
                      <a:pt x="159" y="177"/>
                    </a:lnTo>
                    <a:lnTo>
                      <a:pt x="162" y="167"/>
                    </a:lnTo>
                    <a:lnTo>
                      <a:pt x="171" y="154"/>
                    </a:lnTo>
                    <a:lnTo>
                      <a:pt x="176" y="148"/>
                    </a:lnTo>
                    <a:lnTo>
                      <a:pt x="175" y="139"/>
                    </a:lnTo>
                    <a:lnTo>
                      <a:pt x="176" y="134"/>
                    </a:lnTo>
                    <a:lnTo>
                      <a:pt x="178" y="132"/>
                    </a:lnTo>
                    <a:lnTo>
                      <a:pt x="181" y="126"/>
                    </a:lnTo>
                    <a:lnTo>
                      <a:pt x="179" y="114"/>
                    </a:lnTo>
                    <a:lnTo>
                      <a:pt x="167" y="106"/>
                    </a:lnTo>
                    <a:lnTo>
                      <a:pt x="166" y="104"/>
                    </a:lnTo>
                    <a:lnTo>
                      <a:pt x="156" y="97"/>
                    </a:lnTo>
                    <a:lnTo>
                      <a:pt x="156" y="95"/>
                    </a:lnTo>
                    <a:lnTo>
                      <a:pt x="162" y="92"/>
                    </a:lnTo>
                    <a:lnTo>
                      <a:pt x="167" y="92"/>
                    </a:lnTo>
                    <a:lnTo>
                      <a:pt x="170" y="93"/>
                    </a:lnTo>
                    <a:lnTo>
                      <a:pt x="176" y="94"/>
                    </a:lnTo>
                    <a:lnTo>
                      <a:pt x="179" y="93"/>
                    </a:lnTo>
                    <a:lnTo>
                      <a:pt x="182" y="91"/>
                    </a:lnTo>
                    <a:lnTo>
                      <a:pt x="188" y="77"/>
                    </a:lnTo>
                    <a:lnTo>
                      <a:pt x="193" y="73"/>
                    </a:lnTo>
                    <a:lnTo>
                      <a:pt x="209" y="63"/>
                    </a:lnTo>
                    <a:lnTo>
                      <a:pt x="214" y="55"/>
                    </a:lnTo>
                    <a:lnTo>
                      <a:pt x="213" y="44"/>
                    </a:lnTo>
                    <a:lnTo>
                      <a:pt x="218" y="39"/>
                    </a:lnTo>
                    <a:lnTo>
                      <a:pt x="222" y="28"/>
                    </a:lnTo>
                    <a:lnTo>
                      <a:pt x="218" y="23"/>
                    </a:lnTo>
                    <a:lnTo>
                      <a:pt x="215" y="17"/>
                    </a:lnTo>
                    <a:lnTo>
                      <a:pt x="219" y="16"/>
                    </a:lnTo>
                    <a:lnTo>
                      <a:pt x="229" y="15"/>
                    </a:lnTo>
                    <a:lnTo>
                      <a:pt x="234" y="11"/>
                    </a:lnTo>
                    <a:lnTo>
                      <a:pt x="233" y="1"/>
                    </a:lnTo>
                    <a:lnTo>
                      <a:pt x="234" y="3"/>
                    </a:lnTo>
                    <a:lnTo>
                      <a:pt x="238" y="1"/>
                    </a:lnTo>
                    <a:lnTo>
                      <a:pt x="248" y="1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60" y="10"/>
                    </a:lnTo>
                    <a:lnTo>
                      <a:pt x="255" y="26"/>
                    </a:lnTo>
                    <a:lnTo>
                      <a:pt x="257" y="32"/>
                    </a:lnTo>
                    <a:lnTo>
                      <a:pt x="262" y="35"/>
                    </a:lnTo>
                    <a:lnTo>
                      <a:pt x="265" y="42"/>
                    </a:lnTo>
                    <a:lnTo>
                      <a:pt x="269" y="43"/>
                    </a:lnTo>
                    <a:lnTo>
                      <a:pt x="273" y="42"/>
                    </a:lnTo>
                    <a:lnTo>
                      <a:pt x="278" y="46"/>
                    </a:lnTo>
                    <a:lnTo>
                      <a:pt x="286" y="51"/>
                    </a:lnTo>
                    <a:lnTo>
                      <a:pt x="286" y="61"/>
                    </a:lnTo>
                    <a:lnTo>
                      <a:pt x="282" y="64"/>
                    </a:lnTo>
                    <a:lnTo>
                      <a:pt x="273" y="68"/>
                    </a:lnTo>
                    <a:lnTo>
                      <a:pt x="268" y="74"/>
                    </a:lnTo>
                    <a:lnTo>
                      <a:pt x="265" y="73"/>
                    </a:lnTo>
                    <a:lnTo>
                      <a:pt x="264" y="68"/>
                    </a:lnTo>
                    <a:lnTo>
                      <a:pt x="262" y="68"/>
                    </a:lnTo>
                    <a:lnTo>
                      <a:pt x="258" y="69"/>
                    </a:lnTo>
                    <a:lnTo>
                      <a:pt x="252" y="74"/>
                    </a:lnTo>
                    <a:lnTo>
                      <a:pt x="248" y="120"/>
                    </a:lnTo>
                    <a:lnTo>
                      <a:pt x="255" y="124"/>
                    </a:lnTo>
                    <a:lnTo>
                      <a:pt x="258" y="128"/>
                    </a:lnTo>
                    <a:lnTo>
                      <a:pt x="262" y="129"/>
                    </a:lnTo>
                    <a:lnTo>
                      <a:pt x="269" y="129"/>
                    </a:lnTo>
                    <a:lnTo>
                      <a:pt x="269" y="134"/>
                    </a:lnTo>
                    <a:lnTo>
                      <a:pt x="273" y="142"/>
                    </a:lnTo>
                    <a:lnTo>
                      <a:pt x="276" y="142"/>
                    </a:lnTo>
                    <a:lnTo>
                      <a:pt x="279" y="141"/>
                    </a:lnTo>
                    <a:lnTo>
                      <a:pt x="282" y="139"/>
                    </a:lnTo>
                    <a:lnTo>
                      <a:pt x="286" y="133"/>
                    </a:lnTo>
                    <a:lnTo>
                      <a:pt x="292" y="129"/>
                    </a:lnTo>
                    <a:lnTo>
                      <a:pt x="296" y="125"/>
                    </a:lnTo>
                    <a:lnTo>
                      <a:pt x="297" y="119"/>
                    </a:lnTo>
                    <a:lnTo>
                      <a:pt x="304" y="116"/>
                    </a:lnTo>
                    <a:lnTo>
                      <a:pt x="305" y="117"/>
                    </a:lnTo>
                    <a:lnTo>
                      <a:pt x="306" y="117"/>
                    </a:lnTo>
                    <a:lnTo>
                      <a:pt x="309" y="117"/>
                    </a:lnTo>
                    <a:lnTo>
                      <a:pt x="311" y="117"/>
                    </a:lnTo>
                    <a:lnTo>
                      <a:pt x="315" y="119"/>
                    </a:lnTo>
                    <a:lnTo>
                      <a:pt x="318" y="124"/>
                    </a:lnTo>
                    <a:lnTo>
                      <a:pt x="321" y="125"/>
                    </a:lnTo>
                    <a:lnTo>
                      <a:pt x="344" y="138"/>
                    </a:lnTo>
                    <a:lnTo>
                      <a:pt x="349" y="138"/>
                    </a:lnTo>
                    <a:lnTo>
                      <a:pt x="352" y="138"/>
                    </a:lnTo>
                    <a:lnTo>
                      <a:pt x="350" y="145"/>
                    </a:lnTo>
                    <a:lnTo>
                      <a:pt x="348" y="145"/>
                    </a:lnTo>
                    <a:lnTo>
                      <a:pt x="345" y="148"/>
                    </a:lnTo>
                    <a:lnTo>
                      <a:pt x="342" y="152"/>
                    </a:lnTo>
                    <a:lnTo>
                      <a:pt x="339" y="153"/>
                    </a:lnTo>
                    <a:lnTo>
                      <a:pt x="334" y="160"/>
                    </a:lnTo>
                    <a:lnTo>
                      <a:pt x="333" y="164"/>
                    </a:lnTo>
                    <a:lnTo>
                      <a:pt x="329" y="165"/>
                    </a:lnTo>
                    <a:lnTo>
                      <a:pt x="325" y="170"/>
                    </a:lnTo>
                    <a:lnTo>
                      <a:pt x="325" y="173"/>
                    </a:lnTo>
                    <a:lnTo>
                      <a:pt x="319" y="185"/>
                    </a:lnTo>
                    <a:lnTo>
                      <a:pt x="315" y="199"/>
                    </a:lnTo>
                    <a:lnTo>
                      <a:pt x="313" y="206"/>
                    </a:lnTo>
                    <a:lnTo>
                      <a:pt x="306" y="220"/>
                    </a:lnTo>
                    <a:lnTo>
                      <a:pt x="306" y="223"/>
                    </a:lnTo>
                    <a:lnTo>
                      <a:pt x="304" y="225"/>
                    </a:lnTo>
                    <a:lnTo>
                      <a:pt x="300" y="228"/>
                    </a:lnTo>
                    <a:lnTo>
                      <a:pt x="296" y="234"/>
                    </a:lnTo>
                    <a:lnTo>
                      <a:pt x="296" y="238"/>
                    </a:lnTo>
                    <a:lnTo>
                      <a:pt x="296" y="240"/>
                    </a:lnTo>
                    <a:lnTo>
                      <a:pt x="299" y="242"/>
                    </a:lnTo>
                    <a:lnTo>
                      <a:pt x="305" y="248"/>
                    </a:lnTo>
                    <a:lnTo>
                      <a:pt x="305" y="250"/>
                    </a:lnTo>
                    <a:lnTo>
                      <a:pt x="300" y="257"/>
                    </a:lnTo>
                    <a:lnTo>
                      <a:pt x="299" y="259"/>
                    </a:lnTo>
                    <a:lnTo>
                      <a:pt x="300" y="262"/>
                    </a:lnTo>
                    <a:lnTo>
                      <a:pt x="301" y="264"/>
                    </a:lnTo>
                    <a:lnTo>
                      <a:pt x="311" y="269"/>
                    </a:lnTo>
                    <a:lnTo>
                      <a:pt x="314" y="269"/>
                    </a:lnTo>
                    <a:lnTo>
                      <a:pt x="315" y="270"/>
                    </a:lnTo>
                    <a:lnTo>
                      <a:pt x="321" y="273"/>
                    </a:lnTo>
                    <a:lnTo>
                      <a:pt x="327" y="275"/>
                    </a:lnTo>
                    <a:lnTo>
                      <a:pt x="330" y="275"/>
                    </a:lnTo>
                    <a:lnTo>
                      <a:pt x="337" y="279"/>
                    </a:lnTo>
                    <a:lnTo>
                      <a:pt x="345" y="279"/>
                    </a:lnTo>
                    <a:lnTo>
                      <a:pt x="353" y="280"/>
                    </a:lnTo>
                    <a:lnTo>
                      <a:pt x="359" y="282"/>
                    </a:lnTo>
                    <a:lnTo>
                      <a:pt x="360" y="285"/>
                    </a:lnTo>
                    <a:lnTo>
                      <a:pt x="363" y="286"/>
                    </a:lnTo>
                    <a:lnTo>
                      <a:pt x="360" y="293"/>
                    </a:lnTo>
                    <a:lnTo>
                      <a:pt x="356" y="298"/>
                    </a:lnTo>
                    <a:lnTo>
                      <a:pt x="350" y="301"/>
                    </a:lnTo>
                    <a:lnTo>
                      <a:pt x="335" y="305"/>
                    </a:lnTo>
                    <a:lnTo>
                      <a:pt x="330" y="302"/>
                    </a:lnTo>
                    <a:lnTo>
                      <a:pt x="326" y="307"/>
                    </a:lnTo>
                    <a:lnTo>
                      <a:pt x="320" y="307"/>
                    </a:lnTo>
                    <a:lnTo>
                      <a:pt x="318" y="305"/>
                    </a:lnTo>
                    <a:lnTo>
                      <a:pt x="315" y="308"/>
                    </a:lnTo>
                    <a:lnTo>
                      <a:pt x="314" y="312"/>
                    </a:lnTo>
                    <a:lnTo>
                      <a:pt x="311" y="346"/>
                    </a:lnTo>
                    <a:lnTo>
                      <a:pt x="309" y="349"/>
                    </a:lnTo>
                    <a:lnTo>
                      <a:pt x="306" y="350"/>
                    </a:lnTo>
                    <a:lnTo>
                      <a:pt x="300" y="355"/>
                    </a:lnTo>
                    <a:lnTo>
                      <a:pt x="296" y="362"/>
                    </a:lnTo>
                    <a:lnTo>
                      <a:pt x="295" y="363"/>
                    </a:lnTo>
                    <a:lnTo>
                      <a:pt x="293" y="367"/>
                    </a:lnTo>
                    <a:lnTo>
                      <a:pt x="291" y="369"/>
                    </a:lnTo>
                    <a:lnTo>
                      <a:pt x="291" y="382"/>
                    </a:lnTo>
                    <a:lnTo>
                      <a:pt x="297" y="387"/>
                    </a:lnTo>
                    <a:lnTo>
                      <a:pt x="300" y="389"/>
                    </a:lnTo>
                    <a:lnTo>
                      <a:pt x="309" y="390"/>
                    </a:lnTo>
                    <a:lnTo>
                      <a:pt x="311" y="391"/>
                    </a:lnTo>
                    <a:lnTo>
                      <a:pt x="315" y="391"/>
                    </a:lnTo>
                    <a:lnTo>
                      <a:pt x="324" y="394"/>
                    </a:lnTo>
                    <a:lnTo>
                      <a:pt x="328" y="397"/>
                    </a:lnTo>
                    <a:lnTo>
                      <a:pt x="328" y="399"/>
                    </a:lnTo>
                    <a:lnTo>
                      <a:pt x="327" y="407"/>
                    </a:lnTo>
                    <a:lnTo>
                      <a:pt x="327" y="411"/>
                    </a:lnTo>
                    <a:lnTo>
                      <a:pt x="330" y="416"/>
                    </a:lnTo>
                    <a:lnTo>
                      <a:pt x="334" y="428"/>
                    </a:lnTo>
                    <a:lnTo>
                      <a:pt x="344" y="429"/>
                    </a:lnTo>
                    <a:lnTo>
                      <a:pt x="347" y="426"/>
                    </a:lnTo>
                    <a:lnTo>
                      <a:pt x="348" y="426"/>
                    </a:lnTo>
                    <a:lnTo>
                      <a:pt x="350" y="424"/>
                    </a:lnTo>
                    <a:lnTo>
                      <a:pt x="352" y="425"/>
                    </a:lnTo>
                    <a:lnTo>
                      <a:pt x="356" y="425"/>
                    </a:lnTo>
                    <a:lnTo>
                      <a:pt x="363" y="423"/>
                    </a:lnTo>
                    <a:lnTo>
                      <a:pt x="370" y="419"/>
                    </a:lnTo>
                    <a:lnTo>
                      <a:pt x="378" y="419"/>
                    </a:lnTo>
                    <a:lnTo>
                      <a:pt x="379" y="422"/>
                    </a:lnTo>
                    <a:lnTo>
                      <a:pt x="383" y="432"/>
                    </a:lnTo>
                    <a:lnTo>
                      <a:pt x="386" y="434"/>
                    </a:lnTo>
                    <a:lnTo>
                      <a:pt x="390" y="437"/>
                    </a:lnTo>
                    <a:lnTo>
                      <a:pt x="383" y="451"/>
                    </a:lnTo>
                    <a:lnTo>
                      <a:pt x="381" y="452"/>
                    </a:lnTo>
                    <a:lnTo>
                      <a:pt x="378" y="455"/>
                    </a:lnTo>
                    <a:lnTo>
                      <a:pt x="372" y="457"/>
                    </a:lnTo>
                    <a:lnTo>
                      <a:pt x="369" y="456"/>
                    </a:lnTo>
                    <a:lnTo>
                      <a:pt x="360" y="458"/>
                    </a:lnTo>
                    <a:lnTo>
                      <a:pt x="352" y="463"/>
                    </a:lnTo>
                    <a:lnTo>
                      <a:pt x="345" y="469"/>
                    </a:lnTo>
                    <a:lnTo>
                      <a:pt x="341" y="472"/>
                    </a:lnTo>
                    <a:lnTo>
                      <a:pt x="336" y="472"/>
                    </a:lnTo>
                    <a:lnTo>
                      <a:pt x="331" y="472"/>
                    </a:lnTo>
                    <a:lnTo>
                      <a:pt x="324" y="467"/>
                    </a:lnTo>
                    <a:lnTo>
                      <a:pt x="321" y="467"/>
                    </a:lnTo>
                    <a:lnTo>
                      <a:pt x="314" y="468"/>
                    </a:lnTo>
                    <a:lnTo>
                      <a:pt x="311" y="469"/>
                    </a:lnTo>
                    <a:lnTo>
                      <a:pt x="304" y="471"/>
                    </a:lnTo>
                    <a:lnTo>
                      <a:pt x="297" y="472"/>
                    </a:lnTo>
                    <a:lnTo>
                      <a:pt x="292" y="475"/>
                    </a:lnTo>
                    <a:lnTo>
                      <a:pt x="285" y="481"/>
                    </a:lnTo>
                    <a:lnTo>
                      <a:pt x="281" y="481"/>
                    </a:lnTo>
                    <a:lnTo>
                      <a:pt x="276" y="486"/>
                    </a:lnTo>
                    <a:lnTo>
                      <a:pt x="271" y="491"/>
                    </a:lnTo>
                    <a:lnTo>
                      <a:pt x="270" y="496"/>
                    </a:lnTo>
                    <a:lnTo>
                      <a:pt x="269" y="504"/>
                    </a:lnTo>
                    <a:lnTo>
                      <a:pt x="267" y="504"/>
                    </a:lnTo>
                    <a:lnTo>
                      <a:pt x="265" y="497"/>
                    </a:lnTo>
                    <a:lnTo>
                      <a:pt x="267" y="496"/>
                    </a:lnTo>
                    <a:lnTo>
                      <a:pt x="263" y="490"/>
                    </a:lnTo>
                    <a:lnTo>
                      <a:pt x="261" y="494"/>
                    </a:lnTo>
                    <a:lnTo>
                      <a:pt x="262" y="497"/>
                    </a:lnTo>
                    <a:lnTo>
                      <a:pt x="257" y="497"/>
                    </a:lnTo>
                    <a:lnTo>
                      <a:pt x="253" y="494"/>
                    </a:lnTo>
                    <a:lnTo>
                      <a:pt x="249" y="478"/>
                    </a:lnTo>
                    <a:lnTo>
                      <a:pt x="237" y="467"/>
                    </a:lnTo>
                    <a:lnTo>
                      <a:pt x="239" y="448"/>
                    </a:lnTo>
                    <a:lnTo>
                      <a:pt x="239" y="447"/>
                    </a:lnTo>
                    <a:lnTo>
                      <a:pt x="234" y="444"/>
                    </a:lnTo>
                    <a:lnTo>
                      <a:pt x="222" y="447"/>
                    </a:lnTo>
                    <a:lnTo>
                      <a:pt x="218" y="447"/>
                    </a:lnTo>
                    <a:lnTo>
                      <a:pt x="213" y="453"/>
                    </a:lnTo>
                    <a:lnTo>
                      <a:pt x="205" y="457"/>
                    </a:lnTo>
                    <a:lnTo>
                      <a:pt x="195" y="480"/>
                    </a:lnTo>
                    <a:lnTo>
                      <a:pt x="198" y="481"/>
                    </a:lnTo>
                    <a:lnTo>
                      <a:pt x="200" y="491"/>
                    </a:lnTo>
                    <a:lnTo>
                      <a:pt x="205" y="494"/>
                    </a:lnTo>
                    <a:lnTo>
                      <a:pt x="209" y="497"/>
                    </a:lnTo>
                    <a:lnTo>
                      <a:pt x="209" y="499"/>
                    </a:lnTo>
                    <a:lnTo>
                      <a:pt x="209" y="503"/>
                    </a:lnTo>
                    <a:lnTo>
                      <a:pt x="198" y="510"/>
                    </a:lnTo>
                    <a:lnTo>
                      <a:pt x="193" y="510"/>
                    </a:lnTo>
                    <a:lnTo>
                      <a:pt x="190" y="513"/>
                    </a:lnTo>
                    <a:lnTo>
                      <a:pt x="185" y="505"/>
                    </a:lnTo>
                    <a:lnTo>
                      <a:pt x="182" y="504"/>
                    </a:lnTo>
                    <a:lnTo>
                      <a:pt x="171" y="504"/>
                    </a:lnTo>
                    <a:lnTo>
                      <a:pt x="165" y="503"/>
                    </a:lnTo>
                    <a:lnTo>
                      <a:pt x="156" y="497"/>
                    </a:lnTo>
                    <a:lnTo>
                      <a:pt x="152" y="499"/>
                    </a:lnTo>
                    <a:lnTo>
                      <a:pt x="147" y="499"/>
                    </a:lnTo>
                    <a:lnTo>
                      <a:pt x="141" y="499"/>
                    </a:lnTo>
                    <a:lnTo>
                      <a:pt x="137" y="497"/>
                    </a:lnTo>
                    <a:lnTo>
                      <a:pt x="132" y="503"/>
                    </a:lnTo>
                    <a:lnTo>
                      <a:pt x="132" y="519"/>
                    </a:lnTo>
                    <a:lnTo>
                      <a:pt x="127" y="522"/>
                    </a:lnTo>
                    <a:lnTo>
                      <a:pt x="124" y="515"/>
                    </a:lnTo>
                    <a:lnTo>
                      <a:pt x="122" y="514"/>
                    </a:lnTo>
                    <a:lnTo>
                      <a:pt x="123" y="509"/>
                    </a:lnTo>
                    <a:lnTo>
                      <a:pt x="120" y="507"/>
                    </a:lnTo>
                    <a:lnTo>
                      <a:pt x="117" y="514"/>
                    </a:lnTo>
                    <a:lnTo>
                      <a:pt x="113" y="516"/>
                    </a:lnTo>
                    <a:lnTo>
                      <a:pt x="109" y="511"/>
                    </a:lnTo>
                    <a:lnTo>
                      <a:pt x="107" y="515"/>
                    </a:lnTo>
                    <a:lnTo>
                      <a:pt x="103" y="515"/>
                    </a:lnTo>
                    <a:lnTo>
                      <a:pt x="98" y="511"/>
                    </a:lnTo>
                    <a:lnTo>
                      <a:pt x="90" y="503"/>
                    </a:lnTo>
                    <a:lnTo>
                      <a:pt x="84" y="499"/>
                    </a:lnTo>
                    <a:lnTo>
                      <a:pt x="74" y="499"/>
                    </a:lnTo>
                    <a:lnTo>
                      <a:pt x="66" y="499"/>
                    </a:lnTo>
                    <a:lnTo>
                      <a:pt x="64" y="496"/>
                    </a:lnTo>
                    <a:lnTo>
                      <a:pt x="50" y="487"/>
                    </a:lnTo>
                    <a:lnTo>
                      <a:pt x="47" y="481"/>
                    </a:lnTo>
                    <a:lnTo>
                      <a:pt x="45" y="478"/>
                    </a:lnTo>
                    <a:lnTo>
                      <a:pt x="40" y="474"/>
                    </a:lnTo>
                    <a:lnTo>
                      <a:pt x="30" y="472"/>
                    </a:lnTo>
                    <a:lnTo>
                      <a:pt x="25" y="468"/>
                    </a:lnTo>
                    <a:lnTo>
                      <a:pt x="23" y="461"/>
                    </a:lnTo>
                    <a:lnTo>
                      <a:pt x="22" y="457"/>
                    </a:lnTo>
                    <a:lnTo>
                      <a:pt x="18" y="456"/>
                    </a:lnTo>
                    <a:lnTo>
                      <a:pt x="13" y="455"/>
                    </a:lnTo>
                    <a:lnTo>
                      <a:pt x="0" y="442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1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327255" y="4818144"/>
                <a:ext cx="265061" cy="151554"/>
              </a:xfrm>
              <a:custGeom>
                <a:avLst/>
                <a:gdLst>
                  <a:gd name="T0" fmla="*/ 2147483647 w 181"/>
                  <a:gd name="T1" fmla="*/ 2147483647 h 105"/>
                  <a:gd name="T2" fmla="*/ 2147483647 w 181"/>
                  <a:gd name="T3" fmla="*/ 2147483647 h 105"/>
                  <a:gd name="T4" fmla="*/ 2147483647 w 181"/>
                  <a:gd name="T5" fmla="*/ 2147483647 h 105"/>
                  <a:gd name="T6" fmla="*/ 2147483647 w 181"/>
                  <a:gd name="T7" fmla="*/ 2147483647 h 105"/>
                  <a:gd name="T8" fmla="*/ 2147483647 w 181"/>
                  <a:gd name="T9" fmla="*/ 2147483647 h 105"/>
                  <a:gd name="T10" fmla="*/ 2147483647 w 181"/>
                  <a:gd name="T11" fmla="*/ 2147483647 h 105"/>
                  <a:gd name="T12" fmla="*/ 2147483647 w 181"/>
                  <a:gd name="T13" fmla="*/ 0 h 105"/>
                  <a:gd name="T14" fmla="*/ 2147483647 w 181"/>
                  <a:gd name="T15" fmla="*/ 2147483647 h 105"/>
                  <a:gd name="T16" fmla="*/ 2147483647 w 181"/>
                  <a:gd name="T17" fmla="*/ 2147483647 h 105"/>
                  <a:gd name="T18" fmla="*/ 2147483647 w 181"/>
                  <a:gd name="T19" fmla="*/ 2147483647 h 105"/>
                  <a:gd name="T20" fmla="*/ 2147483647 w 181"/>
                  <a:gd name="T21" fmla="*/ 2147483647 h 105"/>
                  <a:gd name="T22" fmla="*/ 2147483647 w 181"/>
                  <a:gd name="T23" fmla="*/ 2147483647 h 105"/>
                  <a:gd name="T24" fmla="*/ 2147483647 w 181"/>
                  <a:gd name="T25" fmla="*/ 2147483647 h 105"/>
                  <a:gd name="T26" fmla="*/ 2147483647 w 181"/>
                  <a:gd name="T27" fmla="*/ 2147483647 h 105"/>
                  <a:gd name="T28" fmla="*/ 2147483647 w 181"/>
                  <a:gd name="T29" fmla="*/ 2147483647 h 105"/>
                  <a:gd name="T30" fmla="*/ 2147483647 w 181"/>
                  <a:gd name="T31" fmla="*/ 2147483647 h 105"/>
                  <a:gd name="T32" fmla="*/ 2147483647 w 181"/>
                  <a:gd name="T33" fmla="*/ 2147483647 h 105"/>
                  <a:gd name="T34" fmla="*/ 2147483647 w 181"/>
                  <a:gd name="T35" fmla="*/ 2147483647 h 105"/>
                  <a:gd name="T36" fmla="*/ 2147483647 w 181"/>
                  <a:gd name="T37" fmla="*/ 2147483647 h 105"/>
                  <a:gd name="T38" fmla="*/ 2147483647 w 181"/>
                  <a:gd name="T39" fmla="*/ 2147483647 h 105"/>
                  <a:gd name="T40" fmla="*/ 2147483647 w 181"/>
                  <a:gd name="T41" fmla="*/ 2147483647 h 105"/>
                  <a:gd name="T42" fmla="*/ 2147483647 w 181"/>
                  <a:gd name="T43" fmla="*/ 2147483647 h 105"/>
                  <a:gd name="T44" fmla="*/ 2147483647 w 181"/>
                  <a:gd name="T45" fmla="*/ 2147483647 h 105"/>
                  <a:gd name="T46" fmla="*/ 2147483647 w 181"/>
                  <a:gd name="T47" fmla="*/ 2147483647 h 105"/>
                  <a:gd name="T48" fmla="*/ 2147483647 w 181"/>
                  <a:gd name="T49" fmla="*/ 2147483647 h 105"/>
                  <a:gd name="T50" fmla="*/ 2147483647 w 181"/>
                  <a:gd name="T51" fmla="*/ 2147483647 h 105"/>
                  <a:gd name="T52" fmla="*/ 2147483647 w 181"/>
                  <a:gd name="T53" fmla="*/ 2147483647 h 105"/>
                  <a:gd name="T54" fmla="*/ 2147483647 w 181"/>
                  <a:gd name="T55" fmla="*/ 2147483647 h 105"/>
                  <a:gd name="T56" fmla="*/ 2147483647 w 181"/>
                  <a:gd name="T57" fmla="*/ 2147483647 h 105"/>
                  <a:gd name="T58" fmla="*/ 2147483647 w 181"/>
                  <a:gd name="T59" fmla="*/ 2147483647 h 105"/>
                  <a:gd name="T60" fmla="*/ 2147483647 w 181"/>
                  <a:gd name="T61" fmla="*/ 2147483647 h 105"/>
                  <a:gd name="T62" fmla="*/ 2147483647 w 181"/>
                  <a:gd name="T63" fmla="*/ 2147483647 h 105"/>
                  <a:gd name="T64" fmla="*/ 2147483647 w 181"/>
                  <a:gd name="T65" fmla="*/ 2147483647 h 105"/>
                  <a:gd name="T66" fmla="*/ 2147483647 w 181"/>
                  <a:gd name="T67" fmla="*/ 2147483647 h 105"/>
                  <a:gd name="T68" fmla="*/ 2147483647 w 181"/>
                  <a:gd name="T69" fmla="*/ 2147483647 h 105"/>
                  <a:gd name="T70" fmla="*/ 2147483647 w 181"/>
                  <a:gd name="T71" fmla="*/ 2147483647 h 105"/>
                  <a:gd name="T72" fmla="*/ 2147483647 w 181"/>
                  <a:gd name="T73" fmla="*/ 2147483647 h 105"/>
                  <a:gd name="T74" fmla="*/ 2147483647 w 181"/>
                  <a:gd name="T75" fmla="*/ 2147483647 h 105"/>
                  <a:gd name="T76" fmla="*/ 2147483647 w 181"/>
                  <a:gd name="T77" fmla="*/ 2147483647 h 105"/>
                  <a:gd name="T78" fmla="*/ 2147483647 w 181"/>
                  <a:gd name="T79" fmla="*/ 2147483647 h 105"/>
                  <a:gd name="T80" fmla="*/ 2147483647 w 181"/>
                  <a:gd name="T81" fmla="*/ 2147483647 h 105"/>
                  <a:gd name="T82" fmla="*/ 2147483647 w 181"/>
                  <a:gd name="T83" fmla="*/ 2147483647 h 105"/>
                  <a:gd name="T84" fmla="*/ 2147483647 w 181"/>
                  <a:gd name="T85" fmla="*/ 2147483647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1"/>
                  <a:gd name="T130" fmla="*/ 0 h 105"/>
                  <a:gd name="T131" fmla="*/ 181 w 181"/>
                  <a:gd name="T132" fmla="*/ 105 h 1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1" h="105">
                    <a:moveTo>
                      <a:pt x="0" y="23"/>
                    </a:moveTo>
                    <a:lnTo>
                      <a:pt x="18" y="13"/>
                    </a:lnTo>
                    <a:lnTo>
                      <a:pt x="20" y="14"/>
                    </a:lnTo>
                    <a:lnTo>
                      <a:pt x="24" y="15"/>
                    </a:lnTo>
                    <a:lnTo>
                      <a:pt x="32" y="16"/>
                    </a:lnTo>
                    <a:lnTo>
                      <a:pt x="38" y="14"/>
                    </a:lnTo>
                    <a:lnTo>
                      <a:pt x="46" y="16"/>
                    </a:lnTo>
                    <a:lnTo>
                      <a:pt x="50" y="16"/>
                    </a:lnTo>
                    <a:lnTo>
                      <a:pt x="61" y="15"/>
                    </a:lnTo>
                    <a:lnTo>
                      <a:pt x="65" y="12"/>
                    </a:lnTo>
                    <a:lnTo>
                      <a:pt x="69" y="8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102" y="11"/>
                    </a:lnTo>
                    <a:lnTo>
                      <a:pt x="106" y="13"/>
                    </a:lnTo>
                    <a:lnTo>
                      <a:pt x="109" y="14"/>
                    </a:lnTo>
                    <a:lnTo>
                      <a:pt x="113" y="12"/>
                    </a:lnTo>
                    <a:lnTo>
                      <a:pt x="118" y="17"/>
                    </a:lnTo>
                    <a:lnTo>
                      <a:pt x="120" y="20"/>
                    </a:lnTo>
                    <a:lnTo>
                      <a:pt x="124" y="20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7" y="27"/>
                    </a:lnTo>
                    <a:lnTo>
                      <a:pt x="140" y="31"/>
                    </a:lnTo>
                    <a:lnTo>
                      <a:pt x="138" y="37"/>
                    </a:lnTo>
                    <a:lnTo>
                      <a:pt x="140" y="41"/>
                    </a:lnTo>
                    <a:lnTo>
                      <a:pt x="139" y="46"/>
                    </a:lnTo>
                    <a:lnTo>
                      <a:pt x="141" y="47"/>
                    </a:lnTo>
                    <a:lnTo>
                      <a:pt x="148" y="46"/>
                    </a:lnTo>
                    <a:lnTo>
                      <a:pt x="154" y="45"/>
                    </a:lnTo>
                    <a:lnTo>
                      <a:pt x="158" y="45"/>
                    </a:lnTo>
                    <a:lnTo>
                      <a:pt x="162" y="47"/>
                    </a:lnTo>
                    <a:lnTo>
                      <a:pt x="163" y="54"/>
                    </a:lnTo>
                    <a:lnTo>
                      <a:pt x="165" y="59"/>
                    </a:lnTo>
                    <a:lnTo>
                      <a:pt x="169" y="63"/>
                    </a:lnTo>
                    <a:lnTo>
                      <a:pt x="173" y="61"/>
                    </a:lnTo>
                    <a:lnTo>
                      <a:pt x="177" y="63"/>
                    </a:lnTo>
                    <a:lnTo>
                      <a:pt x="178" y="64"/>
                    </a:lnTo>
                    <a:lnTo>
                      <a:pt x="180" y="69"/>
                    </a:lnTo>
                    <a:lnTo>
                      <a:pt x="174" y="76"/>
                    </a:lnTo>
                    <a:lnTo>
                      <a:pt x="171" y="78"/>
                    </a:lnTo>
                    <a:lnTo>
                      <a:pt x="163" y="77"/>
                    </a:lnTo>
                    <a:lnTo>
                      <a:pt x="159" y="77"/>
                    </a:lnTo>
                    <a:lnTo>
                      <a:pt x="154" y="75"/>
                    </a:lnTo>
                    <a:lnTo>
                      <a:pt x="148" y="76"/>
                    </a:lnTo>
                    <a:lnTo>
                      <a:pt x="144" y="78"/>
                    </a:lnTo>
                    <a:lnTo>
                      <a:pt x="143" y="82"/>
                    </a:lnTo>
                    <a:lnTo>
                      <a:pt x="144" y="87"/>
                    </a:lnTo>
                    <a:lnTo>
                      <a:pt x="140" y="88"/>
                    </a:lnTo>
                    <a:lnTo>
                      <a:pt x="136" y="94"/>
                    </a:lnTo>
                    <a:lnTo>
                      <a:pt x="133" y="95"/>
                    </a:lnTo>
                    <a:lnTo>
                      <a:pt x="130" y="96"/>
                    </a:lnTo>
                    <a:lnTo>
                      <a:pt x="128" y="92"/>
                    </a:lnTo>
                    <a:lnTo>
                      <a:pt x="123" y="91"/>
                    </a:lnTo>
                    <a:lnTo>
                      <a:pt x="122" y="86"/>
                    </a:lnTo>
                    <a:lnTo>
                      <a:pt x="120" y="85"/>
                    </a:lnTo>
                    <a:lnTo>
                      <a:pt x="110" y="89"/>
                    </a:lnTo>
                    <a:lnTo>
                      <a:pt x="109" y="91"/>
                    </a:lnTo>
                    <a:lnTo>
                      <a:pt x="108" y="96"/>
                    </a:lnTo>
                    <a:lnTo>
                      <a:pt x="97" y="104"/>
                    </a:lnTo>
                    <a:lnTo>
                      <a:pt x="86" y="102"/>
                    </a:lnTo>
                    <a:lnTo>
                      <a:pt x="85" y="99"/>
                    </a:lnTo>
                    <a:lnTo>
                      <a:pt x="83" y="98"/>
                    </a:lnTo>
                    <a:lnTo>
                      <a:pt x="78" y="96"/>
                    </a:lnTo>
                    <a:lnTo>
                      <a:pt x="67" y="89"/>
                    </a:lnTo>
                    <a:lnTo>
                      <a:pt x="67" y="87"/>
                    </a:lnTo>
                    <a:lnTo>
                      <a:pt x="57" y="78"/>
                    </a:lnTo>
                    <a:lnTo>
                      <a:pt x="55" y="71"/>
                    </a:lnTo>
                    <a:lnTo>
                      <a:pt x="54" y="70"/>
                    </a:lnTo>
                    <a:lnTo>
                      <a:pt x="51" y="67"/>
                    </a:lnTo>
                    <a:lnTo>
                      <a:pt x="48" y="64"/>
                    </a:lnTo>
                    <a:lnTo>
                      <a:pt x="42" y="52"/>
                    </a:lnTo>
                    <a:lnTo>
                      <a:pt x="40" y="51"/>
                    </a:lnTo>
                    <a:lnTo>
                      <a:pt x="37" y="46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23" y="46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6" y="35"/>
                    </a:lnTo>
                    <a:lnTo>
                      <a:pt x="6" y="26"/>
                    </a:lnTo>
                    <a:lnTo>
                      <a:pt x="3" y="26"/>
                    </a:lnTo>
                    <a:lnTo>
                      <a:pt x="0" y="23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7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346505" y="5075027"/>
                <a:ext cx="1202400" cy="777468"/>
              </a:xfrm>
              <a:custGeom>
                <a:avLst/>
                <a:gdLst>
                  <a:gd name="T0" fmla="*/ 2147483647 w 834"/>
                  <a:gd name="T1" fmla="*/ 2147483647 h 541"/>
                  <a:gd name="T2" fmla="*/ 2147483647 w 834"/>
                  <a:gd name="T3" fmla="*/ 2147483647 h 541"/>
                  <a:gd name="T4" fmla="*/ 2147483647 w 834"/>
                  <a:gd name="T5" fmla="*/ 2147483647 h 541"/>
                  <a:gd name="T6" fmla="*/ 2147483647 w 834"/>
                  <a:gd name="T7" fmla="*/ 2147483647 h 541"/>
                  <a:gd name="T8" fmla="*/ 2147483647 w 834"/>
                  <a:gd name="T9" fmla="*/ 2147483647 h 541"/>
                  <a:gd name="T10" fmla="*/ 2147483647 w 834"/>
                  <a:gd name="T11" fmla="*/ 2147483647 h 541"/>
                  <a:gd name="T12" fmla="*/ 2147483647 w 834"/>
                  <a:gd name="T13" fmla="*/ 2147483647 h 541"/>
                  <a:gd name="T14" fmla="*/ 2147483647 w 834"/>
                  <a:gd name="T15" fmla="*/ 2147483647 h 541"/>
                  <a:gd name="T16" fmla="*/ 2147483647 w 834"/>
                  <a:gd name="T17" fmla="*/ 2147483647 h 541"/>
                  <a:gd name="T18" fmla="*/ 2147483647 w 834"/>
                  <a:gd name="T19" fmla="*/ 2147483647 h 541"/>
                  <a:gd name="T20" fmla="*/ 2147483647 w 834"/>
                  <a:gd name="T21" fmla="*/ 2147483647 h 541"/>
                  <a:gd name="T22" fmla="*/ 2147483647 w 834"/>
                  <a:gd name="T23" fmla="*/ 2147483647 h 541"/>
                  <a:gd name="T24" fmla="*/ 2147483647 w 834"/>
                  <a:gd name="T25" fmla="*/ 2147483647 h 541"/>
                  <a:gd name="T26" fmla="*/ 2147483647 w 834"/>
                  <a:gd name="T27" fmla="*/ 2147483647 h 541"/>
                  <a:gd name="T28" fmla="*/ 2147483647 w 834"/>
                  <a:gd name="T29" fmla="*/ 2147483647 h 541"/>
                  <a:gd name="T30" fmla="*/ 2147483647 w 834"/>
                  <a:gd name="T31" fmla="*/ 2147483647 h 541"/>
                  <a:gd name="T32" fmla="*/ 2147483647 w 834"/>
                  <a:gd name="T33" fmla="*/ 2147483647 h 541"/>
                  <a:gd name="T34" fmla="*/ 2147483647 w 834"/>
                  <a:gd name="T35" fmla="*/ 2147483647 h 541"/>
                  <a:gd name="T36" fmla="*/ 2147483647 w 834"/>
                  <a:gd name="T37" fmla="*/ 2147483647 h 541"/>
                  <a:gd name="T38" fmla="*/ 2147483647 w 834"/>
                  <a:gd name="T39" fmla="*/ 2147483647 h 541"/>
                  <a:gd name="T40" fmla="*/ 2147483647 w 834"/>
                  <a:gd name="T41" fmla="*/ 2147483647 h 541"/>
                  <a:gd name="T42" fmla="*/ 2147483647 w 834"/>
                  <a:gd name="T43" fmla="*/ 2147483647 h 541"/>
                  <a:gd name="T44" fmla="*/ 2147483647 w 834"/>
                  <a:gd name="T45" fmla="*/ 2147483647 h 541"/>
                  <a:gd name="T46" fmla="*/ 2147483647 w 834"/>
                  <a:gd name="T47" fmla="*/ 2147483647 h 541"/>
                  <a:gd name="T48" fmla="*/ 2147483647 w 834"/>
                  <a:gd name="T49" fmla="*/ 2147483647 h 541"/>
                  <a:gd name="T50" fmla="*/ 2147483647 w 834"/>
                  <a:gd name="T51" fmla="*/ 2147483647 h 541"/>
                  <a:gd name="T52" fmla="*/ 2147483647 w 834"/>
                  <a:gd name="T53" fmla="*/ 2147483647 h 541"/>
                  <a:gd name="T54" fmla="*/ 2147483647 w 834"/>
                  <a:gd name="T55" fmla="*/ 2147483647 h 541"/>
                  <a:gd name="T56" fmla="*/ 2147483647 w 834"/>
                  <a:gd name="T57" fmla="*/ 2147483647 h 541"/>
                  <a:gd name="T58" fmla="*/ 2147483647 w 834"/>
                  <a:gd name="T59" fmla="*/ 2147483647 h 541"/>
                  <a:gd name="T60" fmla="*/ 2147483647 w 834"/>
                  <a:gd name="T61" fmla="*/ 2147483647 h 541"/>
                  <a:gd name="T62" fmla="*/ 2147483647 w 834"/>
                  <a:gd name="T63" fmla="*/ 2147483647 h 541"/>
                  <a:gd name="T64" fmla="*/ 2147483647 w 834"/>
                  <a:gd name="T65" fmla="*/ 2147483647 h 541"/>
                  <a:gd name="T66" fmla="*/ 2147483647 w 834"/>
                  <a:gd name="T67" fmla="*/ 2147483647 h 541"/>
                  <a:gd name="T68" fmla="*/ 2147483647 w 834"/>
                  <a:gd name="T69" fmla="*/ 2147483647 h 541"/>
                  <a:gd name="T70" fmla="*/ 2147483647 w 834"/>
                  <a:gd name="T71" fmla="*/ 2147483647 h 541"/>
                  <a:gd name="T72" fmla="*/ 2147483647 w 834"/>
                  <a:gd name="T73" fmla="*/ 2147483647 h 541"/>
                  <a:gd name="T74" fmla="*/ 2147483647 w 834"/>
                  <a:gd name="T75" fmla="*/ 2147483647 h 541"/>
                  <a:gd name="T76" fmla="*/ 2147483647 w 834"/>
                  <a:gd name="T77" fmla="*/ 2147483647 h 541"/>
                  <a:gd name="T78" fmla="*/ 2147483647 w 834"/>
                  <a:gd name="T79" fmla="*/ 2147483647 h 541"/>
                  <a:gd name="T80" fmla="*/ 2147483647 w 834"/>
                  <a:gd name="T81" fmla="*/ 2147483647 h 541"/>
                  <a:gd name="T82" fmla="*/ 2147483647 w 834"/>
                  <a:gd name="T83" fmla="*/ 2147483647 h 541"/>
                  <a:gd name="T84" fmla="*/ 2147483647 w 834"/>
                  <a:gd name="T85" fmla="*/ 2147483647 h 541"/>
                  <a:gd name="T86" fmla="*/ 2147483647 w 834"/>
                  <a:gd name="T87" fmla="*/ 2147483647 h 541"/>
                  <a:gd name="T88" fmla="*/ 2147483647 w 834"/>
                  <a:gd name="T89" fmla="*/ 2147483647 h 541"/>
                  <a:gd name="T90" fmla="*/ 2147483647 w 834"/>
                  <a:gd name="T91" fmla="*/ 2147483647 h 541"/>
                  <a:gd name="T92" fmla="*/ 2147483647 w 834"/>
                  <a:gd name="T93" fmla="*/ 2147483647 h 541"/>
                  <a:gd name="T94" fmla="*/ 2147483647 w 834"/>
                  <a:gd name="T95" fmla="*/ 2147483647 h 541"/>
                  <a:gd name="T96" fmla="*/ 2147483647 w 834"/>
                  <a:gd name="T97" fmla="*/ 2147483647 h 541"/>
                  <a:gd name="T98" fmla="*/ 2147483647 w 834"/>
                  <a:gd name="T99" fmla="*/ 2147483647 h 541"/>
                  <a:gd name="T100" fmla="*/ 2147483647 w 834"/>
                  <a:gd name="T101" fmla="*/ 2147483647 h 541"/>
                  <a:gd name="T102" fmla="*/ 2147483647 w 834"/>
                  <a:gd name="T103" fmla="*/ 2147483647 h 541"/>
                  <a:gd name="T104" fmla="*/ 2147483647 w 834"/>
                  <a:gd name="T105" fmla="*/ 2147483647 h 541"/>
                  <a:gd name="T106" fmla="*/ 2147483647 w 834"/>
                  <a:gd name="T107" fmla="*/ 2147483647 h 541"/>
                  <a:gd name="T108" fmla="*/ 2147483647 w 834"/>
                  <a:gd name="T109" fmla="*/ 2147483647 h 541"/>
                  <a:gd name="T110" fmla="*/ 2147483647 w 834"/>
                  <a:gd name="T111" fmla="*/ 2147483647 h 541"/>
                  <a:gd name="T112" fmla="*/ 2147483647 w 834"/>
                  <a:gd name="T113" fmla="*/ 2147483647 h 541"/>
                  <a:gd name="T114" fmla="*/ 2147483647 w 834"/>
                  <a:gd name="T115" fmla="*/ 2147483647 h 5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34"/>
                  <a:gd name="T175" fmla="*/ 0 h 541"/>
                  <a:gd name="T176" fmla="*/ 834 w 834"/>
                  <a:gd name="T177" fmla="*/ 541 h 5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34" h="541">
                    <a:moveTo>
                      <a:pt x="0" y="412"/>
                    </a:moveTo>
                    <a:lnTo>
                      <a:pt x="5" y="408"/>
                    </a:lnTo>
                    <a:lnTo>
                      <a:pt x="6" y="406"/>
                    </a:lnTo>
                    <a:lnTo>
                      <a:pt x="3" y="401"/>
                    </a:lnTo>
                    <a:lnTo>
                      <a:pt x="2" y="392"/>
                    </a:lnTo>
                    <a:lnTo>
                      <a:pt x="9" y="386"/>
                    </a:lnTo>
                    <a:lnTo>
                      <a:pt x="16" y="381"/>
                    </a:lnTo>
                    <a:lnTo>
                      <a:pt x="20" y="384"/>
                    </a:lnTo>
                    <a:lnTo>
                      <a:pt x="23" y="381"/>
                    </a:lnTo>
                    <a:lnTo>
                      <a:pt x="28" y="376"/>
                    </a:lnTo>
                    <a:lnTo>
                      <a:pt x="35" y="371"/>
                    </a:lnTo>
                    <a:lnTo>
                      <a:pt x="36" y="368"/>
                    </a:lnTo>
                    <a:lnTo>
                      <a:pt x="28" y="356"/>
                    </a:lnTo>
                    <a:lnTo>
                      <a:pt x="36" y="353"/>
                    </a:lnTo>
                    <a:lnTo>
                      <a:pt x="38" y="356"/>
                    </a:lnTo>
                    <a:lnTo>
                      <a:pt x="41" y="352"/>
                    </a:lnTo>
                    <a:lnTo>
                      <a:pt x="48" y="351"/>
                    </a:lnTo>
                    <a:lnTo>
                      <a:pt x="50" y="346"/>
                    </a:lnTo>
                    <a:lnTo>
                      <a:pt x="52" y="345"/>
                    </a:lnTo>
                    <a:lnTo>
                      <a:pt x="56" y="340"/>
                    </a:lnTo>
                    <a:lnTo>
                      <a:pt x="62" y="324"/>
                    </a:lnTo>
                    <a:lnTo>
                      <a:pt x="62" y="315"/>
                    </a:lnTo>
                    <a:lnTo>
                      <a:pt x="67" y="313"/>
                    </a:lnTo>
                    <a:lnTo>
                      <a:pt x="69" y="305"/>
                    </a:lnTo>
                    <a:lnTo>
                      <a:pt x="68" y="295"/>
                    </a:lnTo>
                    <a:lnTo>
                      <a:pt x="56" y="292"/>
                    </a:lnTo>
                    <a:lnTo>
                      <a:pt x="54" y="290"/>
                    </a:lnTo>
                    <a:lnTo>
                      <a:pt x="52" y="291"/>
                    </a:lnTo>
                    <a:lnTo>
                      <a:pt x="47" y="286"/>
                    </a:lnTo>
                    <a:lnTo>
                      <a:pt x="43" y="280"/>
                    </a:lnTo>
                    <a:lnTo>
                      <a:pt x="40" y="262"/>
                    </a:lnTo>
                    <a:lnTo>
                      <a:pt x="36" y="260"/>
                    </a:lnTo>
                    <a:lnTo>
                      <a:pt x="25" y="257"/>
                    </a:lnTo>
                    <a:lnTo>
                      <a:pt x="20" y="208"/>
                    </a:lnTo>
                    <a:lnTo>
                      <a:pt x="18" y="200"/>
                    </a:lnTo>
                    <a:lnTo>
                      <a:pt x="11" y="196"/>
                    </a:lnTo>
                    <a:lnTo>
                      <a:pt x="10" y="191"/>
                    </a:lnTo>
                    <a:lnTo>
                      <a:pt x="19" y="157"/>
                    </a:lnTo>
                    <a:lnTo>
                      <a:pt x="16" y="144"/>
                    </a:lnTo>
                    <a:lnTo>
                      <a:pt x="18" y="135"/>
                    </a:lnTo>
                    <a:lnTo>
                      <a:pt x="22" y="135"/>
                    </a:lnTo>
                    <a:lnTo>
                      <a:pt x="24" y="132"/>
                    </a:lnTo>
                    <a:lnTo>
                      <a:pt x="28" y="137"/>
                    </a:lnTo>
                    <a:lnTo>
                      <a:pt x="32" y="134"/>
                    </a:lnTo>
                    <a:lnTo>
                      <a:pt x="35" y="128"/>
                    </a:lnTo>
                    <a:lnTo>
                      <a:pt x="38" y="129"/>
                    </a:lnTo>
                    <a:lnTo>
                      <a:pt x="37" y="134"/>
                    </a:lnTo>
                    <a:lnTo>
                      <a:pt x="39" y="135"/>
                    </a:lnTo>
                    <a:lnTo>
                      <a:pt x="42" y="142"/>
                    </a:lnTo>
                    <a:lnTo>
                      <a:pt x="46" y="139"/>
                    </a:lnTo>
                    <a:lnTo>
                      <a:pt x="47" y="123"/>
                    </a:lnTo>
                    <a:lnTo>
                      <a:pt x="52" y="117"/>
                    </a:lnTo>
                    <a:lnTo>
                      <a:pt x="55" y="120"/>
                    </a:lnTo>
                    <a:lnTo>
                      <a:pt x="61" y="120"/>
                    </a:lnTo>
                    <a:lnTo>
                      <a:pt x="67" y="120"/>
                    </a:lnTo>
                    <a:lnTo>
                      <a:pt x="71" y="119"/>
                    </a:lnTo>
                    <a:lnTo>
                      <a:pt x="79" y="123"/>
                    </a:lnTo>
                    <a:lnTo>
                      <a:pt x="86" y="124"/>
                    </a:lnTo>
                    <a:lnTo>
                      <a:pt x="97" y="124"/>
                    </a:lnTo>
                    <a:lnTo>
                      <a:pt x="100" y="125"/>
                    </a:lnTo>
                    <a:lnTo>
                      <a:pt x="105" y="133"/>
                    </a:lnTo>
                    <a:lnTo>
                      <a:pt x="108" y="131"/>
                    </a:lnTo>
                    <a:lnTo>
                      <a:pt x="113" y="131"/>
                    </a:lnTo>
                    <a:lnTo>
                      <a:pt x="123" y="123"/>
                    </a:lnTo>
                    <a:lnTo>
                      <a:pt x="124" y="120"/>
                    </a:lnTo>
                    <a:lnTo>
                      <a:pt x="123" y="117"/>
                    </a:lnTo>
                    <a:lnTo>
                      <a:pt x="120" y="114"/>
                    </a:lnTo>
                    <a:lnTo>
                      <a:pt x="115" y="112"/>
                    </a:lnTo>
                    <a:lnTo>
                      <a:pt x="113" y="102"/>
                    </a:lnTo>
                    <a:lnTo>
                      <a:pt x="110" y="100"/>
                    </a:lnTo>
                    <a:lnTo>
                      <a:pt x="120" y="77"/>
                    </a:lnTo>
                    <a:lnTo>
                      <a:pt x="127" y="74"/>
                    </a:lnTo>
                    <a:lnTo>
                      <a:pt x="131" y="68"/>
                    </a:lnTo>
                    <a:lnTo>
                      <a:pt x="136" y="67"/>
                    </a:lnTo>
                    <a:lnTo>
                      <a:pt x="149" y="65"/>
                    </a:lnTo>
                    <a:lnTo>
                      <a:pt x="154" y="67"/>
                    </a:lnTo>
                    <a:lnTo>
                      <a:pt x="154" y="69"/>
                    </a:lnTo>
                    <a:lnTo>
                      <a:pt x="151" y="87"/>
                    </a:lnTo>
                    <a:lnTo>
                      <a:pt x="164" y="99"/>
                    </a:lnTo>
                    <a:lnTo>
                      <a:pt x="168" y="114"/>
                    </a:lnTo>
                    <a:lnTo>
                      <a:pt x="172" y="117"/>
                    </a:lnTo>
                    <a:lnTo>
                      <a:pt x="176" y="117"/>
                    </a:lnTo>
                    <a:lnTo>
                      <a:pt x="175" y="114"/>
                    </a:lnTo>
                    <a:lnTo>
                      <a:pt x="177" y="110"/>
                    </a:lnTo>
                    <a:lnTo>
                      <a:pt x="182" y="116"/>
                    </a:lnTo>
                    <a:lnTo>
                      <a:pt x="180" y="119"/>
                    </a:lnTo>
                    <a:lnTo>
                      <a:pt x="182" y="124"/>
                    </a:lnTo>
                    <a:lnTo>
                      <a:pt x="184" y="124"/>
                    </a:lnTo>
                    <a:lnTo>
                      <a:pt x="185" y="116"/>
                    </a:lnTo>
                    <a:lnTo>
                      <a:pt x="186" y="112"/>
                    </a:lnTo>
                    <a:lnTo>
                      <a:pt x="190" y="106"/>
                    </a:lnTo>
                    <a:lnTo>
                      <a:pt x="196" y="102"/>
                    </a:lnTo>
                    <a:lnTo>
                      <a:pt x="199" y="101"/>
                    </a:lnTo>
                    <a:lnTo>
                      <a:pt x="206" y="96"/>
                    </a:lnTo>
                    <a:lnTo>
                      <a:pt x="212" y="94"/>
                    </a:lnTo>
                    <a:lnTo>
                      <a:pt x="217" y="91"/>
                    </a:lnTo>
                    <a:lnTo>
                      <a:pt x="226" y="90"/>
                    </a:lnTo>
                    <a:lnTo>
                      <a:pt x="228" y="88"/>
                    </a:lnTo>
                    <a:lnTo>
                      <a:pt x="235" y="87"/>
                    </a:lnTo>
                    <a:lnTo>
                      <a:pt x="239" y="87"/>
                    </a:lnTo>
                    <a:lnTo>
                      <a:pt x="246" y="93"/>
                    </a:lnTo>
                    <a:lnTo>
                      <a:pt x="250" y="94"/>
                    </a:lnTo>
                    <a:lnTo>
                      <a:pt x="256" y="94"/>
                    </a:lnTo>
                    <a:lnTo>
                      <a:pt x="260" y="90"/>
                    </a:lnTo>
                    <a:lnTo>
                      <a:pt x="266" y="84"/>
                    </a:lnTo>
                    <a:lnTo>
                      <a:pt x="275" y="78"/>
                    </a:lnTo>
                    <a:lnTo>
                      <a:pt x="284" y="76"/>
                    </a:lnTo>
                    <a:lnTo>
                      <a:pt x="287" y="77"/>
                    </a:lnTo>
                    <a:lnTo>
                      <a:pt x="292" y="75"/>
                    </a:lnTo>
                    <a:lnTo>
                      <a:pt x="294" y="73"/>
                    </a:lnTo>
                    <a:lnTo>
                      <a:pt x="298" y="72"/>
                    </a:lnTo>
                    <a:lnTo>
                      <a:pt x="303" y="57"/>
                    </a:lnTo>
                    <a:lnTo>
                      <a:pt x="307" y="56"/>
                    </a:lnTo>
                    <a:lnTo>
                      <a:pt x="308" y="52"/>
                    </a:lnTo>
                    <a:lnTo>
                      <a:pt x="311" y="48"/>
                    </a:lnTo>
                    <a:lnTo>
                      <a:pt x="317" y="45"/>
                    </a:lnTo>
                    <a:lnTo>
                      <a:pt x="320" y="45"/>
                    </a:lnTo>
                    <a:lnTo>
                      <a:pt x="322" y="43"/>
                    </a:lnTo>
                    <a:lnTo>
                      <a:pt x="324" y="36"/>
                    </a:lnTo>
                    <a:lnTo>
                      <a:pt x="334" y="21"/>
                    </a:lnTo>
                    <a:lnTo>
                      <a:pt x="334" y="16"/>
                    </a:lnTo>
                    <a:lnTo>
                      <a:pt x="332" y="9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0" y="0"/>
                    </a:lnTo>
                    <a:lnTo>
                      <a:pt x="349" y="6"/>
                    </a:lnTo>
                    <a:lnTo>
                      <a:pt x="352" y="7"/>
                    </a:lnTo>
                    <a:lnTo>
                      <a:pt x="362" y="11"/>
                    </a:lnTo>
                    <a:lnTo>
                      <a:pt x="369" y="16"/>
                    </a:lnTo>
                    <a:lnTo>
                      <a:pt x="376" y="19"/>
                    </a:lnTo>
                    <a:lnTo>
                      <a:pt x="379" y="19"/>
                    </a:lnTo>
                    <a:lnTo>
                      <a:pt x="390" y="24"/>
                    </a:lnTo>
                    <a:lnTo>
                      <a:pt x="393" y="28"/>
                    </a:lnTo>
                    <a:lnTo>
                      <a:pt x="398" y="38"/>
                    </a:lnTo>
                    <a:lnTo>
                      <a:pt x="398" y="40"/>
                    </a:lnTo>
                    <a:lnTo>
                      <a:pt x="399" y="42"/>
                    </a:lnTo>
                    <a:lnTo>
                      <a:pt x="400" y="47"/>
                    </a:lnTo>
                    <a:lnTo>
                      <a:pt x="400" y="57"/>
                    </a:lnTo>
                    <a:lnTo>
                      <a:pt x="403" y="59"/>
                    </a:lnTo>
                    <a:lnTo>
                      <a:pt x="406" y="63"/>
                    </a:lnTo>
                    <a:lnTo>
                      <a:pt x="417" y="67"/>
                    </a:lnTo>
                    <a:lnTo>
                      <a:pt x="418" y="71"/>
                    </a:lnTo>
                    <a:lnTo>
                      <a:pt x="418" y="75"/>
                    </a:lnTo>
                    <a:lnTo>
                      <a:pt x="417" y="77"/>
                    </a:lnTo>
                    <a:lnTo>
                      <a:pt x="417" y="80"/>
                    </a:lnTo>
                    <a:lnTo>
                      <a:pt x="419" y="81"/>
                    </a:lnTo>
                    <a:lnTo>
                      <a:pt x="423" y="87"/>
                    </a:lnTo>
                    <a:lnTo>
                      <a:pt x="428" y="88"/>
                    </a:lnTo>
                    <a:lnTo>
                      <a:pt x="437" y="86"/>
                    </a:lnTo>
                    <a:lnTo>
                      <a:pt x="448" y="90"/>
                    </a:lnTo>
                    <a:lnTo>
                      <a:pt x="460" y="87"/>
                    </a:lnTo>
                    <a:lnTo>
                      <a:pt x="468" y="87"/>
                    </a:lnTo>
                    <a:lnTo>
                      <a:pt x="476" y="97"/>
                    </a:lnTo>
                    <a:lnTo>
                      <a:pt x="483" y="109"/>
                    </a:lnTo>
                    <a:lnTo>
                      <a:pt x="486" y="120"/>
                    </a:lnTo>
                    <a:lnTo>
                      <a:pt x="485" y="134"/>
                    </a:lnTo>
                    <a:lnTo>
                      <a:pt x="480" y="144"/>
                    </a:lnTo>
                    <a:lnTo>
                      <a:pt x="469" y="156"/>
                    </a:lnTo>
                    <a:lnTo>
                      <a:pt x="469" y="158"/>
                    </a:lnTo>
                    <a:lnTo>
                      <a:pt x="476" y="187"/>
                    </a:lnTo>
                    <a:lnTo>
                      <a:pt x="483" y="199"/>
                    </a:lnTo>
                    <a:lnTo>
                      <a:pt x="492" y="202"/>
                    </a:lnTo>
                    <a:lnTo>
                      <a:pt x="501" y="202"/>
                    </a:lnTo>
                    <a:lnTo>
                      <a:pt x="510" y="205"/>
                    </a:lnTo>
                    <a:lnTo>
                      <a:pt x="523" y="204"/>
                    </a:lnTo>
                    <a:lnTo>
                      <a:pt x="538" y="192"/>
                    </a:lnTo>
                    <a:lnTo>
                      <a:pt x="543" y="185"/>
                    </a:lnTo>
                    <a:lnTo>
                      <a:pt x="558" y="182"/>
                    </a:lnTo>
                    <a:lnTo>
                      <a:pt x="581" y="170"/>
                    </a:lnTo>
                    <a:lnTo>
                      <a:pt x="583" y="164"/>
                    </a:lnTo>
                    <a:lnTo>
                      <a:pt x="584" y="167"/>
                    </a:lnTo>
                    <a:lnTo>
                      <a:pt x="590" y="167"/>
                    </a:lnTo>
                    <a:lnTo>
                      <a:pt x="597" y="172"/>
                    </a:lnTo>
                    <a:lnTo>
                      <a:pt x="605" y="176"/>
                    </a:lnTo>
                    <a:lnTo>
                      <a:pt x="604" y="185"/>
                    </a:lnTo>
                    <a:lnTo>
                      <a:pt x="600" y="185"/>
                    </a:lnTo>
                    <a:lnTo>
                      <a:pt x="595" y="187"/>
                    </a:lnTo>
                    <a:lnTo>
                      <a:pt x="592" y="187"/>
                    </a:lnTo>
                    <a:lnTo>
                      <a:pt x="591" y="190"/>
                    </a:lnTo>
                    <a:lnTo>
                      <a:pt x="589" y="190"/>
                    </a:lnTo>
                    <a:lnTo>
                      <a:pt x="587" y="191"/>
                    </a:lnTo>
                    <a:lnTo>
                      <a:pt x="590" y="195"/>
                    </a:lnTo>
                    <a:lnTo>
                      <a:pt x="591" y="198"/>
                    </a:lnTo>
                    <a:lnTo>
                      <a:pt x="597" y="202"/>
                    </a:lnTo>
                    <a:lnTo>
                      <a:pt x="604" y="216"/>
                    </a:lnTo>
                    <a:lnTo>
                      <a:pt x="615" y="229"/>
                    </a:lnTo>
                    <a:lnTo>
                      <a:pt x="640" y="241"/>
                    </a:lnTo>
                    <a:lnTo>
                      <a:pt x="642" y="243"/>
                    </a:lnTo>
                    <a:lnTo>
                      <a:pt x="644" y="243"/>
                    </a:lnTo>
                    <a:lnTo>
                      <a:pt x="648" y="242"/>
                    </a:lnTo>
                    <a:lnTo>
                      <a:pt x="649" y="261"/>
                    </a:lnTo>
                    <a:lnTo>
                      <a:pt x="666" y="263"/>
                    </a:lnTo>
                    <a:lnTo>
                      <a:pt x="677" y="262"/>
                    </a:lnTo>
                    <a:lnTo>
                      <a:pt x="690" y="260"/>
                    </a:lnTo>
                    <a:lnTo>
                      <a:pt x="705" y="263"/>
                    </a:lnTo>
                    <a:lnTo>
                      <a:pt x="714" y="261"/>
                    </a:lnTo>
                    <a:lnTo>
                      <a:pt x="744" y="263"/>
                    </a:lnTo>
                    <a:lnTo>
                      <a:pt x="793" y="266"/>
                    </a:lnTo>
                    <a:lnTo>
                      <a:pt x="821" y="264"/>
                    </a:lnTo>
                    <a:lnTo>
                      <a:pt x="833" y="266"/>
                    </a:lnTo>
                    <a:lnTo>
                      <a:pt x="800" y="348"/>
                    </a:lnTo>
                    <a:lnTo>
                      <a:pt x="784" y="394"/>
                    </a:lnTo>
                    <a:lnTo>
                      <a:pt x="795" y="422"/>
                    </a:lnTo>
                    <a:lnTo>
                      <a:pt x="794" y="452"/>
                    </a:lnTo>
                    <a:lnTo>
                      <a:pt x="793" y="453"/>
                    </a:lnTo>
                    <a:lnTo>
                      <a:pt x="786" y="451"/>
                    </a:lnTo>
                    <a:lnTo>
                      <a:pt x="784" y="451"/>
                    </a:lnTo>
                    <a:lnTo>
                      <a:pt x="768" y="445"/>
                    </a:lnTo>
                    <a:lnTo>
                      <a:pt x="766" y="445"/>
                    </a:lnTo>
                    <a:lnTo>
                      <a:pt x="748" y="438"/>
                    </a:lnTo>
                    <a:lnTo>
                      <a:pt x="738" y="435"/>
                    </a:lnTo>
                    <a:lnTo>
                      <a:pt x="721" y="434"/>
                    </a:lnTo>
                    <a:lnTo>
                      <a:pt x="705" y="432"/>
                    </a:lnTo>
                    <a:lnTo>
                      <a:pt x="689" y="431"/>
                    </a:lnTo>
                    <a:lnTo>
                      <a:pt x="687" y="432"/>
                    </a:lnTo>
                    <a:lnTo>
                      <a:pt x="685" y="428"/>
                    </a:lnTo>
                    <a:lnTo>
                      <a:pt x="691" y="425"/>
                    </a:lnTo>
                    <a:lnTo>
                      <a:pt x="697" y="424"/>
                    </a:lnTo>
                    <a:lnTo>
                      <a:pt x="706" y="421"/>
                    </a:lnTo>
                    <a:lnTo>
                      <a:pt x="706" y="418"/>
                    </a:lnTo>
                    <a:lnTo>
                      <a:pt x="708" y="417"/>
                    </a:lnTo>
                    <a:lnTo>
                      <a:pt x="712" y="410"/>
                    </a:lnTo>
                    <a:lnTo>
                      <a:pt x="711" y="408"/>
                    </a:lnTo>
                    <a:lnTo>
                      <a:pt x="708" y="405"/>
                    </a:lnTo>
                    <a:lnTo>
                      <a:pt x="702" y="403"/>
                    </a:lnTo>
                    <a:lnTo>
                      <a:pt x="695" y="401"/>
                    </a:lnTo>
                    <a:lnTo>
                      <a:pt x="691" y="406"/>
                    </a:lnTo>
                    <a:lnTo>
                      <a:pt x="689" y="407"/>
                    </a:lnTo>
                    <a:lnTo>
                      <a:pt x="687" y="410"/>
                    </a:lnTo>
                    <a:lnTo>
                      <a:pt x="687" y="413"/>
                    </a:lnTo>
                    <a:lnTo>
                      <a:pt x="685" y="414"/>
                    </a:lnTo>
                    <a:lnTo>
                      <a:pt x="678" y="414"/>
                    </a:lnTo>
                    <a:lnTo>
                      <a:pt x="675" y="418"/>
                    </a:lnTo>
                    <a:lnTo>
                      <a:pt x="671" y="417"/>
                    </a:lnTo>
                    <a:lnTo>
                      <a:pt x="671" y="415"/>
                    </a:lnTo>
                    <a:lnTo>
                      <a:pt x="677" y="412"/>
                    </a:lnTo>
                    <a:lnTo>
                      <a:pt x="678" y="409"/>
                    </a:lnTo>
                    <a:lnTo>
                      <a:pt x="676" y="407"/>
                    </a:lnTo>
                    <a:lnTo>
                      <a:pt x="675" y="406"/>
                    </a:lnTo>
                    <a:lnTo>
                      <a:pt x="672" y="401"/>
                    </a:lnTo>
                    <a:lnTo>
                      <a:pt x="671" y="401"/>
                    </a:lnTo>
                    <a:lnTo>
                      <a:pt x="671" y="400"/>
                    </a:lnTo>
                    <a:lnTo>
                      <a:pt x="671" y="398"/>
                    </a:lnTo>
                    <a:lnTo>
                      <a:pt x="671" y="396"/>
                    </a:lnTo>
                    <a:lnTo>
                      <a:pt x="666" y="394"/>
                    </a:lnTo>
                    <a:lnTo>
                      <a:pt x="666" y="391"/>
                    </a:lnTo>
                    <a:lnTo>
                      <a:pt x="662" y="390"/>
                    </a:lnTo>
                    <a:lnTo>
                      <a:pt x="661" y="390"/>
                    </a:lnTo>
                    <a:lnTo>
                      <a:pt x="659" y="392"/>
                    </a:lnTo>
                    <a:lnTo>
                      <a:pt x="652" y="392"/>
                    </a:lnTo>
                    <a:lnTo>
                      <a:pt x="651" y="393"/>
                    </a:lnTo>
                    <a:lnTo>
                      <a:pt x="646" y="399"/>
                    </a:lnTo>
                    <a:lnTo>
                      <a:pt x="643" y="408"/>
                    </a:lnTo>
                    <a:lnTo>
                      <a:pt x="641" y="410"/>
                    </a:lnTo>
                    <a:lnTo>
                      <a:pt x="635" y="410"/>
                    </a:lnTo>
                    <a:lnTo>
                      <a:pt x="632" y="413"/>
                    </a:lnTo>
                    <a:lnTo>
                      <a:pt x="629" y="416"/>
                    </a:lnTo>
                    <a:lnTo>
                      <a:pt x="628" y="416"/>
                    </a:lnTo>
                    <a:lnTo>
                      <a:pt x="627" y="417"/>
                    </a:lnTo>
                    <a:lnTo>
                      <a:pt x="628" y="422"/>
                    </a:lnTo>
                    <a:lnTo>
                      <a:pt x="629" y="423"/>
                    </a:lnTo>
                    <a:lnTo>
                      <a:pt x="632" y="423"/>
                    </a:lnTo>
                    <a:lnTo>
                      <a:pt x="637" y="424"/>
                    </a:lnTo>
                    <a:lnTo>
                      <a:pt x="637" y="425"/>
                    </a:lnTo>
                    <a:lnTo>
                      <a:pt x="637" y="426"/>
                    </a:lnTo>
                    <a:lnTo>
                      <a:pt x="637" y="434"/>
                    </a:lnTo>
                    <a:lnTo>
                      <a:pt x="631" y="435"/>
                    </a:lnTo>
                    <a:lnTo>
                      <a:pt x="619" y="436"/>
                    </a:lnTo>
                    <a:lnTo>
                      <a:pt x="617" y="435"/>
                    </a:lnTo>
                    <a:lnTo>
                      <a:pt x="615" y="434"/>
                    </a:lnTo>
                    <a:lnTo>
                      <a:pt x="614" y="434"/>
                    </a:lnTo>
                    <a:lnTo>
                      <a:pt x="614" y="436"/>
                    </a:lnTo>
                    <a:lnTo>
                      <a:pt x="613" y="438"/>
                    </a:lnTo>
                    <a:lnTo>
                      <a:pt x="613" y="441"/>
                    </a:lnTo>
                    <a:lnTo>
                      <a:pt x="610" y="441"/>
                    </a:lnTo>
                    <a:lnTo>
                      <a:pt x="605" y="439"/>
                    </a:lnTo>
                    <a:lnTo>
                      <a:pt x="604" y="439"/>
                    </a:lnTo>
                    <a:lnTo>
                      <a:pt x="604" y="441"/>
                    </a:lnTo>
                    <a:lnTo>
                      <a:pt x="601" y="441"/>
                    </a:lnTo>
                    <a:lnTo>
                      <a:pt x="597" y="443"/>
                    </a:lnTo>
                    <a:lnTo>
                      <a:pt x="596" y="447"/>
                    </a:lnTo>
                    <a:lnTo>
                      <a:pt x="595" y="447"/>
                    </a:lnTo>
                    <a:lnTo>
                      <a:pt x="591" y="448"/>
                    </a:lnTo>
                    <a:lnTo>
                      <a:pt x="590" y="452"/>
                    </a:lnTo>
                    <a:lnTo>
                      <a:pt x="587" y="454"/>
                    </a:lnTo>
                    <a:lnTo>
                      <a:pt x="578" y="457"/>
                    </a:lnTo>
                    <a:lnTo>
                      <a:pt x="575" y="458"/>
                    </a:lnTo>
                    <a:lnTo>
                      <a:pt x="573" y="464"/>
                    </a:lnTo>
                    <a:lnTo>
                      <a:pt x="573" y="466"/>
                    </a:lnTo>
                    <a:lnTo>
                      <a:pt x="574" y="469"/>
                    </a:lnTo>
                    <a:lnTo>
                      <a:pt x="572" y="470"/>
                    </a:lnTo>
                    <a:lnTo>
                      <a:pt x="568" y="471"/>
                    </a:lnTo>
                    <a:lnTo>
                      <a:pt x="563" y="473"/>
                    </a:lnTo>
                    <a:lnTo>
                      <a:pt x="560" y="477"/>
                    </a:lnTo>
                    <a:lnTo>
                      <a:pt x="557" y="477"/>
                    </a:lnTo>
                    <a:lnTo>
                      <a:pt x="553" y="477"/>
                    </a:lnTo>
                    <a:lnTo>
                      <a:pt x="551" y="480"/>
                    </a:lnTo>
                    <a:lnTo>
                      <a:pt x="538" y="481"/>
                    </a:lnTo>
                    <a:lnTo>
                      <a:pt x="532" y="484"/>
                    </a:lnTo>
                    <a:lnTo>
                      <a:pt x="532" y="485"/>
                    </a:lnTo>
                    <a:lnTo>
                      <a:pt x="531" y="485"/>
                    </a:lnTo>
                    <a:lnTo>
                      <a:pt x="528" y="485"/>
                    </a:lnTo>
                    <a:lnTo>
                      <a:pt x="523" y="489"/>
                    </a:lnTo>
                    <a:lnTo>
                      <a:pt x="514" y="490"/>
                    </a:lnTo>
                    <a:lnTo>
                      <a:pt x="507" y="490"/>
                    </a:lnTo>
                    <a:lnTo>
                      <a:pt x="504" y="493"/>
                    </a:lnTo>
                    <a:lnTo>
                      <a:pt x="504" y="495"/>
                    </a:lnTo>
                    <a:lnTo>
                      <a:pt x="487" y="500"/>
                    </a:lnTo>
                    <a:lnTo>
                      <a:pt x="486" y="503"/>
                    </a:lnTo>
                    <a:lnTo>
                      <a:pt x="474" y="506"/>
                    </a:lnTo>
                    <a:lnTo>
                      <a:pt x="471" y="509"/>
                    </a:lnTo>
                    <a:lnTo>
                      <a:pt x="466" y="510"/>
                    </a:lnTo>
                    <a:lnTo>
                      <a:pt x="456" y="515"/>
                    </a:lnTo>
                    <a:lnTo>
                      <a:pt x="455" y="517"/>
                    </a:lnTo>
                    <a:lnTo>
                      <a:pt x="452" y="518"/>
                    </a:lnTo>
                    <a:lnTo>
                      <a:pt x="450" y="518"/>
                    </a:lnTo>
                    <a:lnTo>
                      <a:pt x="448" y="518"/>
                    </a:lnTo>
                    <a:lnTo>
                      <a:pt x="450" y="519"/>
                    </a:lnTo>
                    <a:lnTo>
                      <a:pt x="447" y="521"/>
                    </a:lnTo>
                    <a:lnTo>
                      <a:pt x="443" y="519"/>
                    </a:lnTo>
                    <a:lnTo>
                      <a:pt x="443" y="522"/>
                    </a:lnTo>
                    <a:lnTo>
                      <a:pt x="441" y="522"/>
                    </a:lnTo>
                    <a:lnTo>
                      <a:pt x="442" y="524"/>
                    </a:lnTo>
                    <a:lnTo>
                      <a:pt x="441" y="525"/>
                    </a:lnTo>
                    <a:lnTo>
                      <a:pt x="438" y="524"/>
                    </a:lnTo>
                    <a:lnTo>
                      <a:pt x="438" y="527"/>
                    </a:lnTo>
                    <a:lnTo>
                      <a:pt x="436" y="527"/>
                    </a:lnTo>
                    <a:lnTo>
                      <a:pt x="429" y="529"/>
                    </a:lnTo>
                    <a:lnTo>
                      <a:pt x="428" y="528"/>
                    </a:lnTo>
                    <a:lnTo>
                      <a:pt x="428" y="532"/>
                    </a:lnTo>
                    <a:lnTo>
                      <a:pt x="425" y="532"/>
                    </a:lnTo>
                    <a:lnTo>
                      <a:pt x="423" y="534"/>
                    </a:lnTo>
                    <a:lnTo>
                      <a:pt x="421" y="534"/>
                    </a:lnTo>
                    <a:lnTo>
                      <a:pt x="417" y="533"/>
                    </a:lnTo>
                    <a:lnTo>
                      <a:pt x="413" y="534"/>
                    </a:lnTo>
                    <a:lnTo>
                      <a:pt x="407" y="533"/>
                    </a:lnTo>
                    <a:lnTo>
                      <a:pt x="404" y="534"/>
                    </a:lnTo>
                    <a:lnTo>
                      <a:pt x="403" y="533"/>
                    </a:lnTo>
                    <a:lnTo>
                      <a:pt x="400" y="534"/>
                    </a:lnTo>
                    <a:lnTo>
                      <a:pt x="389" y="533"/>
                    </a:lnTo>
                    <a:lnTo>
                      <a:pt x="384" y="535"/>
                    </a:lnTo>
                    <a:lnTo>
                      <a:pt x="383" y="535"/>
                    </a:lnTo>
                    <a:lnTo>
                      <a:pt x="382" y="537"/>
                    </a:lnTo>
                    <a:lnTo>
                      <a:pt x="380" y="537"/>
                    </a:lnTo>
                    <a:lnTo>
                      <a:pt x="379" y="538"/>
                    </a:lnTo>
                    <a:lnTo>
                      <a:pt x="378" y="540"/>
                    </a:lnTo>
                    <a:lnTo>
                      <a:pt x="366" y="538"/>
                    </a:lnTo>
                    <a:lnTo>
                      <a:pt x="364" y="540"/>
                    </a:lnTo>
                    <a:lnTo>
                      <a:pt x="361" y="537"/>
                    </a:lnTo>
                    <a:lnTo>
                      <a:pt x="352" y="535"/>
                    </a:lnTo>
                    <a:lnTo>
                      <a:pt x="347" y="532"/>
                    </a:lnTo>
                    <a:lnTo>
                      <a:pt x="341" y="529"/>
                    </a:lnTo>
                    <a:lnTo>
                      <a:pt x="338" y="528"/>
                    </a:lnTo>
                    <a:lnTo>
                      <a:pt x="320" y="527"/>
                    </a:lnTo>
                    <a:lnTo>
                      <a:pt x="313" y="527"/>
                    </a:lnTo>
                    <a:lnTo>
                      <a:pt x="298" y="518"/>
                    </a:lnTo>
                    <a:lnTo>
                      <a:pt x="292" y="515"/>
                    </a:lnTo>
                    <a:lnTo>
                      <a:pt x="286" y="515"/>
                    </a:lnTo>
                    <a:lnTo>
                      <a:pt x="279" y="512"/>
                    </a:lnTo>
                    <a:lnTo>
                      <a:pt x="278" y="512"/>
                    </a:lnTo>
                    <a:lnTo>
                      <a:pt x="278" y="509"/>
                    </a:lnTo>
                    <a:lnTo>
                      <a:pt x="277" y="509"/>
                    </a:lnTo>
                    <a:lnTo>
                      <a:pt x="276" y="506"/>
                    </a:lnTo>
                    <a:lnTo>
                      <a:pt x="275" y="505"/>
                    </a:lnTo>
                    <a:lnTo>
                      <a:pt x="272" y="504"/>
                    </a:lnTo>
                    <a:lnTo>
                      <a:pt x="264" y="499"/>
                    </a:lnTo>
                    <a:lnTo>
                      <a:pt x="255" y="495"/>
                    </a:lnTo>
                    <a:lnTo>
                      <a:pt x="239" y="492"/>
                    </a:lnTo>
                    <a:lnTo>
                      <a:pt x="235" y="493"/>
                    </a:lnTo>
                    <a:lnTo>
                      <a:pt x="230" y="492"/>
                    </a:lnTo>
                    <a:lnTo>
                      <a:pt x="226" y="492"/>
                    </a:lnTo>
                    <a:lnTo>
                      <a:pt x="222" y="493"/>
                    </a:lnTo>
                    <a:lnTo>
                      <a:pt x="213" y="493"/>
                    </a:lnTo>
                    <a:lnTo>
                      <a:pt x="201" y="490"/>
                    </a:lnTo>
                    <a:lnTo>
                      <a:pt x="199" y="490"/>
                    </a:lnTo>
                    <a:lnTo>
                      <a:pt x="192" y="489"/>
                    </a:lnTo>
                    <a:lnTo>
                      <a:pt x="188" y="490"/>
                    </a:lnTo>
                    <a:lnTo>
                      <a:pt x="184" y="490"/>
                    </a:lnTo>
                    <a:lnTo>
                      <a:pt x="173" y="487"/>
                    </a:lnTo>
                    <a:lnTo>
                      <a:pt x="169" y="487"/>
                    </a:lnTo>
                    <a:lnTo>
                      <a:pt x="164" y="490"/>
                    </a:lnTo>
                    <a:lnTo>
                      <a:pt x="151" y="487"/>
                    </a:lnTo>
                    <a:lnTo>
                      <a:pt x="144" y="486"/>
                    </a:lnTo>
                    <a:lnTo>
                      <a:pt x="141" y="481"/>
                    </a:lnTo>
                    <a:lnTo>
                      <a:pt x="129" y="473"/>
                    </a:lnTo>
                    <a:lnTo>
                      <a:pt x="126" y="471"/>
                    </a:lnTo>
                    <a:lnTo>
                      <a:pt x="120" y="466"/>
                    </a:lnTo>
                    <a:lnTo>
                      <a:pt x="114" y="464"/>
                    </a:lnTo>
                    <a:lnTo>
                      <a:pt x="113" y="462"/>
                    </a:lnTo>
                    <a:lnTo>
                      <a:pt x="110" y="461"/>
                    </a:lnTo>
                    <a:lnTo>
                      <a:pt x="108" y="460"/>
                    </a:lnTo>
                    <a:lnTo>
                      <a:pt x="107" y="460"/>
                    </a:lnTo>
                    <a:lnTo>
                      <a:pt x="103" y="456"/>
                    </a:lnTo>
                    <a:lnTo>
                      <a:pt x="93" y="452"/>
                    </a:lnTo>
                    <a:lnTo>
                      <a:pt x="92" y="451"/>
                    </a:lnTo>
                    <a:lnTo>
                      <a:pt x="77" y="444"/>
                    </a:lnTo>
                    <a:lnTo>
                      <a:pt x="69" y="439"/>
                    </a:lnTo>
                    <a:lnTo>
                      <a:pt x="65" y="439"/>
                    </a:lnTo>
                    <a:lnTo>
                      <a:pt x="56" y="437"/>
                    </a:lnTo>
                    <a:lnTo>
                      <a:pt x="48" y="435"/>
                    </a:lnTo>
                    <a:lnTo>
                      <a:pt x="40" y="433"/>
                    </a:lnTo>
                    <a:lnTo>
                      <a:pt x="33" y="433"/>
                    </a:lnTo>
                    <a:lnTo>
                      <a:pt x="25" y="429"/>
                    </a:lnTo>
                    <a:lnTo>
                      <a:pt x="10" y="425"/>
                    </a:lnTo>
                    <a:lnTo>
                      <a:pt x="7" y="423"/>
                    </a:lnTo>
                    <a:lnTo>
                      <a:pt x="7" y="421"/>
                    </a:lnTo>
                    <a:lnTo>
                      <a:pt x="0" y="412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8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6878563" y="4438758"/>
                <a:ext cx="845531" cy="806265"/>
              </a:xfrm>
              <a:custGeom>
                <a:avLst/>
                <a:gdLst>
                  <a:gd name="T0" fmla="*/ 2147483647 w 588"/>
                  <a:gd name="T1" fmla="*/ 2147483647 h 559"/>
                  <a:gd name="T2" fmla="*/ 2147483647 w 588"/>
                  <a:gd name="T3" fmla="*/ 2147483647 h 559"/>
                  <a:gd name="T4" fmla="*/ 2147483647 w 588"/>
                  <a:gd name="T5" fmla="*/ 2147483647 h 559"/>
                  <a:gd name="T6" fmla="*/ 2147483647 w 588"/>
                  <a:gd name="T7" fmla="*/ 2147483647 h 559"/>
                  <a:gd name="T8" fmla="*/ 2147483647 w 588"/>
                  <a:gd name="T9" fmla="*/ 2147483647 h 559"/>
                  <a:gd name="T10" fmla="*/ 2147483647 w 588"/>
                  <a:gd name="T11" fmla="*/ 2147483647 h 559"/>
                  <a:gd name="T12" fmla="*/ 2147483647 w 588"/>
                  <a:gd name="T13" fmla="*/ 2147483647 h 559"/>
                  <a:gd name="T14" fmla="*/ 2147483647 w 588"/>
                  <a:gd name="T15" fmla="*/ 2147483647 h 559"/>
                  <a:gd name="T16" fmla="*/ 2147483647 w 588"/>
                  <a:gd name="T17" fmla="*/ 2147483647 h 559"/>
                  <a:gd name="T18" fmla="*/ 2147483647 w 588"/>
                  <a:gd name="T19" fmla="*/ 2147483647 h 559"/>
                  <a:gd name="T20" fmla="*/ 2147483647 w 588"/>
                  <a:gd name="T21" fmla="*/ 2147483647 h 559"/>
                  <a:gd name="T22" fmla="*/ 2147483647 w 588"/>
                  <a:gd name="T23" fmla="*/ 2147483647 h 559"/>
                  <a:gd name="T24" fmla="*/ 2147483647 w 588"/>
                  <a:gd name="T25" fmla="*/ 2147483647 h 559"/>
                  <a:gd name="T26" fmla="*/ 2147483647 w 588"/>
                  <a:gd name="T27" fmla="*/ 2147483647 h 559"/>
                  <a:gd name="T28" fmla="*/ 2147483647 w 588"/>
                  <a:gd name="T29" fmla="*/ 2147483647 h 559"/>
                  <a:gd name="T30" fmla="*/ 2147483647 w 588"/>
                  <a:gd name="T31" fmla="*/ 2147483647 h 559"/>
                  <a:gd name="T32" fmla="*/ 2147483647 w 588"/>
                  <a:gd name="T33" fmla="*/ 2147483647 h 559"/>
                  <a:gd name="T34" fmla="*/ 2147483647 w 588"/>
                  <a:gd name="T35" fmla="*/ 2147483647 h 559"/>
                  <a:gd name="T36" fmla="*/ 2147483647 w 588"/>
                  <a:gd name="T37" fmla="*/ 2147483647 h 559"/>
                  <a:gd name="T38" fmla="*/ 2147483647 w 588"/>
                  <a:gd name="T39" fmla="*/ 2147483647 h 559"/>
                  <a:gd name="T40" fmla="*/ 2147483647 w 588"/>
                  <a:gd name="T41" fmla="*/ 0 h 559"/>
                  <a:gd name="T42" fmla="*/ 2147483647 w 588"/>
                  <a:gd name="T43" fmla="*/ 2147483647 h 559"/>
                  <a:gd name="T44" fmla="*/ 2147483647 w 588"/>
                  <a:gd name="T45" fmla="*/ 2147483647 h 559"/>
                  <a:gd name="T46" fmla="*/ 2147483647 w 588"/>
                  <a:gd name="T47" fmla="*/ 2147483647 h 559"/>
                  <a:gd name="T48" fmla="*/ 2147483647 w 588"/>
                  <a:gd name="T49" fmla="*/ 2147483647 h 559"/>
                  <a:gd name="T50" fmla="*/ 2147483647 w 588"/>
                  <a:gd name="T51" fmla="*/ 2147483647 h 559"/>
                  <a:gd name="T52" fmla="*/ 2147483647 w 588"/>
                  <a:gd name="T53" fmla="*/ 2147483647 h 559"/>
                  <a:gd name="T54" fmla="*/ 2147483647 w 588"/>
                  <a:gd name="T55" fmla="*/ 2147483647 h 559"/>
                  <a:gd name="T56" fmla="*/ 2147483647 w 588"/>
                  <a:gd name="T57" fmla="*/ 2147483647 h 559"/>
                  <a:gd name="T58" fmla="*/ 2147483647 w 588"/>
                  <a:gd name="T59" fmla="*/ 2147483647 h 559"/>
                  <a:gd name="T60" fmla="*/ 2147483647 w 588"/>
                  <a:gd name="T61" fmla="*/ 2147483647 h 559"/>
                  <a:gd name="T62" fmla="*/ 2147483647 w 588"/>
                  <a:gd name="T63" fmla="*/ 2147483647 h 559"/>
                  <a:gd name="T64" fmla="*/ 2147483647 w 588"/>
                  <a:gd name="T65" fmla="*/ 2147483647 h 559"/>
                  <a:gd name="T66" fmla="*/ 2147483647 w 588"/>
                  <a:gd name="T67" fmla="*/ 2147483647 h 559"/>
                  <a:gd name="T68" fmla="*/ 0 w 588"/>
                  <a:gd name="T69" fmla="*/ 2147483647 h 559"/>
                  <a:gd name="T70" fmla="*/ 2147483647 w 588"/>
                  <a:gd name="T71" fmla="*/ 2147483647 h 559"/>
                  <a:gd name="T72" fmla="*/ 2147483647 w 588"/>
                  <a:gd name="T73" fmla="*/ 2147483647 h 5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8"/>
                  <a:gd name="T112" fmla="*/ 0 h 559"/>
                  <a:gd name="T113" fmla="*/ 588 w 588"/>
                  <a:gd name="T114" fmla="*/ 559 h 5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8" h="559">
                    <a:moveTo>
                      <a:pt x="48" y="497"/>
                    </a:moveTo>
                    <a:lnTo>
                      <a:pt x="50" y="511"/>
                    </a:lnTo>
                    <a:lnTo>
                      <a:pt x="56" y="511"/>
                    </a:lnTo>
                    <a:lnTo>
                      <a:pt x="59" y="519"/>
                    </a:lnTo>
                    <a:lnTo>
                      <a:pt x="64" y="521"/>
                    </a:lnTo>
                    <a:lnTo>
                      <a:pt x="69" y="521"/>
                    </a:lnTo>
                    <a:lnTo>
                      <a:pt x="72" y="521"/>
                    </a:lnTo>
                    <a:lnTo>
                      <a:pt x="74" y="526"/>
                    </a:lnTo>
                    <a:lnTo>
                      <a:pt x="79" y="526"/>
                    </a:lnTo>
                    <a:lnTo>
                      <a:pt x="83" y="526"/>
                    </a:lnTo>
                    <a:lnTo>
                      <a:pt x="84" y="527"/>
                    </a:lnTo>
                    <a:lnTo>
                      <a:pt x="89" y="533"/>
                    </a:lnTo>
                    <a:lnTo>
                      <a:pt x="101" y="540"/>
                    </a:lnTo>
                    <a:lnTo>
                      <a:pt x="102" y="544"/>
                    </a:lnTo>
                    <a:lnTo>
                      <a:pt x="104" y="546"/>
                    </a:lnTo>
                    <a:lnTo>
                      <a:pt x="140" y="545"/>
                    </a:lnTo>
                    <a:lnTo>
                      <a:pt x="147" y="546"/>
                    </a:lnTo>
                    <a:lnTo>
                      <a:pt x="146" y="540"/>
                    </a:lnTo>
                    <a:lnTo>
                      <a:pt x="155" y="539"/>
                    </a:lnTo>
                    <a:lnTo>
                      <a:pt x="154" y="521"/>
                    </a:lnTo>
                    <a:lnTo>
                      <a:pt x="161" y="511"/>
                    </a:lnTo>
                    <a:lnTo>
                      <a:pt x="169" y="510"/>
                    </a:lnTo>
                    <a:lnTo>
                      <a:pt x="183" y="511"/>
                    </a:lnTo>
                    <a:lnTo>
                      <a:pt x="191" y="515"/>
                    </a:lnTo>
                    <a:lnTo>
                      <a:pt x="199" y="516"/>
                    </a:lnTo>
                    <a:lnTo>
                      <a:pt x="230" y="533"/>
                    </a:lnTo>
                    <a:lnTo>
                      <a:pt x="260" y="533"/>
                    </a:lnTo>
                    <a:lnTo>
                      <a:pt x="264" y="558"/>
                    </a:lnTo>
                    <a:lnTo>
                      <a:pt x="345" y="552"/>
                    </a:lnTo>
                    <a:lnTo>
                      <a:pt x="553" y="538"/>
                    </a:lnTo>
                    <a:lnTo>
                      <a:pt x="587" y="536"/>
                    </a:lnTo>
                    <a:lnTo>
                      <a:pt x="583" y="511"/>
                    </a:lnTo>
                    <a:lnTo>
                      <a:pt x="569" y="325"/>
                    </a:lnTo>
                    <a:lnTo>
                      <a:pt x="566" y="278"/>
                    </a:lnTo>
                    <a:lnTo>
                      <a:pt x="428" y="99"/>
                    </a:lnTo>
                    <a:lnTo>
                      <a:pt x="402" y="65"/>
                    </a:lnTo>
                    <a:lnTo>
                      <a:pt x="395" y="73"/>
                    </a:lnTo>
                    <a:lnTo>
                      <a:pt x="379" y="69"/>
                    </a:lnTo>
                    <a:lnTo>
                      <a:pt x="374" y="65"/>
                    </a:lnTo>
                    <a:lnTo>
                      <a:pt x="364" y="63"/>
                    </a:lnTo>
                    <a:lnTo>
                      <a:pt x="347" y="64"/>
                    </a:lnTo>
                    <a:lnTo>
                      <a:pt x="345" y="0"/>
                    </a:lnTo>
                    <a:lnTo>
                      <a:pt x="340" y="0"/>
                    </a:lnTo>
                    <a:lnTo>
                      <a:pt x="331" y="21"/>
                    </a:lnTo>
                    <a:lnTo>
                      <a:pt x="322" y="65"/>
                    </a:lnTo>
                    <a:lnTo>
                      <a:pt x="330" y="152"/>
                    </a:lnTo>
                    <a:lnTo>
                      <a:pt x="335" y="168"/>
                    </a:lnTo>
                    <a:lnTo>
                      <a:pt x="335" y="174"/>
                    </a:lnTo>
                    <a:lnTo>
                      <a:pt x="325" y="183"/>
                    </a:lnTo>
                    <a:lnTo>
                      <a:pt x="317" y="187"/>
                    </a:lnTo>
                    <a:lnTo>
                      <a:pt x="305" y="201"/>
                    </a:lnTo>
                    <a:lnTo>
                      <a:pt x="299" y="201"/>
                    </a:lnTo>
                    <a:lnTo>
                      <a:pt x="297" y="206"/>
                    </a:lnTo>
                    <a:lnTo>
                      <a:pt x="295" y="238"/>
                    </a:lnTo>
                    <a:lnTo>
                      <a:pt x="296" y="257"/>
                    </a:lnTo>
                    <a:lnTo>
                      <a:pt x="294" y="270"/>
                    </a:lnTo>
                    <a:lnTo>
                      <a:pt x="288" y="286"/>
                    </a:lnTo>
                    <a:lnTo>
                      <a:pt x="278" y="298"/>
                    </a:lnTo>
                    <a:lnTo>
                      <a:pt x="266" y="310"/>
                    </a:lnTo>
                    <a:lnTo>
                      <a:pt x="166" y="383"/>
                    </a:lnTo>
                    <a:lnTo>
                      <a:pt x="162" y="388"/>
                    </a:lnTo>
                    <a:lnTo>
                      <a:pt x="146" y="392"/>
                    </a:lnTo>
                    <a:lnTo>
                      <a:pt x="144" y="395"/>
                    </a:lnTo>
                    <a:lnTo>
                      <a:pt x="137" y="396"/>
                    </a:lnTo>
                    <a:lnTo>
                      <a:pt x="136" y="397"/>
                    </a:lnTo>
                    <a:lnTo>
                      <a:pt x="124" y="404"/>
                    </a:lnTo>
                    <a:lnTo>
                      <a:pt x="123" y="404"/>
                    </a:lnTo>
                    <a:lnTo>
                      <a:pt x="118" y="407"/>
                    </a:lnTo>
                    <a:lnTo>
                      <a:pt x="109" y="408"/>
                    </a:lnTo>
                    <a:lnTo>
                      <a:pt x="0" y="419"/>
                    </a:lnTo>
                    <a:lnTo>
                      <a:pt x="19" y="446"/>
                    </a:lnTo>
                    <a:lnTo>
                      <a:pt x="46" y="453"/>
                    </a:lnTo>
                    <a:lnTo>
                      <a:pt x="48" y="481"/>
                    </a:lnTo>
                    <a:lnTo>
                      <a:pt x="48" y="497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9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6476484" y="5242106"/>
                <a:ext cx="975840" cy="880526"/>
              </a:xfrm>
              <a:custGeom>
                <a:avLst/>
                <a:gdLst>
                  <a:gd name="T0" fmla="*/ 2147483647 w 678"/>
                  <a:gd name="T1" fmla="*/ 2147483647 h 611"/>
                  <a:gd name="T2" fmla="*/ 2147483647 w 678"/>
                  <a:gd name="T3" fmla="*/ 2147483647 h 611"/>
                  <a:gd name="T4" fmla="*/ 2147483647 w 678"/>
                  <a:gd name="T5" fmla="*/ 2147483647 h 611"/>
                  <a:gd name="T6" fmla="*/ 2147483647 w 678"/>
                  <a:gd name="T7" fmla="*/ 2147483647 h 611"/>
                  <a:gd name="T8" fmla="*/ 2147483647 w 678"/>
                  <a:gd name="T9" fmla="*/ 2147483647 h 611"/>
                  <a:gd name="T10" fmla="*/ 2147483647 w 678"/>
                  <a:gd name="T11" fmla="*/ 2147483647 h 611"/>
                  <a:gd name="T12" fmla="*/ 2147483647 w 678"/>
                  <a:gd name="T13" fmla="*/ 2147483647 h 611"/>
                  <a:gd name="T14" fmla="*/ 2147483647 w 678"/>
                  <a:gd name="T15" fmla="*/ 2147483647 h 611"/>
                  <a:gd name="T16" fmla="*/ 2147483647 w 678"/>
                  <a:gd name="T17" fmla="*/ 2147483647 h 611"/>
                  <a:gd name="T18" fmla="*/ 2147483647 w 678"/>
                  <a:gd name="T19" fmla="*/ 2147483647 h 611"/>
                  <a:gd name="T20" fmla="*/ 2147483647 w 678"/>
                  <a:gd name="T21" fmla="*/ 2147483647 h 611"/>
                  <a:gd name="T22" fmla="*/ 2147483647 w 678"/>
                  <a:gd name="T23" fmla="*/ 2147483647 h 611"/>
                  <a:gd name="T24" fmla="*/ 2147483647 w 678"/>
                  <a:gd name="T25" fmla="*/ 2147483647 h 611"/>
                  <a:gd name="T26" fmla="*/ 2147483647 w 678"/>
                  <a:gd name="T27" fmla="*/ 2147483647 h 611"/>
                  <a:gd name="T28" fmla="*/ 2147483647 w 678"/>
                  <a:gd name="T29" fmla="*/ 2147483647 h 611"/>
                  <a:gd name="T30" fmla="*/ 2147483647 w 678"/>
                  <a:gd name="T31" fmla="*/ 2147483647 h 611"/>
                  <a:gd name="T32" fmla="*/ 2147483647 w 678"/>
                  <a:gd name="T33" fmla="*/ 2147483647 h 611"/>
                  <a:gd name="T34" fmla="*/ 2147483647 w 678"/>
                  <a:gd name="T35" fmla="*/ 2147483647 h 611"/>
                  <a:gd name="T36" fmla="*/ 2147483647 w 678"/>
                  <a:gd name="T37" fmla="*/ 2147483647 h 611"/>
                  <a:gd name="T38" fmla="*/ 2147483647 w 678"/>
                  <a:gd name="T39" fmla="*/ 2147483647 h 611"/>
                  <a:gd name="T40" fmla="*/ 2147483647 w 678"/>
                  <a:gd name="T41" fmla="*/ 2147483647 h 611"/>
                  <a:gd name="T42" fmla="*/ 2147483647 w 678"/>
                  <a:gd name="T43" fmla="*/ 2147483647 h 611"/>
                  <a:gd name="T44" fmla="*/ 2147483647 w 678"/>
                  <a:gd name="T45" fmla="*/ 2147483647 h 611"/>
                  <a:gd name="T46" fmla="*/ 2147483647 w 678"/>
                  <a:gd name="T47" fmla="*/ 2147483647 h 611"/>
                  <a:gd name="T48" fmla="*/ 2147483647 w 678"/>
                  <a:gd name="T49" fmla="*/ 2147483647 h 611"/>
                  <a:gd name="T50" fmla="*/ 2147483647 w 678"/>
                  <a:gd name="T51" fmla="*/ 2147483647 h 611"/>
                  <a:gd name="T52" fmla="*/ 2147483647 w 678"/>
                  <a:gd name="T53" fmla="*/ 2147483647 h 611"/>
                  <a:gd name="T54" fmla="*/ 2147483647 w 678"/>
                  <a:gd name="T55" fmla="*/ 2147483647 h 611"/>
                  <a:gd name="T56" fmla="*/ 2147483647 w 678"/>
                  <a:gd name="T57" fmla="*/ 2147483647 h 611"/>
                  <a:gd name="T58" fmla="*/ 2147483647 w 678"/>
                  <a:gd name="T59" fmla="*/ 2147483647 h 611"/>
                  <a:gd name="T60" fmla="*/ 2147483647 w 678"/>
                  <a:gd name="T61" fmla="*/ 2147483647 h 611"/>
                  <a:gd name="T62" fmla="*/ 2147483647 w 678"/>
                  <a:gd name="T63" fmla="*/ 2147483647 h 611"/>
                  <a:gd name="T64" fmla="*/ 2147483647 w 678"/>
                  <a:gd name="T65" fmla="*/ 2147483647 h 611"/>
                  <a:gd name="T66" fmla="*/ 2147483647 w 678"/>
                  <a:gd name="T67" fmla="*/ 2147483647 h 611"/>
                  <a:gd name="T68" fmla="*/ 2147483647 w 678"/>
                  <a:gd name="T69" fmla="*/ 2147483647 h 611"/>
                  <a:gd name="T70" fmla="*/ 2147483647 w 678"/>
                  <a:gd name="T71" fmla="*/ 2147483647 h 611"/>
                  <a:gd name="T72" fmla="*/ 2147483647 w 678"/>
                  <a:gd name="T73" fmla="*/ 2147483647 h 611"/>
                  <a:gd name="T74" fmla="*/ 2147483647 w 678"/>
                  <a:gd name="T75" fmla="*/ 2147483647 h 611"/>
                  <a:gd name="T76" fmla="*/ 2147483647 w 678"/>
                  <a:gd name="T77" fmla="*/ 2147483647 h 611"/>
                  <a:gd name="T78" fmla="*/ 2147483647 w 678"/>
                  <a:gd name="T79" fmla="*/ 2147483647 h 611"/>
                  <a:gd name="T80" fmla="*/ 2147483647 w 678"/>
                  <a:gd name="T81" fmla="*/ 2147483647 h 611"/>
                  <a:gd name="T82" fmla="*/ 2147483647 w 678"/>
                  <a:gd name="T83" fmla="*/ 2147483647 h 611"/>
                  <a:gd name="T84" fmla="*/ 2147483647 w 678"/>
                  <a:gd name="T85" fmla="*/ 2147483647 h 611"/>
                  <a:gd name="T86" fmla="*/ 2147483647 w 678"/>
                  <a:gd name="T87" fmla="*/ 2147483647 h 611"/>
                  <a:gd name="T88" fmla="*/ 2147483647 w 678"/>
                  <a:gd name="T89" fmla="*/ 2147483647 h 611"/>
                  <a:gd name="T90" fmla="*/ 2147483647 w 678"/>
                  <a:gd name="T91" fmla="*/ 2147483647 h 611"/>
                  <a:gd name="T92" fmla="*/ 2147483647 w 678"/>
                  <a:gd name="T93" fmla="*/ 2147483647 h 611"/>
                  <a:gd name="T94" fmla="*/ 2147483647 w 678"/>
                  <a:gd name="T95" fmla="*/ 2147483647 h 611"/>
                  <a:gd name="T96" fmla="*/ 2147483647 w 678"/>
                  <a:gd name="T97" fmla="*/ 2147483647 h 611"/>
                  <a:gd name="T98" fmla="*/ 2147483647 w 678"/>
                  <a:gd name="T99" fmla="*/ 2147483647 h 611"/>
                  <a:gd name="T100" fmla="*/ 2147483647 w 678"/>
                  <a:gd name="T101" fmla="*/ 2147483647 h 611"/>
                  <a:gd name="T102" fmla="*/ 2147483647 w 678"/>
                  <a:gd name="T103" fmla="*/ 2147483647 h 611"/>
                  <a:gd name="T104" fmla="*/ 2147483647 w 678"/>
                  <a:gd name="T105" fmla="*/ 2147483647 h 611"/>
                  <a:gd name="T106" fmla="*/ 2147483647 w 678"/>
                  <a:gd name="T107" fmla="*/ 2147483647 h 611"/>
                  <a:gd name="T108" fmla="*/ 2147483647 w 678"/>
                  <a:gd name="T109" fmla="*/ 2147483647 h 611"/>
                  <a:gd name="T110" fmla="*/ 2147483647 w 678"/>
                  <a:gd name="T111" fmla="*/ 2147483647 h 611"/>
                  <a:gd name="T112" fmla="*/ 2147483647 w 678"/>
                  <a:gd name="T113" fmla="*/ 2147483647 h 6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8"/>
                  <a:gd name="T172" fmla="*/ 0 h 611"/>
                  <a:gd name="T173" fmla="*/ 678 w 678"/>
                  <a:gd name="T174" fmla="*/ 611 h 6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8" h="611">
                    <a:moveTo>
                      <a:pt x="0" y="287"/>
                    </a:moveTo>
                    <a:lnTo>
                      <a:pt x="16" y="241"/>
                    </a:lnTo>
                    <a:lnTo>
                      <a:pt x="47" y="158"/>
                    </a:lnTo>
                    <a:lnTo>
                      <a:pt x="54" y="152"/>
                    </a:lnTo>
                    <a:lnTo>
                      <a:pt x="68" y="142"/>
                    </a:lnTo>
                    <a:lnTo>
                      <a:pt x="75" y="141"/>
                    </a:lnTo>
                    <a:lnTo>
                      <a:pt x="72" y="140"/>
                    </a:lnTo>
                    <a:lnTo>
                      <a:pt x="80" y="133"/>
                    </a:lnTo>
                    <a:lnTo>
                      <a:pt x="84" y="132"/>
                    </a:lnTo>
                    <a:lnTo>
                      <a:pt x="84" y="125"/>
                    </a:lnTo>
                    <a:lnTo>
                      <a:pt x="101" y="81"/>
                    </a:lnTo>
                    <a:lnTo>
                      <a:pt x="105" y="81"/>
                    </a:lnTo>
                    <a:lnTo>
                      <a:pt x="108" y="78"/>
                    </a:lnTo>
                    <a:lnTo>
                      <a:pt x="109" y="76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20" y="62"/>
                    </a:lnTo>
                    <a:lnTo>
                      <a:pt x="123" y="21"/>
                    </a:lnTo>
                    <a:lnTo>
                      <a:pt x="133" y="5"/>
                    </a:lnTo>
                    <a:lnTo>
                      <a:pt x="137" y="3"/>
                    </a:lnTo>
                    <a:lnTo>
                      <a:pt x="141" y="4"/>
                    </a:lnTo>
                    <a:lnTo>
                      <a:pt x="157" y="4"/>
                    </a:lnTo>
                    <a:lnTo>
                      <a:pt x="163" y="7"/>
                    </a:lnTo>
                    <a:lnTo>
                      <a:pt x="172" y="20"/>
                    </a:lnTo>
                    <a:lnTo>
                      <a:pt x="181" y="25"/>
                    </a:lnTo>
                    <a:lnTo>
                      <a:pt x="182" y="33"/>
                    </a:lnTo>
                    <a:lnTo>
                      <a:pt x="180" y="45"/>
                    </a:lnTo>
                    <a:lnTo>
                      <a:pt x="181" y="59"/>
                    </a:lnTo>
                    <a:lnTo>
                      <a:pt x="184" y="64"/>
                    </a:lnTo>
                    <a:lnTo>
                      <a:pt x="189" y="84"/>
                    </a:lnTo>
                    <a:lnTo>
                      <a:pt x="194" y="87"/>
                    </a:lnTo>
                    <a:lnTo>
                      <a:pt x="210" y="87"/>
                    </a:lnTo>
                    <a:lnTo>
                      <a:pt x="218" y="92"/>
                    </a:lnTo>
                    <a:lnTo>
                      <a:pt x="229" y="105"/>
                    </a:lnTo>
                    <a:lnTo>
                      <a:pt x="234" y="106"/>
                    </a:lnTo>
                    <a:lnTo>
                      <a:pt x="243" y="107"/>
                    </a:lnTo>
                    <a:lnTo>
                      <a:pt x="246" y="105"/>
                    </a:lnTo>
                    <a:lnTo>
                      <a:pt x="269" y="75"/>
                    </a:lnTo>
                    <a:lnTo>
                      <a:pt x="298" y="45"/>
                    </a:lnTo>
                    <a:lnTo>
                      <a:pt x="299" y="39"/>
                    </a:lnTo>
                    <a:lnTo>
                      <a:pt x="301" y="36"/>
                    </a:lnTo>
                    <a:lnTo>
                      <a:pt x="305" y="34"/>
                    </a:lnTo>
                    <a:lnTo>
                      <a:pt x="310" y="30"/>
                    </a:lnTo>
                    <a:lnTo>
                      <a:pt x="319" y="25"/>
                    </a:lnTo>
                    <a:lnTo>
                      <a:pt x="325" y="23"/>
                    </a:lnTo>
                    <a:lnTo>
                      <a:pt x="328" y="20"/>
                    </a:lnTo>
                    <a:lnTo>
                      <a:pt x="337" y="20"/>
                    </a:lnTo>
                    <a:lnTo>
                      <a:pt x="340" y="21"/>
                    </a:lnTo>
                    <a:lnTo>
                      <a:pt x="343" y="18"/>
                    </a:lnTo>
                    <a:lnTo>
                      <a:pt x="347" y="4"/>
                    </a:lnTo>
                    <a:lnTo>
                      <a:pt x="349" y="4"/>
                    </a:lnTo>
                    <a:lnTo>
                      <a:pt x="362" y="0"/>
                    </a:lnTo>
                    <a:lnTo>
                      <a:pt x="363" y="2"/>
                    </a:lnTo>
                    <a:lnTo>
                      <a:pt x="363" y="7"/>
                    </a:lnTo>
                    <a:lnTo>
                      <a:pt x="366" y="8"/>
                    </a:lnTo>
                    <a:lnTo>
                      <a:pt x="368" y="8"/>
                    </a:lnTo>
                    <a:lnTo>
                      <a:pt x="373" y="6"/>
                    </a:lnTo>
                    <a:lnTo>
                      <a:pt x="379" y="11"/>
                    </a:lnTo>
                    <a:lnTo>
                      <a:pt x="380" y="14"/>
                    </a:lnTo>
                    <a:lnTo>
                      <a:pt x="386" y="14"/>
                    </a:lnTo>
                    <a:lnTo>
                      <a:pt x="391" y="11"/>
                    </a:lnTo>
                    <a:lnTo>
                      <a:pt x="395" y="12"/>
                    </a:lnTo>
                    <a:lnTo>
                      <a:pt x="396" y="14"/>
                    </a:lnTo>
                    <a:lnTo>
                      <a:pt x="399" y="24"/>
                    </a:lnTo>
                    <a:lnTo>
                      <a:pt x="403" y="37"/>
                    </a:lnTo>
                    <a:lnTo>
                      <a:pt x="406" y="39"/>
                    </a:lnTo>
                    <a:lnTo>
                      <a:pt x="417" y="40"/>
                    </a:lnTo>
                    <a:lnTo>
                      <a:pt x="422" y="43"/>
                    </a:lnTo>
                    <a:lnTo>
                      <a:pt x="430" y="54"/>
                    </a:lnTo>
                    <a:lnTo>
                      <a:pt x="429" y="59"/>
                    </a:lnTo>
                    <a:lnTo>
                      <a:pt x="424" y="69"/>
                    </a:lnTo>
                    <a:lnTo>
                      <a:pt x="424" y="77"/>
                    </a:lnTo>
                    <a:lnTo>
                      <a:pt x="429" y="80"/>
                    </a:lnTo>
                    <a:lnTo>
                      <a:pt x="447" y="81"/>
                    </a:lnTo>
                    <a:lnTo>
                      <a:pt x="455" y="84"/>
                    </a:lnTo>
                    <a:lnTo>
                      <a:pt x="455" y="90"/>
                    </a:lnTo>
                    <a:lnTo>
                      <a:pt x="459" y="90"/>
                    </a:lnTo>
                    <a:lnTo>
                      <a:pt x="472" y="90"/>
                    </a:lnTo>
                    <a:lnTo>
                      <a:pt x="473" y="97"/>
                    </a:lnTo>
                    <a:lnTo>
                      <a:pt x="477" y="97"/>
                    </a:lnTo>
                    <a:lnTo>
                      <a:pt x="477" y="101"/>
                    </a:lnTo>
                    <a:lnTo>
                      <a:pt x="475" y="102"/>
                    </a:lnTo>
                    <a:lnTo>
                      <a:pt x="473" y="109"/>
                    </a:lnTo>
                    <a:lnTo>
                      <a:pt x="471" y="111"/>
                    </a:lnTo>
                    <a:lnTo>
                      <a:pt x="468" y="113"/>
                    </a:lnTo>
                    <a:lnTo>
                      <a:pt x="473" y="113"/>
                    </a:lnTo>
                    <a:lnTo>
                      <a:pt x="496" y="123"/>
                    </a:lnTo>
                    <a:lnTo>
                      <a:pt x="541" y="161"/>
                    </a:lnTo>
                    <a:lnTo>
                      <a:pt x="568" y="178"/>
                    </a:lnTo>
                    <a:lnTo>
                      <a:pt x="598" y="193"/>
                    </a:lnTo>
                    <a:lnTo>
                      <a:pt x="623" y="213"/>
                    </a:lnTo>
                    <a:lnTo>
                      <a:pt x="643" y="239"/>
                    </a:lnTo>
                    <a:lnTo>
                      <a:pt x="659" y="244"/>
                    </a:lnTo>
                    <a:lnTo>
                      <a:pt x="677" y="251"/>
                    </a:lnTo>
                    <a:lnTo>
                      <a:pt x="670" y="281"/>
                    </a:lnTo>
                    <a:lnTo>
                      <a:pt x="652" y="313"/>
                    </a:lnTo>
                    <a:lnTo>
                      <a:pt x="445" y="331"/>
                    </a:lnTo>
                    <a:lnTo>
                      <a:pt x="424" y="356"/>
                    </a:lnTo>
                    <a:lnTo>
                      <a:pt x="414" y="378"/>
                    </a:lnTo>
                    <a:lnTo>
                      <a:pt x="375" y="445"/>
                    </a:lnTo>
                    <a:lnTo>
                      <a:pt x="365" y="450"/>
                    </a:lnTo>
                    <a:lnTo>
                      <a:pt x="362" y="454"/>
                    </a:lnTo>
                    <a:lnTo>
                      <a:pt x="362" y="456"/>
                    </a:lnTo>
                    <a:lnTo>
                      <a:pt x="362" y="458"/>
                    </a:lnTo>
                    <a:lnTo>
                      <a:pt x="370" y="460"/>
                    </a:lnTo>
                    <a:lnTo>
                      <a:pt x="370" y="479"/>
                    </a:lnTo>
                    <a:lnTo>
                      <a:pt x="363" y="492"/>
                    </a:lnTo>
                    <a:lnTo>
                      <a:pt x="368" y="497"/>
                    </a:lnTo>
                    <a:lnTo>
                      <a:pt x="385" y="502"/>
                    </a:lnTo>
                    <a:lnTo>
                      <a:pt x="385" y="526"/>
                    </a:lnTo>
                    <a:lnTo>
                      <a:pt x="379" y="534"/>
                    </a:lnTo>
                    <a:lnTo>
                      <a:pt x="372" y="540"/>
                    </a:lnTo>
                    <a:lnTo>
                      <a:pt x="373" y="564"/>
                    </a:lnTo>
                    <a:lnTo>
                      <a:pt x="372" y="572"/>
                    </a:lnTo>
                    <a:lnTo>
                      <a:pt x="376" y="588"/>
                    </a:lnTo>
                    <a:lnTo>
                      <a:pt x="362" y="610"/>
                    </a:lnTo>
                    <a:lnTo>
                      <a:pt x="358" y="605"/>
                    </a:lnTo>
                    <a:lnTo>
                      <a:pt x="357" y="603"/>
                    </a:lnTo>
                    <a:lnTo>
                      <a:pt x="358" y="604"/>
                    </a:lnTo>
                    <a:lnTo>
                      <a:pt x="354" y="601"/>
                    </a:lnTo>
                    <a:lnTo>
                      <a:pt x="305" y="559"/>
                    </a:lnTo>
                    <a:lnTo>
                      <a:pt x="283" y="539"/>
                    </a:lnTo>
                    <a:lnTo>
                      <a:pt x="281" y="535"/>
                    </a:lnTo>
                    <a:lnTo>
                      <a:pt x="281" y="536"/>
                    </a:lnTo>
                    <a:lnTo>
                      <a:pt x="275" y="533"/>
                    </a:lnTo>
                    <a:lnTo>
                      <a:pt x="262" y="520"/>
                    </a:lnTo>
                    <a:lnTo>
                      <a:pt x="262" y="514"/>
                    </a:lnTo>
                    <a:lnTo>
                      <a:pt x="260" y="512"/>
                    </a:lnTo>
                    <a:lnTo>
                      <a:pt x="255" y="514"/>
                    </a:lnTo>
                    <a:lnTo>
                      <a:pt x="237" y="493"/>
                    </a:lnTo>
                    <a:lnTo>
                      <a:pt x="239" y="495"/>
                    </a:lnTo>
                    <a:lnTo>
                      <a:pt x="239" y="492"/>
                    </a:lnTo>
                    <a:lnTo>
                      <a:pt x="233" y="488"/>
                    </a:lnTo>
                    <a:lnTo>
                      <a:pt x="231" y="485"/>
                    </a:lnTo>
                    <a:lnTo>
                      <a:pt x="228" y="485"/>
                    </a:lnTo>
                    <a:lnTo>
                      <a:pt x="228" y="483"/>
                    </a:lnTo>
                    <a:lnTo>
                      <a:pt x="223" y="482"/>
                    </a:lnTo>
                    <a:lnTo>
                      <a:pt x="217" y="478"/>
                    </a:lnTo>
                    <a:lnTo>
                      <a:pt x="216" y="478"/>
                    </a:lnTo>
                    <a:lnTo>
                      <a:pt x="219" y="482"/>
                    </a:lnTo>
                    <a:lnTo>
                      <a:pt x="218" y="482"/>
                    </a:lnTo>
                    <a:lnTo>
                      <a:pt x="214" y="477"/>
                    </a:lnTo>
                    <a:lnTo>
                      <a:pt x="212" y="476"/>
                    </a:lnTo>
                    <a:lnTo>
                      <a:pt x="208" y="472"/>
                    </a:lnTo>
                    <a:lnTo>
                      <a:pt x="203" y="468"/>
                    </a:lnTo>
                    <a:lnTo>
                      <a:pt x="182" y="449"/>
                    </a:lnTo>
                    <a:lnTo>
                      <a:pt x="177" y="445"/>
                    </a:lnTo>
                    <a:lnTo>
                      <a:pt x="175" y="443"/>
                    </a:lnTo>
                    <a:lnTo>
                      <a:pt x="152" y="427"/>
                    </a:lnTo>
                    <a:lnTo>
                      <a:pt x="151" y="424"/>
                    </a:lnTo>
                    <a:lnTo>
                      <a:pt x="141" y="416"/>
                    </a:lnTo>
                    <a:lnTo>
                      <a:pt x="123" y="403"/>
                    </a:lnTo>
                    <a:lnTo>
                      <a:pt x="108" y="393"/>
                    </a:lnTo>
                    <a:lnTo>
                      <a:pt x="105" y="392"/>
                    </a:lnTo>
                    <a:lnTo>
                      <a:pt x="101" y="390"/>
                    </a:lnTo>
                    <a:lnTo>
                      <a:pt x="90" y="380"/>
                    </a:lnTo>
                    <a:lnTo>
                      <a:pt x="83" y="377"/>
                    </a:lnTo>
                    <a:lnTo>
                      <a:pt x="74" y="370"/>
                    </a:lnTo>
                    <a:lnTo>
                      <a:pt x="68" y="368"/>
                    </a:lnTo>
                    <a:lnTo>
                      <a:pt x="64" y="364"/>
                    </a:lnTo>
                    <a:lnTo>
                      <a:pt x="54" y="360"/>
                    </a:lnTo>
                    <a:lnTo>
                      <a:pt x="45" y="357"/>
                    </a:lnTo>
                    <a:lnTo>
                      <a:pt x="42" y="357"/>
                    </a:lnTo>
                    <a:lnTo>
                      <a:pt x="40" y="355"/>
                    </a:lnTo>
                    <a:lnTo>
                      <a:pt x="38" y="352"/>
                    </a:lnTo>
                    <a:lnTo>
                      <a:pt x="36" y="350"/>
                    </a:lnTo>
                    <a:lnTo>
                      <a:pt x="26" y="350"/>
                    </a:lnTo>
                    <a:lnTo>
                      <a:pt x="21" y="351"/>
                    </a:lnTo>
                    <a:lnTo>
                      <a:pt x="10" y="347"/>
                    </a:lnTo>
                    <a:lnTo>
                      <a:pt x="9" y="345"/>
                    </a:lnTo>
                    <a:lnTo>
                      <a:pt x="10" y="315"/>
                    </a:lnTo>
                    <a:lnTo>
                      <a:pt x="0" y="287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0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7689113" y="4187681"/>
                <a:ext cx="555295" cy="1007832"/>
              </a:xfrm>
              <a:custGeom>
                <a:avLst/>
                <a:gdLst>
                  <a:gd name="T0" fmla="*/ 2147483647 w 385"/>
                  <a:gd name="T1" fmla="*/ 2147483647 h 700"/>
                  <a:gd name="T2" fmla="*/ 2147483647 w 385"/>
                  <a:gd name="T3" fmla="*/ 2147483647 h 700"/>
                  <a:gd name="T4" fmla="*/ 2147483647 w 385"/>
                  <a:gd name="T5" fmla="*/ 2147483647 h 700"/>
                  <a:gd name="T6" fmla="*/ 2147483647 w 385"/>
                  <a:gd name="T7" fmla="*/ 2147483647 h 700"/>
                  <a:gd name="T8" fmla="*/ 2147483647 w 385"/>
                  <a:gd name="T9" fmla="*/ 2147483647 h 700"/>
                  <a:gd name="T10" fmla="*/ 2147483647 w 385"/>
                  <a:gd name="T11" fmla="*/ 2147483647 h 700"/>
                  <a:gd name="T12" fmla="*/ 2147483647 w 385"/>
                  <a:gd name="T13" fmla="*/ 2147483647 h 700"/>
                  <a:gd name="T14" fmla="*/ 2147483647 w 385"/>
                  <a:gd name="T15" fmla="*/ 2147483647 h 700"/>
                  <a:gd name="T16" fmla="*/ 2147483647 w 385"/>
                  <a:gd name="T17" fmla="*/ 2147483647 h 700"/>
                  <a:gd name="T18" fmla="*/ 2147483647 w 385"/>
                  <a:gd name="T19" fmla="*/ 2147483647 h 700"/>
                  <a:gd name="T20" fmla="*/ 2147483647 w 385"/>
                  <a:gd name="T21" fmla="*/ 2147483647 h 700"/>
                  <a:gd name="T22" fmla="*/ 2147483647 w 385"/>
                  <a:gd name="T23" fmla="*/ 2147483647 h 700"/>
                  <a:gd name="T24" fmla="*/ 2147483647 w 385"/>
                  <a:gd name="T25" fmla="*/ 2147483647 h 700"/>
                  <a:gd name="T26" fmla="*/ 2147483647 w 385"/>
                  <a:gd name="T27" fmla="*/ 2147483647 h 700"/>
                  <a:gd name="T28" fmla="*/ 2147483647 w 385"/>
                  <a:gd name="T29" fmla="*/ 2147483647 h 700"/>
                  <a:gd name="T30" fmla="*/ 2147483647 w 385"/>
                  <a:gd name="T31" fmla="*/ 2147483647 h 700"/>
                  <a:gd name="T32" fmla="*/ 2147483647 w 385"/>
                  <a:gd name="T33" fmla="*/ 2147483647 h 700"/>
                  <a:gd name="T34" fmla="*/ 2147483647 w 385"/>
                  <a:gd name="T35" fmla="*/ 2147483647 h 700"/>
                  <a:gd name="T36" fmla="*/ 2147483647 w 385"/>
                  <a:gd name="T37" fmla="*/ 2147483647 h 700"/>
                  <a:gd name="T38" fmla="*/ 2147483647 w 385"/>
                  <a:gd name="T39" fmla="*/ 2147483647 h 700"/>
                  <a:gd name="T40" fmla="*/ 2147483647 w 385"/>
                  <a:gd name="T41" fmla="*/ 2147483647 h 700"/>
                  <a:gd name="T42" fmla="*/ 2147483647 w 385"/>
                  <a:gd name="T43" fmla="*/ 2147483647 h 700"/>
                  <a:gd name="T44" fmla="*/ 2147483647 w 385"/>
                  <a:gd name="T45" fmla="*/ 2147483647 h 700"/>
                  <a:gd name="T46" fmla="*/ 2147483647 w 385"/>
                  <a:gd name="T47" fmla="*/ 2147483647 h 700"/>
                  <a:gd name="T48" fmla="*/ 2147483647 w 385"/>
                  <a:gd name="T49" fmla="*/ 2147483647 h 700"/>
                  <a:gd name="T50" fmla="*/ 2147483647 w 385"/>
                  <a:gd name="T51" fmla="*/ 2147483647 h 700"/>
                  <a:gd name="T52" fmla="*/ 2147483647 w 385"/>
                  <a:gd name="T53" fmla="*/ 2147483647 h 700"/>
                  <a:gd name="T54" fmla="*/ 2147483647 w 385"/>
                  <a:gd name="T55" fmla="*/ 2147483647 h 700"/>
                  <a:gd name="T56" fmla="*/ 2147483647 w 385"/>
                  <a:gd name="T57" fmla="*/ 2147483647 h 700"/>
                  <a:gd name="T58" fmla="*/ 2147483647 w 385"/>
                  <a:gd name="T59" fmla="*/ 2147483647 h 700"/>
                  <a:gd name="T60" fmla="*/ 2147483647 w 385"/>
                  <a:gd name="T61" fmla="*/ 2147483647 h 700"/>
                  <a:gd name="T62" fmla="*/ 2147483647 w 385"/>
                  <a:gd name="T63" fmla="*/ 2147483647 h 700"/>
                  <a:gd name="T64" fmla="*/ 2147483647 w 385"/>
                  <a:gd name="T65" fmla="*/ 2147483647 h 700"/>
                  <a:gd name="T66" fmla="*/ 2147483647 w 385"/>
                  <a:gd name="T67" fmla="*/ 2147483647 h 700"/>
                  <a:gd name="T68" fmla="*/ 2147483647 w 385"/>
                  <a:gd name="T69" fmla="*/ 2147483647 h 700"/>
                  <a:gd name="T70" fmla="*/ 2147483647 w 385"/>
                  <a:gd name="T71" fmla="*/ 2147483647 h 700"/>
                  <a:gd name="T72" fmla="*/ 2147483647 w 385"/>
                  <a:gd name="T73" fmla="*/ 2147483647 h 700"/>
                  <a:gd name="T74" fmla="*/ 2147483647 w 385"/>
                  <a:gd name="T75" fmla="*/ 2147483647 h 700"/>
                  <a:gd name="T76" fmla="*/ 2147483647 w 385"/>
                  <a:gd name="T77" fmla="*/ 2147483647 h 700"/>
                  <a:gd name="T78" fmla="*/ 2147483647 w 385"/>
                  <a:gd name="T79" fmla="*/ 2147483647 h 700"/>
                  <a:gd name="T80" fmla="*/ 2147483647 w 385"/>
                  <a:gd name="T81" fmla="*/ 2147483647 h 700"/>
                  <a:gd name="T82" fmla="*/ 2147483647 w 385"/>
                  <a:gd name="T83" fmla="*/ 2147483647 h 700"/>
                  <a:gd name="T84" fmla="*/ 2147483647 w 385"/>
                  <a:gd name="T85" fmla="*/ 2147483647 h 700"/>
                  <a:gd name="T86" fmla="*/ 2147483647 w 385"/>
                  <a:gd name="T87" fmla="*/ 2147483647 h 700"/>
                  <a:gd name="T88" fmla="*/ 2147483647 w 385"/>
                  <a:gd name="T89" fmla="*/ 2147483647 h 700"/>
                  <a:gd name="T90" fmla="*/ 2147483647 w 385"/>
                  <a:gd name="T91" fmla="*/ 2147483647 h 700"/>
                  <a:gd name="T92" fmla="*/ 2147483647 w 385"/>
                  <a:gd name="T93" fmla="*/ 2147483647 h 700"/>
                  <a:gd name="T94" fmla="*/ 2147483647 w 385"/>
                  <a:gd name="T95" fmla="*/ 2147483647 h 700"/>
                  <a:gd name="T96" fmla="*/ 2147483647 w 385"/>
                  <a:gd name="T97" fmla="*/ 2147483647 h 700"/>
                  <a:gd name="T98" fmla="*/ 2147483647 w 385"/>
                  <a:gd name="T99" fmla="*/ 2147483647 h 700"/>
                  <a:gd name="T100" fmla="*/ 2147483647 w 385"/>
                  <a:gd name="T101" fmla="*/ 2147483647 h 700"/>
                  <a:gd name="T102" fmla="*/ 2147483647 w 385"/>
                  <a:gd name="T103" fmla="*/ 2147483647 h 700"/>
                  <a:gd name="T104" fmla="*/ 2147483647 w 385"/>
                  <a:gd name="T105" fmla="*/ 2147483647 h 700"/>
                  <a:gd name="T106" fmla="*/ 2147483647 w 385"/>
                  <a:gd name="T107" fmla="*/ 2147483647 h 700"/>
                  <a:gd name="T108" fmla="*/ 2147483647 w 385"/>
                  <a:gd name="T109" fmla="*/ 0 h 700"/>
                  <a:gd name="T110" fmla="*/ 2147483647 w 385"/>
                  <a:gd name="T111" fmla="*/ 2147483647 h 700"/>
                  <a:gd name="T112" fmla="*/ 2147483647 w 385"/>
                  <a:gd name="T113" fmla="*/ 2147483647 h 700"/>
                  <a:gd name="T114" fmla="*/ 2147483647 w 385"/>
                  <a:gd name="T115" fmla="*/ 2147483647 h 700"/>
                  <a:gd name="T116" fmla="*/ 2147483647 w 385"/>
                  <a:gd name="T117" fmla="*/ 2147483647 h 7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5"/>
                  <a:gd name="T178" fmla="*/ 0 h 700"/>
                  <a:gd name="T179" fmla="*/ 385 w 385"/>
                  <a:gd name="T180" fmla="*/ 700 h 7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5" h="700">
                    <a:moveTo>
                      <a:pt x="0" y="451"/>
                    </a:moveTo>
                    <a:lnTo>
                      <a:pt x="3" y="499"/>
                    </a:lnTo>
                    <a:lnTo>
                      <a:pt x="17" y="687"/>
                    </a:lnTo>
                    <a:lnTo>
                      <a:pt x="19" y="687"/>
                    </a:lnTo>
                    <a:lnTo>
                      <a:pt x="21" y="684"/>
                    </a:lnTo>
                    <a:lnTo>
                      <a:pt x="24" y="683"/>
                    </a:lnTo>
                    <a:lnTo>
                      <a:pt x="26" y="680"/>
                    </a:lnTo>
                    <a:lnTo>
                      <a:pt x="35" y="676"/>
                    </a:lnTo>
                    <a:lnTo>
                      <a:pt x="37" y="676"/>
                    </a:lnTo>
                    <a:lnTo>
                      <a:pt x="42" y="680"/>
                    </a:lnTo>
                    <a:lnTo>
                      <a:pt x="46" y="684"/>
                    </a:lnTo>
                    <a:lnTo>
                      <a:pt x="47" y="683"/>
                    </a:lnTo>
                    <a:lnTo>
                      <a:pt x="48" y="684"/>
                    </a:lnTo>
                    <a:lnTo>
                      <a:pt x="53" y="683"/>
                    </a:lnTo>
                    <a:lnTo>
                      <a:pt x="57" y="690"/>
                    </a:lnTo>
                    <a:lnTo>
                      <a:pt x="65" y="692"/>
                    </a:lnTo>
                    <a:lnTo>
                      <a:pt x="70" y="699"/>
                    </a:lnTo>
                    <a:lnTo>
                      <a:pt x="70" y="688"/>
                    </a:lnTo>
                    <a:lnTo>
                      <a:pt x="71" y="686"/>
                    </a:lnTo>
                    <a:lnTo>
                      <a:pt x="76" y="683"/>
                    </a:lnTo>
                    <a:lnTo>
                      <a:pt x="77" y="678"/>
                    </a:lnTo>
                    <a:lnTo>
                      <a:pt x="80" y="677"/>
                    </a:lnTo>
                    <a:lnTo>
                      <a:pt x="80" y="674"/>
                    </a:lnTo>
                    <a:lnTo>
                      <a:pt x="83" y="672"/>
                    </a:lnTo>
                    <a:lnTo>
                      <a:pt x="84" y="668"/>
                    </a:lnTo>
                    <a:lnTo>
                      <a:pt x="86" y="665"/>
                    </a:lnTo>
                    <a:lnTo>
                      <a:pt x="94" y="661"/>
                    </a:lnTo>
                    <a:lnTo>
                      <a:pt x="95" y="659"/>
                    </a:lnTo>
                    <a:lnTo>
                      <a:pt x="95" y="653"/>
                    </a:lnTo>
                    <a:lnTo>
                      <a:pt x="99" y="647"/>
                    </a:lnTo>
                    <a:lnTo>
                      <a:pt x="100" y="641"/>
                    </a:lnTo>
                    <a:lnTo>
                      <a:pt x="104" y="633"/>
                    </a:lnTo>
                    <a:lnTo>
                      <a:pt x="106" y="632"/>
                    </a:lnTo>
                    <a:lnTo>
                      <a:pt x="108" y="629"/>
                    </a:lnTo>
                    <a:lnTo>
                      <a:pt x="109" y="617"/>
                    </a:lnTo>
                    <a:lnTo>
                      <a:pt x="116" y="607"/>
                    </a:lnTo>
                    <a:lnTo>
                      <a:pt x="115" y="604"/>
                    </a:lnTo>
                    <a:lnTo>
                      <a:pt x="117" y="597"/>
                    </a:lnTo>
                    <a:lnTo>
                      <a:pt x="121" y="587"/>
                    </a:lnTo>
                    <a:lnTo>
                      <a:pt x="126" y="581"/>
                    </a:lnTo>
                    <a:lnTo>
                      <a:pt x="130" y="581"/>
                    </a:lnTo>
                    <a:lnTo>
                      <a:pt x="131" y="582"/>
                    </a:lnTo>
                    <a:lnTo>
                      <a:pt x="133" y="583"/>
                    </a:lnTo>
                    <a:lnTo>
                      <a:pt x="140" y="578"/>
                    </a:lnTo>
                    <a:lnTo>
                      <a:pt x="143" y="581"/>
                    </a:lnTo>
                    <a:lnTo>
                      <a:pt x="152" y="579"/>
                    </a:lnTo>
                    <a:lnTo>
                      <a:pt x="155" y="579"/>
                    </a:lnTo>
                    <a:lnTo>
                      <a:pt x="159" y="579"/>
                    </a:lnTo>
                    <a:lnTo>
                      <a:pt x="164" y="574"/>
                    </a:lnTo>
                    <a:lnTo>
                      <a:pt x="164" y="572"/>
                    </a:lnTo>
                    <a:lnTo>
                      <a:pt x="169" y="559"/>
                    </a:lnTo>
                    <a:lnTo>
                      <a:pt x="169" y="558"/>
                    </a:lnTo>
                    <a:lnTo>
                      <a:pt x="172" y="556"/>
                    </a:lnTo>
                    <a:lnTo>
                      <a:pt x="172" y="552"/>
                    </a:lnTo>
                    <a:lnTo>
                      <a:pt x="173" y="548"/>
                    </a:lnTo>
                    <a:lnTo>
                      <a:pt x="176" y="544"/>
                    </a:lnTo>
                    <a:lnTo>
                      <a:pt x="181" y="541"/>
                    </a:lnTo>
                    <a:lnTo>
                      <a:pt x="182" y="537"/>
                    </a:lnTo>
                    <a:lnTo>
                      <a:pt x="183" y="537"/>
                    </a:lnTo>
                    <a:lnTo>
                      <a:pt x="184" y="535"/>
                    </a:lnTo>
                    <a:lnTo>
                      <a:pt x="183" y="534"/>
                    </a:lnTo>
                    <a:lnTo>
                      <a:pt x="184" y="528"/>
                    </a:lnTo>
                    <a:lnTo>
                      <a:pt x="184" y="526"/>
                    </a:lnTo>
                    <a:lnTo>
                      <a:pt x="187" y="521"/>
                    </a:lnTo>
                    <a:lnTo>
                      <a:pt x="187" y="518"/>
                    </a:lnTo>
                    <a:lnTo>
                      <a:pt x="187" y="517"/>
                    </a:lnTo>
                    <a:lnTo>
                      <a:pt x="192" y="513"/>
                    </a:lnTo>
                    <a:lnTo>
                      <a:pt x="193" y="508"/>
                    </a:lnTo>
                    <a:lnTo>
                      <a:pt x="197" y="508"/>
                    </a:lnTo>
                    <a:lnTo>
                      <a:pt x="198" y="509"/>
                    </a:lnTo>
                    <a:lnTo>
                      <a:pt x="199" y="516"/>
                    </a:lnTo>
                    <a:lnTo>
                      <a:pt x="201" y="517"/>
                    </a:lnTo>
                    <a:lnTo>
                      <a:pt x="202" y="521"/>
                    </a:lnTo>
                    <a:lnTo>
                      <a:pt x="204" y="525"/>
                    </a:lnTo>
                    <a:lnTo>
                      <a:pt x="205" y="530"/>
                    </a:lnTo>
                    <a:lnTo>
                      <a:pt x="204" y="534"/>
                    </a:lnTo>
                    <a:lnTo>
                      <a:pt x="204" y="536"/>
                    </a:lnTo>
                    <a:lnTo>
                      <a:pt x="205" y="538"/>
                    </a:lnTo>
                    <a:lnTo>
                      <a:pt x="204" y="549"/>
                    </a:lnTo>
                    <a:lnTo>
                      <a:pt x="201" y="552"/>
                    </a:lnTo>
                    <a:lnTo>
                      <a:pt x="200" y="557"/>
                    </a:lnTo>
                    <a:lnTo>
                      <a:pt x="200" y="558"/>
                    </a:lnTo>
                    <a:lnTo>
                      <a:pt x="200" y="559"/>
                    </a:lnTo>
                    <a:lnTo>
                      <a:pt x="200" y="565"/>
                    </a:lnTo>
                    <a:lnTo>
                      <a:pt x="199" y="566"/>
                    </a:lnTo>
                    <a:lnTo>
                      <a:pt x="195" y="569"/>
                    </a:lnTo>
                    <a:lnTo>
                      <a:pt x="195" y="570"/>
                    </a:lnTo>
                    <a:lnTo>
                      <a:pt x="196" y="573"/>
                    </a:lnTo>
                    <a:lnTo>
                      <a:pt x="196" y="576"/>
                    </a:lnTo>
                    <a:lnTo>
                      <a:pt x="199" y="576"/>
                    </a:lnTo>
                    <a:lnTo>
                      <a:pt x="213" y="582"/>
                    </a:lnTo>
                    <a:lnTo>
                      <a:pt x="219" y="583"/>
                    </a:lnTo>
                    <a:lnTo>
                      <a:pt x="220" y="584"/>
                    </a:lnTo>
                    <a:lnTo>
                      <a:pt x="220" y="589"/>
                    </a:lnTo>
                    <a:lnTo>
                      <a:pt x="220" y="591"/>
                    </a:lnTo>
                    <a:lnTo>
                      <a:pt x="223" y="593"/>
                    </a:lnTo>
                    <a:lnTo>
                      <a:pt x="224" y="593"/>
                    </a:lnTo>
                    <a:lnTo>
                      <a:pt x="226" y="593"/>
                    </a:lnTo>
                    <a:lnTo>
                      <a:pt x="228" y="595"/>
                    </a:lnTo>
                    <a:lnTo>
                      <a:pt x="229" y="598"/>
                    </a:lnTo>
                    <a:lnTo>
                      <a:pt x="231" y="599"/>
                    </a:lnTo>
                    <a:lnTo>
                      <a:pt x="231" y="603"/>
                    </a:lnTo>
                    <a:lnTo>
                      <a:pt x="230" y="607"/>
                    </a:lnTo>
                    <a:lnTo>
                      <a:pt x="229" y="606"/>
                    </a:lnTo>
                    <a:lnTo>
                      <a:pt x="229" y="607"/>
                    </a:lnTo>
                    <a:lnTo>
                      <a:pt x="229" y="612"/>
                    </a:lnTo>
                    <a:lnTo>
                      <a:pt x="230" y="613"/>
                    </a:lnTo>
                    <a:lnTo>
                      <a:pt x="231" y="612"/>
                    </a:lnTo>
                    <a:lnTo>
                      <a:pt x="232" y="612"/>
                    </a:lnTo>
                    <a:lnTo>
                      <a:pt x="233" y="618"/>
                    </a:lnTo>
                    <a:lnTo>
                      <a:pt x="231" y="621"/>
                    </a:lnTo>
                    <a:lnTo>
                      <a:pt x="232" y="623"/>
                    </a:lnTo>
                    <a:lnTo>
                      <a:pt x="235" y="624"/>
                    </a:lnTo>
                    <a:lnTo>
                      <a:pt x="237" y="623"/>
                    </a:lnTo>
                    <a:lnTo>
                      <a:pt x="235" y="622"/>
                    </a:lnTo>
                    <a:lnTo>
                      <a:pt x="238" y="620"/>
                    </a:lnTo>
                    <a:lnTo>
                      <a:pt x="238" y="624"/>
                    </a:lnTo>
                    <a:lnTo>
                      <a:pt x="239" y="625"/>
                    </a:lnTo>
                    <a:lnTo>
                      <a:pt x="240" y="629"/>
                    </a:lnTo>
                    <a:lnTo>
                      <a:pt x="242" y="629"/>
                    </a:lnTo>
                    <a:lnTo>
                      <a:pt x="242" y="622"/>
                    </a:lnTo>
                    <a:lnTo>
                      <a:pt x="242" y="607"/>
                    </a:lnTo>
                    <a:lnTo>
                      <a:pt x="244" y="601"/>
                    </a:lnTo>
                    <a:lnTo>
                      <a:pt x="245" y="599"/>
                    </a:lnTo>
                    <a:lnTo>
                      <a:pt x="246" y="595"/>
                    </a:lnTo>
                    <a:lnTo>
                      <a:pt x="252" y="585"/>
                    </a:lnTo>
                    <a:lnTo>
                      <a:pt x="252" y="579"/>
                    </a:lnTo>
                    <a:lnTo>
                      <a:pt x="252" y="578"/>
                    </a:lnTo>
                    <a:lnTo>
                      <a:pt x="252" y="568"/>
                    </a:lnTo>
                    <a:lnTo>
                      <a:pt x="255" y="562"/>
                    </a:lnTo>
                    <a:lnTo>
                      <a:pt x="254" y="549"/>
                    </a:lnTo>
                    <a:lnTo>
                      <a:pt x="254" y="537"/>
                    </a:lnTo>
                    <a:lnTo>
                      <a:pt x="256" y="530"/>
                    </a:lnTo>
                    <a:lnTo>
                      <a:pt x="260" y="526"/>
                    </a:lnTo>
                    <a:lnTo>
                      <a:pt x="264" y="522"/>
                    </a:lnTo>
                    <a:lnTo>
                      <a:pt x="264" y="517"/>
                    </a:lnTo>
                    <a:lnTo>
                      <a:pt x="266" y="507"/>
                    </a:lnTo>
                    <a:lnTo>
                      <a:pt x="269" y="502"/>
                    </a:lnTo>
                    <a:lnTo>
                      <a:pt x="269" y="487"/>
                    </a:lnTo>
                    <a:lnTo>
                      <a:pt x="270" y="478"/>
                    </a:lnTo>
                    <a:lnTo>
                      <a:pt x="270" y="476"/>
                    </a:lnTo>
                    <a:lnTo>
                      <a:pt x="274" y="471"/>
                    </a:lnTo>
                    <a:lnTo>
                      <a:pt x="272" y="470"/>
                    </a:lnTo>
                    <a:lnTo>
                      <a:pt x="274" y="469"/>
                    </a:lnTo>
                    <a:lnTo>
                      <a:pt x="274" y="464"/>
                    </a:lnTo>
                    <a:lnTo>
                      <a:pt x="276" y="458"/>
                    </a:lnTo>
                    <a:lnTo>
                      <a:pt x="275" y="451"/>
                    </a:lnTo>
                    <a:lnTo>
                      <a:pt x="279" y="435"/>
                    </a:lnTo>
                    <a:lnTo>
                      <a:pt x="289" y="420"/>
                    </a:lnTo>
                    <a:lnTo>
                      <a:pt x="289" y="417"/>
                    </a:lnTo>
                    <a:lnTo>
                      <a:pt x="288" y="420"/>
                    </a:lnTo>
                    <a:lnTo>
                      <a:pt x="285" y="421"/>
                    </a:lnTo>
                    <a:lnTo>
                      <a:pt x="283" y="417"/>
                    </a:lnTo>
                    <a:lnTo>
                      <a:pt x="281" y="417"/>
                    </a:lnTo>
                    <a:lnTo>
                      <a:pt x="279" y="419"/>
                    </a:lnTo>
                    <a:lnTo>
                      <a:pt x="274" y="420"/>
                    </a:lnTo>
                    <a:lnTo>
                      <a:pt x="264" y="432"/>
                    </a:lnTo>
                    <a:lnTo>
                      <a:pt x="258" y="437"/>
                    </a:lnTo>
                    <a:lnTo>
                      <a:pt x="254" y="436"/>
                    </a:lnTo>
                    <a:lnTo>
                      <a:pt x="254" y="435"/>
                    </a:lnTo>
                    <a:lnTo>
                      <a:pt x="254" y="430"/>
                    </a:lnTo>
                    <a:lnTo>
                      <a:pt x="256" y="426"/>
                    </a:lnTo>
                    <a:lnTo>
                      <a:pt x="256" y="425"/>
                    </a:lnTo>
                    <a:lnTo>
                      <a:pt x="255" y="425"/>
                    </a:lnTo>
                    <a:lnTo>
                      <a:pt x="254" y="424"/>
                    </a:lnTo>
                    <a:lnTo>
                      <a:pt x="255" y="422"/>
                    </a:lnTo>
                    <a:lnTo>
                      <a:pt x="256" y="417"/>
                    </a:lnTo>
                    <a:lnTo>
                      <a:pt x="254" y="416"/>
                    </a:lnTo>
                    <a:lnTo>
                      <a:pt x="257" y="410"/>
                    </a:lnTo>
                    <a:lnTo>
                      <a:pt x="259" y="408"/>
                    </a:lnTo>
                    <a:lnTo>
                      <a:pt x="264" y="407"/>
                    </a:lnTo>
                    <a:lnTo>
                      <a:pt x="267" y="403"/>
                    </a:lnTo>
                    <a:lnTo>
                      <a:pt x="269" y="406"/>
                    </a:lnTo>
                    <a:lnTo>
                      <a:pt x="274" y="407"/>
                    </a:lnTo>
                    <a:lnTo>
                      <a:pt x="276" y="404"/>
                    </a:lnTo>
                    <a:lnTo>
                      <a:pt x="283" y="398"/>
                    </a:lnTo>
                    <a:lnTo>
                      <a:pt x="289" y="392"/>
                    </a:lnTo>
                    <a:lnTo>
                      <a:pt x="289" y="391"/>
                    </a:lnTo>
                    <a:lnTo>
                      <a:pt x="294" y="372"/>
                    </a:lnTo>
                    <a:lnTo>
                      <a:pt x="293" y="369"/>
                    </a:lnTo>
                    <a:lnTo>
                      <a:pt x="289" y="365"/>
                    </a:lnTo>
                    <a:lnTo>
                      <a:pt x="288" y="361"/>
                    </a:lnTo>
                    <a:lnTo>
                      <a:pt x="286" y="361"/>
                    </a:lnTo>
                    <a:lnTo>
                      <a:pt x="286" y="362"/>
                    </a:lnTo>
                    <a:lnTo>
                      <a:pt x="289" y="365"/>
                    </a:lnTo>
                    <a:lnTo>
                      <a:pt x="289" y="366"/>
                    </a:lnTo>
                    <a:lnTo>
                      <a:pt x="285" y="367"/>
                    </a:lnTo>
                    <a:lnTo>
                      <a:pt x="285" y="369"/>
                    </a:lnTo>
                    <a:lnTo>
                      <a:pt x="283" y="369"/>
                    </a:lnTo>
                    <a:lnTo>
                      <a:pt x="279" y="371"/>
                    </a:lnTo>
                    <a:lnTo>
                      <a:pt x="274" y="371"/>
                    </a:lnTo>
                    <a:lnTo>
                      <a:pt x="271" y="373"/>
                    </a:lnTo>
                    <a:lnTo>
                      <a:pt x="270" y="373"/>
                    </a:lnTo>
                    <a:lnTo>
                      <a:pt x="266" y="376"/>
                    </a:lnTo>
                    <a:lnTo>
                      <a:pt x="261" y="378"/>
                    </a:lnTo>
                    <a:lnTo>
                      <a:pt x="259" y="380"/>
                    </a:lnTo>
                    <a:lnTo>
                      <a:pt x="253" y="378"/>
                    </a:lnTo>
                    <a:lnTo>
                      <a:pt x="252" y="376"/>
                    </a:lnTo>
                    <a:lnTo>
                      <a:pt x="249" y="376"/>
                    </a:lnTo>
                    <a:lnTo>
                      <a:pt x="247" y="378"/>
                    </a:lnTo>
                    <a:lnTo>
                      <a:pt x="245" y="378"/>
                    </a:lnTo>
                    <a:lnTo>
                      <a:pt x="244" y="374"/>
                    </a:lnTo>
                    <a:lnTo>
                      <a:pt x="248" y="367"/>
                    </a:lnTo>
                    <a:lnTo>
                      <a:pt x="250" y="366"/>
                    </a:lnTo>
                    <a:lnTo>
                      <a:pt x="253" y="354"/>
                    </a:lnTo>
                    <a:lnTo>
                      <a:pt x="256" y="348"/>
                    </a:lnTo>
                    <a:lnTo>
                      <a:pt x="262" y="334"/>
                    </a:lnTo>
                    <a:lnTo>
                      <a:pt x="264" y="331"/>
                    </a:lnTo>
                    <a:lnTo>
                      <a:pt x="267" y="333"/>
                    </a:lnTo>
                    <a:lnTo>
                      <a:pt x="274" y="331"/>
                    </a:lnTo>
                    <a:lnTo>
                      <a:pt x="279" y="330"/>
                    </a:lnTo>
                    <a:lnTo>
                      <a:pt x="279" y="334"/>
                    </a:lnTo>
                    <a:lnTo>
                      <a:pt x="281" y="334"/>
                    </a:lnTo>
                    <a:lnTo>
                      <a:pt x="281" y="326"/>
                    </a:lnTo>
                    <a:lnTo>
                      <a:pt x="285" y="324"/>
                    </a:lnTo>
                    <a:lnTo>
                      <a:pt x="286" y="315"/>
                    </a:lnTo>
                    <a:lnTo>
                      <a:pt x="285" y="305"/>
                    </a:lnTo>
                    <a:lnTo>
                      <a:pt x="283" y="306"/>
                    </a:lnTo>
                    <a:lnTo>
                      <a:pt x="279" y="302"/>
                    </a:lnTo>
                    <a:lnTo>
                      <a:pt x="276" y="293"/>
                    </a:lnTo>
                    <a:lnTo>
                      <a:pt x="275" y="274"/>
                    </a:lnTo>
                    <a:lnTo>
                      <a:pt x="283" y="252"/>
                    </a:lnTo>
                    <a:lnTo>
                      <a:pt x="286" y="246"/>
                    </a:lnTo>
                    <a:lnTo>
                      <a:pt x="289" y="245"/>
                    </a:lnTo>
                    <a:lnTo>
                      <a:pt x="289" y="243"/>
                    </a:lnTo>
                    <a:lnTo>
                      <a:pt x="290" y="243"/>
                    </a:lnTo>
                    <a:lnTo>
                      <a:pt x="293" y="233"/>
                    </a:lnTo>
                    <a:lnTo>
                      <a:pt x="304" y="211"/>
                    </a:lnTo>
                    <a:lnTo>
                      <a:pt x="308" y="206"/>
                    </a:lnTo>
                    <a:lnTo>
                      <a:pt x="309" y="206"/>
                    </a:lnTo>
                    <a:lnTo>
                      <a:pt x="309" y="204"/>
                    </a:lnTo>
                    <a:lnTo>
                      <a:pt x="325" y="189"/>
                    </a:lnTo>
                    <a:lnTo>
                      <a:pt x="326" y="189"/>
                    </a:lnTo>
                    <a:lnTo>
                      <a:pt x="341" y="171"/>
                    </a:lnTo>
                    <a:lnTo>
                      <a:pt x="344" y="165"/>
                    </a:lnTo>
                    <a:lnTo>
                      <a:pt x="350" y="159"/>
                    </a:lnTo>
                    <a:lnTo>
                      <a:pt x="351" y="156"/>
                    </a:lnTo>
                    <a:lnTo>
                      <a:pt x="358" y="145"/>
                    </a:lnTo>
                    <a:lnTo>
                      <a:pt x="362" y="141"/>
                    </a:lnTo>
                    <a:lnTo>
                      <a:pt x="366" y="135"/>
                    </a:lnTo>
                    <a:lnTo>
                      <a:pt x="366" y="129"/>
                    </a:lnTo>
                    <a:lnTo>
                      <a:pt x="367" y="124"/>
                    </a:lnTo>
                    <a:lnTo>
                      <a:pt x="368" y="124"/>
                    </a:lnTo>
                    <a:lnTo>
                      <a:pt x="372" y="106"/>
                    </a:lnTo>
                    <a:lnTo>
                      <a:pt x="373" y="101"/>
                    </a:lnTo>
                    <a:lnTo>
                      <a:pt x="376" y="99"/>
                    </a:lnTo>
                    <a:lnTo>
                      <a:pt x="377" y="100"/>
                    </a:lnTo>
                    <a:lnTo>
                      <a:pt x="380" y="99"/>
                    </a:lnTo>
                    <a:lnTo>
                      <a:pt x="378" y="96"/>
                    </a:lnTo>
                    <a:lnTo>
                      <a:pt x="381" y="86"/>
                    </a:lnTo>
                    <a:lnTo>
                      <a:pt x="384" y="77"/>
                    </a:lnTo>
                    <a:lnTo>
                      <a:pt x="374" y="77"/>
                    </a:lnTo>
                    <a:lnTo>
                      <a:pt x="373" y="76"/>
                    </a:lnTo>
                    <a:lnTo>
                      <a:pt x="372" y="72"/>
                    </a:lnTo>
                    <a:lnTo>
                      <a:pt x="372" y="62"/>
                    </a:lnTo>
                    <a:lnTo>
                      <a:pt x="367" y="54"/>
                    </a:lnTo>
                    <a:lnTo>
                      <a:pt x="367" y="49"/>
                    </a:lnTo>
                    <a:lnTo>
                      <a:pt x="370" y="44"/>
                    </a:lnTo>
                    <a:lnTo>
                      <a:pt x="372" y="39"/>
                    </a:lnTo>
                    <a:lnTo>
                      <a:pt x="368" y="33"/>
                    </a:lnTo>
                    <a:lnTo>
                      <a:pt x="366" y="29"/>
                    </a:lnTo>
                    <a:lnTo>
                      <a:pt x="363" y="28"/>
                    </a:lnTo>
                    <a:lnTo>
                      <a:pt x="363" y="29"/>
                    </a:lnTo>
                    <a:lnTo>
                      <a:pt x="360" y="29"/>
                    </a:lnTo>
                    <a:lnTo>
                      <a:pt x="358" y="25"/>
                    </a:lnTo>
                    <a:lnTo>
                      <a:pt x="355" y="28"/>
                    </a:lnTo>
                    <a:lnTo>
                      <a:pt x="352" y="26"/>
                    </a:lnTo>
                    <a:lnTo>
                      <a:pt x="349" y="24"/>
                    </a:lnTo>
                    <a:lnTo>
                      <a:pt x="349" y="21"/>
                    </a:lnTo>
                    <a:lnTo>
                      <a:pt x="346" y="20"/>
                    </a:lnTo>
                    <a:lnTo>
                      <a:pt x="345" y="19"/>
                    </a:lnTo>
                    <a:lnTo>
                      <a:pt x="343" y="17"/>
                    </a:lnTo>
                    <a:lnTo>
                      <a:pt x="334" y="5"/>
                    </a:lnTo>
                    <a:lnTo>
                      <a:pt x="332" y="4"/>
                    </a:lnTo>
                    <a:lnTo>
                      <a:pt x="316" y="0"/>
                    </a:lnTo>
                    <a:lnTo>
                      <a:pt x="314" y="0"/>
                    </a:lnTo>
                    <a:lnTo>
                      <a:pt x="308" y="5"/>
                    </a:lnTo>
                    <a:lnTo>
                      <a:pt x="298" y="11"/>
                    </a:lnTo>
                    <a:lnTo>
                      <a:pt x="290" y="14"/>
                    </a:lnTo>
                    <a:lnTo>
                      <a:pt x="285" y="14"/>
                    </a:lnTo>
                    <a:lnTo>
                      <a:pt x="279" y="13"/>
                    </a:lnTo>
                    <a:lnTo>
                      <a:pt x="275" y="11"/>
                    </a:lnTo>
                    <a:lnTo>
                      <a:pt x="274" y="11"/>
                    </a:lnTo>
                    <a:lnTo>
                      <a:pt x="269" y="16"/>
                    </a:lnTo>
                    <a:lnTo>
                      <a:pt x="266" y="20"/>
                    </a:lnTo>
                    <a:lnTo>
                      <a:pt x="264" y="20"/>
                    </a:lnTo>
                    <a:lnTo>
                      <a:pt x="261" y="23"/>
                    </a:lnTo>
                    <a:lnTo>
                      <a:pt x="256" y="24"/>
                    </a:lnTo>
                    <a:lnTo>
                      <a:pt x="254" y="26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46" y="26"/>
                    </a:lnTo>
                    <a:lnTo>
                      <a:pt x="254" y="91"/>
                    </a:lnTo>
                    <a:lnTo>
                      <a:pt x="240" y="148"/>
                    </a:lnTo>
                    <a:lnTo>
                      <a:pt x="190" y="209"/>
                    </a:lnTo>
                    <a:lnTo>
                      <a:pt x="0" y="451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1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6476484" y="5040927"/>
                <a:ext cx="795184" cy="378883"/>
              </a:xfrm>
              <a:custGeom>
                <a:avLst/>
                <a:gdLst>
                  <a:gd name="T0" fmla="*/ 0 w 554"/>
                  <a:gd name="T1" fmla="*/ 2147483647 h 261"/>
                  <a:gd name="T2" fmla="*/ 2147483647 w 554"/>
                  <a:gd name="T3" fmla="*/ 2147483647 h 261"/>
                  <a:gd name="T4" fmla="*/ 2147483647 w 554"/>
                  <a:gd name="T5" fmla="*/ 2147483647 h 261"/>
                  <a:gd name="T6" fmla="*/ 2147483647 w 554"/>
                  <a:gd name="T7" fmla="*/ 2147483647 h 261"/>
                  <a:gd name="T8" fmla="*/ 2147483647 w 554"/>
                  <a:gd name="T9" fmla="*/ 2147483647 h 261"/>
                  <a:gd name="T10" fmla="*/ 2147483647 w 554"/>
                  <a:gd name="T11" fmla="*/ 2147483647 h 261"/>
                  <a:gd name="T12" fmla="*/ 2147483647 w 554"/>
                  <a:gd name="T13" fmla="*/ 2147483647 h 261"/>
                  <a:gd name="T14" fmla="*/ 2147483647 w 554"/>
                  <a:gd name="T15" fmla="*/ 2147483647 h 261"/>
                  <a:gd name="T16" fmla="*/ 2147483647 w 554"/>
                  <a:gd name="T17" fmla="*/ 2147483647 h 261"/>
                  <a:gd name="T18" fmla="*/ 2147483647 w 554"/>
                  <a:gd name="T19" fmla="*/ 2147483647 h 261"/>
                  <a:gd name="T20" fmla="*/ 2147483647 w 554"/>
                  <a:gd name="T21" fmla="*/ 2147483647 h 261"/>
                  <a:gd name="T22" fmla="*/ 2147483647 w 554"/>
                  <a:gd name="T23" fmla="*/ 2147483647 h 261"/>
                  <a:gd name="T24" fmla="*/ 2147483647 w 554"/>
                  <a:gd name="T25" fmla="*/ 2147483647 h 261"/>
                  <a:gd name="T26" fmla="*/ 2147483647 w 554"/>
                  <a:gd name="T27" fmla="*/ 2147483647 h 261"/>
                  <a:gd name="T28" fmla="*/ 2147483647 w 554"/>
                  <a:gd name="T29" fmla="*/ 2147483647 h 261"/>
                  <a:gd name="T30" fmla="*/ 2147483647 w 554"/>
                  <a:gd name="T31" fmla="*/ 2147483647 h 261"/>
                  <a:gd name="T32" fmla="*/ 2147483647 w 554"/>
                  <a:gd name="T33" fmla="*/ 2147483647 h 261"/>
                  <a:gd name="T34" fmla="*/ 2147483647 w 554"/>
                  <a:gd name="T35" fmla="*/ 2147483647 h 261"/>
                  <a:gd name="T36" fmla="*/ 2147483647 w 554"/>
                  <a:gd name="T37" fmla="*/ 2147483647 h 261"/>
                  <a:gd name="T38" fmla="*/ 2147483647 w 554"/>
                  <a:gd name="T39" fmla="*/ 2147483647 h 261"/>
                  <a:gd name="T40" fmla="*/ 2147483647 w 554"/>
                  <a:gd name="T41" fmla="*/ 2147483647 h 261"/>
                  <a:gd name="T42" fmla="*/ 2147483647 w 554"/>
                  <a:gd name="T43" fmla="*/ 2147483647 h 261"/>
                  <a:gd name="T44" fmla="*/ 2147483647 w 554"/>
                  <a:gd name="T45" fmla="*/ 2147483647 h 261"/>
                  <a:gd name="T46" fmla="*/ 2147483647 w 554"/>
                  <a:gd name="T47" fmla="*/ 2147483647 h 261"/>
                  <a:gd name="T48" fmla="*/ 2147483647 w 554"/>
                  <a:gd name="T49" fmla="*/ 2147483647 h 261"/>
                  <a:gd name="T50" fmla="*/ 2147483647 w 554"/>
                  <a:gd name="T51" fmla="*/ 2147483647 h 261"/>
                  <a:gd name="T52" fmla="*/ 2147483647 w 554"/>
                  <a:gd name="T53" fmla="*/ 2147483647 h 261"/>
                  <a:gd name="T54" fmla="*/ 2147483647 w 554"/>
                  <a:gd name="T55" fmla="*/ 2147483647 h 261"/>
                  <a:gd name="T56" fmla="*/ 2147483647 w 554"/>
                  <a:gd name="T57" fmla="*/ 2147483647 h 261"/>
                  <a:gd name="T58" fmla="*/ 2147483647 w 554"/>
                  <a:gd name="T59" fmla="*/ 2147483647 h 261"/>
                  <a:gd name="T60" fmla="*/ 2147483647 w 554"/>
                  <a:gd name="T61" fmla="*/ 2147483647 h 261"/>
                  <a:gd name="T62" fmla="*/ 2147483647 w 554"/>
                  <a:gd name="T63" fmla="*/ 2147483647 h 261"/>
                  <a:gd name="T64" fmla="*/ 2147483647 w 554"/>
                  <a:gd name="T65" fmla="*/ 2147483647 h 261"/>
                  <a:gd name="T66" fmla="*/ 2147483647 w 554"/>
                  <a:gd name="T67" fmla="*/ 2147483647 h 261"/>
                  <a:gd name="T68" fmla="*/ 2147483647 w 554"/>
                  <a:gd name="T69" fmla="*/ 2147483647 h 261"/>
                  <a:gd name="T70" fmla="*/ 2147483647 w 554"/>
                  <a:gd name="T71" fmla="*/ 2147483647 h 261"/>
                  <a:gd name="T72" fmla="*/ 2147483647 w 554"/>
                  <a:gd name="T73" fmla="*/ 2147483647 h 261"/>
                  <a:gd name="T74" fmla="*/ 2147483647 w 554"/>
                  <a:gd name="T75" fmla="*/ 2147483647 h 261"/>
                  <a:gd name="T76" fmla="*/ 2147483647 w 554"/>
                  <a:gd name="T77" fmla="*/ 2147483647 h 261"/>
                  <a:gd name="T78" fmla="*/ 2147483647 w 554"/>
                  <a:gd name="T79" fmla="*/ 2147483647 h 261"/>
                  <a:gd name="T80" fmla="*/ 2147483647 w 554"/>
                  <a:gd name="T81" fmla="*/ 2147483647 h 261"/>
                  <a:gd name="T82" fmla="*/ 2147483647 w 554"/>
                  <a:gd name="T83" fmla="*/ 2147483647 h 261"/>
                  <a:gd name="T84" fmla="*/ 2147483647 w 554"/>
                  <a:gd name="T85" fmla="*/ 2147483647 h 261"/>
                  <a:gd name="T86" fmla="*/ 2147483647 w 554"/>
                  <a:gd name="T87" fmla="*/ 2147483647 h 261"/>
                  <a:gd name="T88" fmla="*/ 2147483647 w 554"/>
                  <a:gd name="T89" fmla="*/ 2147483647 h 261"/>
                  <a:gd name="T90" fmla="*/ 2147483647 w 554"/>
                  <a:gd name="T91" fmla="*/ 2147483647 h 261"/>
                  <a:gd name="T92" fmla="*/ 2147483647 w 554"/>
                  <a:gd name="T93" fmla="*/ 2147483647 h 261"/>
                  <a:gd name="T94" fmla="*/ 2147483647 w 554"/>
                  <a:gd name="T95" fmla="*/ 2147483647 h 261"/>
                  <a:gd name="T96" fmla="*/ 2147483647 w 554"/>
                  <a:gd name="T97" fmla="*/ 2147483647 h 261"/>
                  <a:gd name="T98" fmla="*/ 2147483647 w 554"/>
                  <a:gd name="T99" fmla="*/ 2147483647 h 261"/>
                  <a:gd name="T100" fmla="*/ 2147483647 w 554"/>
                  <a:gd name="T101" fmla="*/ 2147483647 h 261"/>
                  <a:gd name="T102" fmla="*/ 2147483647 w 554"/>
                  <a:gd name="T103" fmla="*/ 2147483647 h 261"/>
                  <a:gd name="T104" fmla="*/ 2147483647 w 554"/>
                  <a:gd name="T105" fmla="*/ 2147483647 h 261"/>
                  <a:gd name="T106" fmla="*/ 2147483647 w 554"/>
                  <a:gd name="T107" fmla="*/ 2147483647 h 261"/>
                  <a:gd name="T108" fmla="*/ 2147483647 w 554"/>
                  <a:gd name="T109" fmla="*/ 2147483647 h 2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54"/>
                  <a:gd name="T166" fmla="*/ 0 h 261"/>
                  <a:gd name="T167" fmla="*/ 554 w 554"/>
                  <a:gd name="T168" fmla="*/ 261 h 2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54" h="261">
                    <a:moveTo>
                      <a:pt x="1" y="90"/>
                    </a:moveTo>
                    <a:lnTo>
                      <a:pt x="0" y="111"/>
                    </a:lnTo>
                    <a:lnTo>
                      <a:pt x="0" y="114"/>
                    </a:lnTo>
                    <a:lnTo>
                      <a:pt x="2" y="121"/>
                    </a:lnTo>
                    <a:lnTo>
                      <a:pt x="2" y="129"/>
                    </a:lnTo>
                    <a:lnTo>
                      <a:pt x="6" y="132"/>
                    </a:lnTo>
                    <a:lnTo>
                      <a:pt x="7" y="133"/>
                    </a:lnTo>
                    <a:lnTo>
                      <a:pt x="3" y="140"/>
                    </a:lnTo>
                    <a:lnTo>
                      <a:pt x="5" y="159"/>
                    </a:lnTo>
                    <a:lnTo>
                      <a:pt x="6" y="161"/>
                    </a:lnTo>
                    <a:lnTo>
                      <a:pt x="10" y="162"/>
                    </a:lnTo>
                    <a:lnTo>
                      <a:pt x="10" y="164"/>
                    </a:lnTo>
                    <a:lnTo>
                      <a:pt x="16" y="160"/>
                    </a:lnTo>
                    <a:lnTo>
                      <a:pt x="19" y="161"/>
                    </a:lnTo>
                    <a:lnTo>
                      <a:pt x="25" y="176"/>
                    </a:lnTo>
                    <a:lnTo>
                      <a:pt x="32" y="179"/>
                    </a:lnTo>
                    <a:lnTo>
                      <a:pt x="37" y="186"/>
                    </a:lnTo>
                    <a:lnTo>
                      <a:pt x="44" y="192"/>
                    </a:lnTo>
                    <a:lnTo>
                      <a:pt x="49" y="190"/>
                    </a:lnTo>
                    <a:lnTo>
                      <a:pt x="51" y="193"/>
                    </a:lnTo>
                    <a:lnTo>
                      <a:pt x="56" y="196"/>
                    </a:lnTo>
                    <a:lnTo>
                      <a:pt x="61" y="204"/>
                    </a:lnTo>
                    <a:lnTo>
                      <a:pt x="63" y="205"/>
                    </a:lnTo>
                    <a:lnTo>
                      <a:pt x="66" y="214"/>
                    </a:lnTo>
                    <a:lnTo>
                      <a:pt x="69" y="218"/>
                    </a:lnTo>
                    <a:lnTo>
                      <a:pt x="75" y="221"/>
                    </a:lnTo>
                    <a:lnTo>
                      <a:pt x="78" y="252"/>
                    </a:lnTo>
                    <a:lnTo>
                      <a:pt x="82" y="259"/>
                    </a:lnTo>
                    <a:lnTo>
                      <a:pt x="86" y="260"/>
                    </a:lnTo>
                    <a:lnTo>
                      <a:pt x="103" y="215"/>
                    </a:lnTo>
                    <a:lnTo>
                      <a:pt x="107" y="215"/>
                    </a:lnTo>
                    <a:lnTo>
                      <a:pt x="110" y="213"/>
                    </a:lnTo>
                    <a:lnTo>
                      <a:pt x="111" y="210"/>
                    </a:lnTo>
                    <a:lnTo>
                      <a:pt x="114" y="206"/>
                    </a:lnTo>
                    <a:lnTo>
                      <a:pt x="114" y="204"/>
                    </a:lnTo>
                    <a:lnTo>
                      <a:pt x="122" y="196"/>
                    </a:lnTo>
                    <a:lnTo>
                      <a:pt x="125" y="156"/>
                    </a:lnTo>
                    <a:lnTo>
                      <a:pt x="135" y="140"/>
                    </a:lnTo>
                    <a:lnTo>
                      <a:pt x="139" y="138"/>
                    </a:lnTo>
                    <a:lnTo>
                      <a:pt x="142" y="138"/>
                    </a:lnTo>
                    <a:lnTo>
                      <a:pt x="159" y="138"/>
                    </a:lnTo>
                    <a:lnTo>
                      <a:pt x="165" y="142"/>
                    </a:lnTo>
                    <a:lnTo>
                      <a:pt x="175" y="154"/>
                    </a:lnTo>
                    <a:lnTo>
                      <a:pt x="183" y="159"/>
                    </a:lnTo>
                    <a:lnTo>
                      <a:pt x="184" y="167"/>
                    </a:lnTo>
                    <a:lnTo>
                      <a:pt x="182" y="180"/>
                    </a:lnTo>
                    <a:lnTo>
                      <a:pt x="183" y="194"/>
                    </a:lnTo>
                    <a:lnTo>
                      <a:pt x="186" y="199"/>
                    </a:lnTo>
                    <a:lnTo>
                      <a:pt x="192" y="219"/>
                    </a:lnTo>
                    <a:lnTo>
                      <a:pt x="196" y="222"/>
                    </a:lnTo>
                    <a:lnTo>
                      <a:pt x="212" y="222"/>
                    </a:lnTo>
                    <a:lnTo>
                      <a:pt x="221" y="226"/>
                    </a:lnTo>
                    <a:lnTo>
                      <a:pt x="231" y="240"/>
                    </a:lnTo>
                    <a:lnTo>
                      <a:pt x="237" y="241"/>
                    </a:lnTo>
                    <a:lnTo>
                      <a:pt x="245" y="242"/>
                    </a:lnTo>
                    <a:lnTo>
                      <a:pt x="248" y="240"/>
                    </a:lnTo>
                    <a:lnTo>
                      <a:pt x="271" y="209"/>
                    </a:lnTo>
                    <a:lnTo>
                      <a:pt x="299" y="180"/>
                    </a:lnTo>
                    <a:lnTo>
                      <a:pt x="300" y="173"/>
                    </a:lnTo>
                    <a:lnTo>
                      <a:pt x="303" y="171"/>
                    </a:lnTo>
                    <a:lnTo>
                      <a:pt x="307" y="169"/>
                    </a:lnTo>
                    <a:lnTo>
                      <a:pt x="311" y="164"/>
                    </a:lnTo>
                    <a:lnTo>
                      <a:pt x="322" y="159"/>
                    </a:lnTo>
                    <a:lnTo>
                      <a:pt x="327" y="156"/>
                    </a:lnTo>
                    <a:lnTo>
                      <a:pt x="329" y="154"/>
                    </a:lnTo>
                    <a:lnTo>
                      <a:pt x="340" y="154"/>
                    </a:lnTo>
                    <a:lnTo>
                      <a:pt x="342" y="156"/>
                    </a:lnTo>
                    <a:lnTo>
                      <a:pt x="345" y="153"/>
                    </a:lnTo>
                    <a:lnTo>
                      <a:pt x="348" y="138"/>
                    </a:lnTo>
                    <a:lnTo>
                      <a:pt x="352" y="138"/>
                    </a:lnTo>
                    <a:lnTo>
                      <a:pt x="364" y="133"/>
                    </a:lnTo>
                    <a:lnTo>
                      <a:pt x="366" y="137"/>
                    </a:lnTo>
                    <a:lnTo>
                      <a:pt x="366" y="142"/>
                    </a:lnTo>
                    <a:lnTo>
                      <a:pt x="368" y="143"/>
                    </a:lnTo>
                    <a:lnTo>
                      <a:pt x="370" y="143"/>
                    </a:lnTo>
                    <a:lnTo>
                      <a:pt x="374" y="141"/>
                    </a:lnTo>
                    <a:lnTo>
                      <a:pt x="381" y="146"/>
                    </a:lnTo>
                    <a:lnTo>
                      <a:pt x="382" y="148"/>
                    </a:lnTo>
                    <a:lnTo>
                      <a:pt x="387" y="148"/>
                    </a:lnTo>
                    <a:lnTo>
                      <a:pt x="393" y="146"/>
                    </a:lnTo>
                    <a:lnTo>
                      <a:pt x="397" y="147"/>
                    </a:lnTo>
                    <a:lnTo>
                      <a:pt x="399" y="148"/>
                    </a:lnTo>
                    <a:lnTo>
                      <a:pt x="400" y="157"/>
                    </a:lnTo>
                    <a:lnTo>
                      <a:pt x="405" y="172"/>
                    </a:lnTo>
                    <a:lnTo>
                      <a:pt x="409" y="173"/>
                    </a:lnTo>
                    <a:lnTo>
                      <a:pt x="419" y="174"/>
                    </a:lnTo>
                    <a:lnTo>
                      <a:pt x="425" y="177"/>
                    </a:lnTo>
                    <a:lnTo>
                      <a:pt x="431" y="189"/>
                    </a:lnTo>
                    <a:lnTo>
                      <a:pt x="430" y="194"/>
                    </a:lnTo>
                    <a:lnTo>
                      <a:pt x="426" y="204"/>
                    </a:lnTo>
                    <a:lnTo>
                      <a:pt x="426" y="211"/>
                    </a:lnTo>
                    <a:lnTo>
                      <a:pt x="430" y="214"/>
                    </a:lnTo>
                    <a:lnTo>
                      <a:pt x="448" y="215"/>
                    </a:lnTo>
                    <a:lnTo>
                      <a:pt x="457" y="219"/>
                    </a:lnTo>
                    <a:lnTo>
                      <a:pt x="457" y="224"/>
                    </a:lnTo>
                    <a:lnTo>
                      <a:pt x="460" y="224"/>
                    </a:lnTo>
                    <a:lnTo>
                      <a:pt x="473" y="224"/>
                    </a:lnTo>
                    <a:lnTo>
                      <a:pt x="474" y="231"/>
                    </a:lnTo>
                    <a:lnTo>
                      <a:pt x="478" y="232"/>
                    </a:lnTo>
                    <a:lnTo>
                      <a:pt x="478" y="235"/>
                    </a:lnTo>
                    <a:lnTo>
                      <a:pt x="477" y="237"/>
                    </a:lnTo>
                    <a:lnTo>
                      <a:pt x="474" y="242"/>
                    </a:lnTo>
                    <a:lnTo>
                      <a:pt x="553" y="237"/>
                    </a:lnTo>
                    <a:lnTo>
                      <a:pt x="546" y="137"/>
                    </a:lnTo>
                    <a:lnTo>
                      <a:pt x="545" y="137"/>
                    </a:lnTo>
                    <a:lnTo>
                      <a:pt x="541" y="112"/>
                    </a:lnTo>
                    <a:lnTo>
                      <a:pt x="511" y="112"/>
                    </a:lnTo>
                    <a:lnTo>
                      <a:pt x="481" y="96"/>
                    </a:lnTo>
                    <a:lnTo>
                      <a:pt x="472" y="95"/>
                    </a:lnTo>
                    <a:lnTo>
                      <a:pt x="463" y="91"/>
                    </a:lnTo>
                    <a:lnTo>
                      <a:pt x="449" y="89"/>
                    </a:lnTo>
                    <a:lnTo>
                      <a:pt x="442" y="91"/>
                    </a:lnTo>
                    <a:lnTo>
                      <a:pt x="435" y="101"/>
                    </a:lnTo>
                    <a:lnTo>
                      <a:pt x="437" y="119"/>
                    </a:lnTo>
                    <a:lnTo>
                      <a:pt x="427" y="121"/>
                    </a:lnTo>
                    <a:lnTo>
                      <a:pt x="428" y="127"/>
                    </a:lnTo>
                    <a:lnTo>
                      <a:pt x="421" y="125"/>
                    </a:lnTo>
                    <a:lnTo>
                      <a:pt x="385" y="127"/>
                    </a:lnTo>
                    <a:lnTo>
                      <a:pt x="382" y="124"/>
                    </a:lnTo>
                    <a:lnTo>
                      <a:pt x="381" y="121"/>
                    </a:lnTo>
                    <a:lnTo>
                      <a:pt x="369" y="112"/>
                    </a:lnTo>
                    <a:lnTo>
                      <a:pt x="366" y="107"/>
                    </a:lnTo>
                    <a:lnTo>
                      <a:pt x="364" y="105"/>
                    </a:lnTo>
                    <a:lnTo>
                      <a:pt x="360" y="105"/>
                    </a:lnTo>
                    <a:lnTo>
                      <a:pt x="354" y="105"/>
                    </a:lnTo>
                    <a:lnTo>
                      <a:pt x="353" y="102"/>
                    </a:lnTo>
                    <a:lnTo>
                      <a:pt x="351" y="101"/>
                    </a:lnTo>
                    <a:lnTo>
                      <a:pt x="345" y="101"/>
                    </a:lnTo>
                    <a:lnTo>
                      <a:pt x="340" y="99"/>
                    </a:lnTo>
                    <a:lnTo>
                      <a:pt x="338" y="90"/>
                    </a:lnTo>
                    <a:lnTo>
                      <a:pt x="331" y="90"/>
                    </a:lnTo>
                    <a:lnTo>
                      <a:pt x="328" y="78"/>
                    </a:lnTo>
                    <a:lnTo>
                      <a:pt x="328" y="60"/>
                    </a:lnTo>
                    <a:lnTo>
                      <a:pt x="327" y="32"/>
                    </a:lnTo>
                    <a:lnTo>
                      <a:pt x="299" y="26"/>
                    </a:lnTo>
                    <a:lnTo>
                      <a:pt x="280" y="0"/>
                    </a:lnTo>
                    <a:lnTo>
                      <a:pt x="278" y="0"/>
                    </a:lnTo>
                    <a:lnTo>
                      <a:pt x="259" y="8"/>
                    </a:lnTo>
                    <a:lnTo>
                      <a:pt x="250" y="10"/>
                    </a:lnTo>
                    <a:lnTo>
                      <a:pt x="242" y="8"/>
                    </a:lnTo>
                    <a:lnTo>
                      <a:pt x="244" y="8"/>
                    </a:lnTo>
                    <a:lnTo>
                      <a:pt x="240" y="12"/>
                    </a:lnTo>
                    <a:lnTo>
                      <a:pt x="240" y="14"/>
                    </a:lnTo>
                    <a:lnTo>
                      <a:pt x="238" y="17"/>
                    </a:lnTo>
                    <a:lnTo>
                      <a:pt x="237" y="20"/>
                    </a:lnTo>
                    <a:lnTo>
                      <a:pt x="226" y="29"/>
                    </a:lnTo>
                    <a:lnTo>
                      <a:pt x="212" y="36"/>
                    </a:lnTo>
                    <a:lnTo>
                      <a:pt x="200" y="42"/>
                    </a:lnTo>
                    <a:lnTo>
                      <a:pt x="193" y="43"/>
                    </a:lnTo>
                    <a:lnTo>
                      <a:pt x="175" y="43"/>
                    </a:lnTo>
                    <a:lnTo>
                      <a:pt x="175" y="44"/>
                    </a:lnTo>
                    <a:lnTo>
                      <a:pt x="173" y="43"/>
                    </a:lnTo>
                    <a:lnTo>
                      <a:pt x="172" y="42"/>
                    </a:lnTo>
                    <a:lnTo>
                      <a:pt x="166" y="43"/>
                    </a:lnTo>
                    <a:lnTo>
                      <a:pt x="163" y="43"/>
                    </a:lnTo>
                    <a:lnTo>
                      <a:pt x="141" y="44"/>
                    </a:lnTo>
                    <a:lnTo>
                      <a:pt x="120" y="44"/>
                    </a:lnTo>
                    <a:lnTo>
                      <a:pt x="119" y="44"/>
                    </a:lnTo>
                    <a:lnTo>
                      <a:pt x="118" y="44"/>
                    </a:lnTo>
                    <a:lnTo>
                      <a:pt x="107" y="46"/>
                    </a:lnTo>
                    <a:lnTo>
                      <a:pt x="84" y="52"/>
                    </a:lnTo>
                    <a:lnTo>
                      <a:pt x="61" y="64"/>
                    </a:lnTo>
                    <a:lnTo>
                      <a:pt x="56" y="65"/>
                    </a:lnTo>
                    <a:lnTo>
                      <a:pt x="44" y="72"/>
                    </a:lnTo>
                    <a:lnTo>
                      <a:pt x="44" y="73"/>
                    </a:lnTo>
                    <a:lnTo>
                      <a:pt x="42" y="72"/>
                    </a:lnTo>
                    <a:lnTo>
                      <a:pt x="1" y="90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2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367202" y="4107767"/>
                <a:ext cx="1240901" cy="1357920"/>
              </a:xfrm>
              <a:custGeom>
                <a:avLst/>
                <a:gdLst>
                  <a:gd name="T0" fmla="*/ 2147483647 w 860"/>
                  <a:gd name="T1" fmla="*/ 2147483647 h 943"/>
                  <a:gd name="T2" fmla="*/ 2147483647 w 860"/>
                  <a:gd name="T3" fmla="*/ 2147483647 h 943"/>
                  <a:gd name="T4" fmla="*/ 2147483647 w 860"/>
                  <a:gd name="T5" fmla="*/ 2147483647 h 943"/>
                  <a:gd name="T6" fmla="*/ 2147483647 w 860"/>
                  <a:gd name="T7" fmla="*/ 2147483647 h 943"/>
                  <a:gd name="T8" fmla="*/ 2147483647 w 860"/>
                  <a:gd name="T9" fmla="*/ 2147483647 h 943"/>
                  <a:gd name="T10" fmla="*/ 2147483647 w 860"/>
                  <a:gd name="T11" fmla="*/ 2147483647 h 943"/>
                  <a:gd name="T12" fmla="*/ 2147483647 w 860"/>
                  <a:gd name="T13" fmla="*/ 2147483647 h 943"/>
                  <a:gd name="T14" fmla="*/ 2147483647 w 860"/>
                  <a:gd name="T15" fmla="*/ 2147483647 h 943"/>
                  <a:gd name="T16" fmla="*/ 2147483647 w 860"/>
                  <a:gd name="T17" fmla="*/ 2147483647 h 943"/>
                  <a:gd name="T18" fmla="*/ 2147483647 w 860"/>
                  <a:gd name="T19" fmla="*/ 2147483647 h 943"/>
                  <a:gd name="T20" fmla="*/ 2147483647 w 860"/>
                  <a:gd name="T21" fmla="*/ 2147483647 h 943"/>
                  <a:gd name="T22" fmla="*/ 2147483647 w 860"/>
                  <a:gd name="T23" fmla="*/ 2147483647 h 943"/>
                  <a:gd name="T24" fmla="*/ 2147483647 w 860"/>
                  <a:gd name="T25" fmla="*/ 2147483647 h 943"/>
                  <a:gd name="T26" fmla="*/ 2147483647 w 860"/>
                  <a:gd name="T27" fmla="*/ 2147483647 h 943"/>
                  <a:gd name="T28" fmla="*/ 2147483647 w 860"/>
                  <a:gd name="T29" fmla="*/ 2147483647 h 943"/>
                  <a:gd name="T30" fmla="*/ 2147483647 w 860"/>
                  <a:gd name="T31" fmla="*/ 2147483647 h 943"/>
                  <a:gd name="T32" fmla="*/ 2147483647 w 860"/>
                  <a:gd name="T33" fmla="*/ 2147483647 h 943"/>
                  <a:gd name="T34" fmla="*/ 2147483647 w 860"/>
                  <a:gd name="T35" fmla="*/ 2147483647 h 943"/>
                  <a:gd name="T36" fmla="*/ 2147483647 w 860"/>
                  <a:gd name="T37" fmla="*/ 2147483647 h 943"/>
                  <a:gd name="T38" fmla="*/ 2147483647 w 860"/>
                  <a:gd name="T39" fmla="*/ 2147483647 h 943"/>
                  <a:gd name="T40" fmla="*/ 2147483647 w 860"/>
                  <a:gd name="T41" fmla="*/ 2147483647 h 943"/>
                  <a:gd name="T42" fmla="*/ 2147483647 w 860"/>
                  <a:gd name="T43" fmla="*/ 2147483647 h 943"/>
                  <a:gd name="T44" fmla="*/ 2147483647 w 860"/>
                  <a:gd name="T45" fmla="*/ 2147483647 h 943"/>
                  <a:gd name="T46" fmla="*/ 2147483647 w 860"/>
                  <a:gd name="T47" fmla="*/ 2147483647 h 943"/>
                  <a:gd name="T48" fmla="*/ 2147483647 w 860"/>
                  <a:gd name="T49" fmla="*/ 2147483647 h 943"/>
                  <a:gd name="T50" fmla="*/ 2147483647 w 860"/>
                  <a:gd name="T51" fmla="*/ 2147483647 h 943"/>
                  <a:gd name="T52" fmla="*/ 2147483647 w 860"/>
                  <a:gd name="T53" fmla="*/ 2147483647 h 943"/>
                  <a:gd name="T54" fmla="*/ 2147483647 w 860"/>
                  <a:gd name="T55" fmla="*/ 2147483647 h 943"/>
                  <a:gd name="T56" fmla="*/ 2147483647 w 860"/>
                  <a:gd name="T57" fmla="*/ 2147483647 h 943"/>
                  <a:gd name="T58" fmla="*/ 2147483647 w 860"/>
                  <a:gd name="T59" fmla="*/ 2147483647 h 943"/>
                  <a:gd name="T60" fmla="*/ 2147483647 w 860"/>
                  <a:gd name="T61" fmla="*/ 2147483647 h 943"/>
                  <a:gd name="T62" fmla="*/ 2147483647 w 860"/>
                  <a:gd name="T63" fmla="*/ 2147483647 h 943"/>
                  <a:gd name="T64" fmla="*/ 2147483647 w 860"/>
                  <a:gd name="T65" fmla="*/ 2147483647 h 943"/>
                  <a:gd name="T66" fmla="*/ 2147483647 w 860"/>
                  <a:gd name="T67" fmla="*/ 2147483647 h 943"/>
                  <a:gd name="T68" fmla="*/ 2147483647 w 860"/>
                  <a:gd name="T69" fmla="*/ 2147483647 h 943"/>
                  <a:gd name="T70" fmla="*/ 2147483647 w 860"/>
                  <a:gd name="T71" fmla="*/ 2147483647 h 943"/>
                  <a:gd name="T72" fmla="*/ 2147483647 w 860"/>
                  <a:gd name="T73" fmla="*/ 2147483647 h 943"/>
                  <a:gd name="T74" fmla="*/ 2147483647 w 860"/>
                  <a:gd name="T75" fmla="*/ 2147483647 h 943"/>
                  <a:gd name="T76" fmla="*/ 2147483647 w 860"/>
                  <a:gd name="T77" fmla="*/ 2147483647 h 943"/>
                  <a:gd name="T78" fmla="*/ 2147483647 w 860"/>
                  <a:gd name="T79" fmla="*/ 2147483647 h 943"/>
                  <a:gd name="T80" fmla="*/ 2147483647 w 860"/>
                  <a:gd name="T81" fmla="*/ 2147483647 h 943"/>
                  <a:gd name="T82" fmla="*/ 2147483647 w 860"/>
                  <a:gd name="T83" fmla="*/ 2147483647 h 943"/>
                  <a:gd name="T84" fmla="*/ 2147483647 w 860"/>
                  <a:gd name="T85" fmla="*/ 2147483647 h 943"/>
                  <a:gd name="T86" fmla="*/ 2147483647 w 860"/>
                  <a:gd name="T87" fmla="*/ 2147483647 h 943"/>
                  <a:gd name="T88" fmla="*/ 2147483647 w 860"/>
                  <a:gd name="T89" fmla="*/ 2147483647 h 943"/>
                  <a:gd name="T90" fmla="*/ 2147483647 w 860"/>
                  <a:gd name="T91" fmla="*/ 2147483647 h 943"/>
                  <a:gd name="T92" fmla="*/ 2147483647 w 860"/>
                  <a:gd name="T93" fmla="*/ 2147483647 h 943"/>
                  <a:gd name="T94" fmla="*/ 2147483647 w 860"/>
                  <a:gd name="T95" fmla="*/ 2147483647 h 943"/>
                  <a:gd name="T96" fmla="*/ 2147483647 w 860"/>
                  <a:gd name="T97" fmla="*/ 2147483647 h 943"/>
                  <a:gd name="T98" fmla="*/ 2147483647 w 860"/>
                  <a:gd name="T99" fmla="*/ 2147483647 h 943"/>
                  <a:gd name="T100" fmla="*/ 2147483647 w 860"/>
                  <a:gd name="T101" fmla="*/ 2147483647 h 943"/>
                  <a:gd name="T102" fmla="*/ 2147483647 w 860"/>
                  <a:gd name="T103" fmla="*/ 2147483647 h 943"/>
                  <a:gd name="T104" fmla="*/ 2147483647 w 860"/>
                  <a:gd name="T105" fmla="*/ 2147483647 h 943"/>
                  <a:gd name="T106" fmla="*/ 2147483647 w 860"/>
                  <a:gd name="T107" fmla="*/ 2147483647 h 943"/>
                  <a:gd name="T108" fmla="*/ 2147483647 w 860"/>
                  <a:gd name="T109" fmla="*/ 2147483647 h 943"/>
                  <a:gd name="T110" fmla="*/ 2147483647 w 860"/>
                  <a:gd name="T111" fmla="*/ 2147483647 h 943"/>
                  <a:gd name="T112" fmla="*/ 2147483647 w 860"/>
                  <a:gd name="T113" fmla="*/ 0 h 943"/>
                  <a:gd name="T114" fmla="*/ 2147483647 w 860"/>
                  <a:gd name="T115" fmla="*/ 2147483647 h 943"/>
                  <a:gd name="T116" fmla="*/ 2147483647 w 860"/>
                  <a:gd name="T117" fmla="*/ 2147483647 h 94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0"/>
                  <a:gd name="T178" fmla="*/ 0 h 943"/>
                  <a:gd name="T179" fmla="*/ 860 w 860"/>
                  <a:gd name="T180" fmla="*/ 943 h 94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0" h="943">
                    <a:moveTo>
                      <a:pt x="0" y="83"/>
                    </a:moveTo>
                    <a:lnTo>
                      <a:pt x="24" y="87"/>
                    </a:lnTo>
                    <a:lnTo>
                      <a:pt x="31" y="91"/>
                    </a:lnTo>
                    <a:lnTo>
                      <a:pt x="32" y="93"/>
                    </a:lnTo>
                    <a:lnTo>
                      <a:pt x="30" y="96"/>
                    </a:lnTo>
                    <a:lnTo>
                      <a:pt x="30" y="105"/>
                    </a:lnTo>
                    <a:lnTo>
                      <a:pt x="31" y="109"/>
                    </a:lnTo>
                    <a:lnTo>
                      <a:pt x="35" y="113"/>
                    </a:lnTo>
                    <a:lnTo>
                      <a:pt x="35" y="120"/>
                    </a:lnTo>
                    <a:lnTo>
                      <a:pt x="34" y="125"/>
                    </a:lnTo>
                    <a:lnTo>
                      <a:pt x="26" y="130"/>
                    </a:lnTo>
                    <a:lnTo>
                      <a:pt x="18" y="140"/>
                    </a:lnTo>
                    <a:lnTo>
                      <a:pt x="12" y="151"/>
                    </a:lnTo>
                    <a:lnTo>
                      <a:pt x="16" y="154"/>
                    </a:lnTo>
                    <a:lnTo>
                      <a:pt x="16" y="160"/>
                    </a:lnTo>
                    <a:lnTo>
                      <a:pt x="18" y="164"/>
                    </a:lnTo>
                    <a:lnTo>
                      <a:pt x="25" y="169"/>
                    </a:lnTo>
                    <a:lnTo>
                      <a:pt x="26" y="174"/>
                    </a:lnTo>
                    <a:lnTo>
                      <a:pt x="24" y="177"/>
                    </a:lnTo>
                    <a:lnTo>
                      <a:pt x="21" y="180"/>
                    </a:lnTo>
                    <a:lnTo>
                      <a:pt x="25" y="182"/>
                    </a:lnTo>
                    <a:lnTo>
                      <a:pt x="31" y="186"/>
                    </a:lnTo>
                    <a:lnTo>
                      <a:pt x="32" y="191"/>
                    </a:lnTo>
                    <a:lnTo>
                      <a:pt x="26" y="200"/>
                    </a:lnTo>
                    <a:lnTo>
                      <a:pt x="25" y="205"/>
                    </a:lnTo>
                    <a:lnTo>
                      <a:pt x="27" y="210"/>
                    </a:lnTo>
                    <a:lnTo>
                      <a:pt x="45" y="229"/>
                    </a:lnTo>
                    <a:lnTo>
                      <a:pt x="55" y="224"/>
                    </a:lnTo>
                    <a:lnTo>
                      <a:pt x="60" y="221"/>
                    </a:lnTo>
                    <a:lnTo>
                      <a:pt x="62" y="221"/>
                    </a:lnTo>
                    <a:lnTo>
                      <a:pt x="65" y="222"/>
                    </a:lnTo>
                    <a:lnTo>
                      <a:pt x="64" y="230"/>
                    </a:lnTo>
                    <a:lnTo>
                      <a:pt x="65" y="234"/>
                    </a:lnTo>
                    <a:lnTo>
                      <a:pt x="70" y="235"/>
                    </a:lnTo>
                    <a:lnTo>
                      <a:pt x="75" y="234"/>
                    </a:lnTo>
                    <a:lnTo>
                      <a:pt x="77" y="237"/>
                    </a:lnTo>
                    <a:lnTo>
                      <a:pt x="78" y="239"/>
                    </a:lnTo>
                    <a:lnTo>
                      <a:pt x="84" y="241"/>
                    </a:lnTo>
                    <a:lnTo>
                      <a:pt x="83" y="249"/>
                    </a:lnTo>
                    <a:lnTo>
                      <a:pt x="77" y="261"/>
                    </a:lnTo>
                    <a:lnTo>
                      <a:pt x="70" y="267"/>
                    </a:lnTo>
                    <a:lnTo>
                      <a:pt x="70" y="277"/>
                    </a:lnTo>
                    <a:lnTo>
                      <a:pt x="70" y="291"/>
                    </a:lnTo>
                    <a:lnTo>
                      <a:pt x="69" y="294"/>
                    </a:lnTo>
                    <a:lnTo>
                      <a:pt x="65" y="292"/>
                    </a:lnTo>
                    <a:lnTo>
                      <a:pt x="60" y="290"/>
                    </a:lnTo>
                    <a:lnTo>
                      <a:pt x="55" y="288"/>
                    </a:lnTo>
                    <a:lnTo>
                      <a:pt x="50" y="286"/>
                    </a:lnTo>
                    <a:lnTo>
                      <a:pt x="50" y="285"/>
                    </a:lnTo>
                    <a:lnTo>
                      <a:pt x="46" y="283"/>
                    </a:lnTo>
                    <a:lnTo>
                      <a:pt x="40" y="286"/>
                    </a:lnTo>
                    <a:lnTo>
                      <a:pt x="39" y="287"/>
                    </a:lnTo>
                    <a:lnTo>
                      <a:pt x="33" y="302"/>
                    </a:lnTo>
                    <a:lnTo>
                      <a:pt x="30" y="305"/>
                    </a:lnTo>
                    <a:lnTo>
                      <a:pt x="21" y="305"/>
                    </a:lnTo>
                    <a:lnTo>
                      <a:pt x="15" y="308"/>
                    </a:lnTo>
                    <a:lnTo>
                      <a:pt x="12" y="311"/>
                    </a:lnTo>
                    <a:lnTo>
                      <a:pt x="11" y="314"/>
                    </a:lnTo>
                    <a:lnTo>
                      <a:pt x="15" y="315"/>
                    </a:lnTo>
                    <a:lnTo>
                      <a:pt x="20" y="315"/>
                    </a:lnTo>
                    <a:lnTo>
                      <a:pt x="24" y="314"/>
                    </a:lnTo>
                    <a:lnTo>
                      <a:pt x="33" y="310"/>
                    </a:lnTo>
                    <a:lnTo>
                      <a:pt x="34" y="314"/>
                    </a:lnTo>
                    <a:lnTo>
                      <a:pt x="28" y="321"/>
                    </a:lnTo>
                    <a:lnTo>
                      <a:pt x="21" y="330"/>
                    </a:lnTo>
                    <a:lnTo>
                      <a:pt x="21" y="334"/>
                    </a:lnTo>
                    <a:lnTo>
                      <a:pt x="18" y="339"/>
                    </a:lnTo>
                    <a:lnTo>
                      <a:pt x="21" y="379"/>
                    </a:lnTo>
                    <a:lnTo>
                      <a:pt x="24" y="380"/>
                    </a:lnTo>
                    <a:lnTo>
                      <a:pt x="27" y="379"/>
                    </a:lnTo>
                    <a:lnTo>
                      <a:pt x="32" y="378"/>
                    </a:lnTo>
                    <a:lnTo>
                      <a:pt x="34" y="377"/>
                    </a:lnTo>
                    <a:lnTo>
                      <a:pt x="46" y="371"/>
                    </a:lnTo>
                    <a:lnTo>
                      <a:pt x="54" y="365"/>
                    </a:lnTo>
                    <a:lnTo>
                      <a:pt x="68" y="350"/>
                    </a:lnTo>
                    <a:lnTo>
                      <a:pt x="88" y="334"/>
                    </a:lnTo>
                    <a:lnTo>
                      <a:pt x="91" y="327"/>
                    </a:lnTo>
                    <a:lnTo>
                      <a:pt x="97" y="325"/>
                    </a:lnTo>
                    <a:lnTo>
                      <a:pt x="99" y="325"/>
                    </a:lnTo>
                    <a:lnTo>
                      <a:pt x="103" y="322"/>
                    </a:lnTo>
                    <a:lnTo>
                      <a:pt x="109" y="330"/>
                    </a:lnTo>
                    <a:lnTo>
                      <a:pt x="115" y="340"/>
                    </a:lnTo>
                    <a:lnTo>
                      <a:pt x="120" y="337"/>
                    </a:lnTo>
                    <a:lnTo>
                      <a:pt x="124" y="325"/>
                    </a:lnTo>
                    <a:lnTo>
                      <a:pt x="120" y="319"/>
                    </a:lnTo>
                    <a:lnTo>
                      <a:pt x="119" y="314"/>
                    </a:lnTo>
                    <a:lnTo>
                      <a:pt x="121" y="314"/>
                    </a:lnTo>
                    <a:lnTo>
                      <a:pt x="133" y="312"/>
                    </a:lnTo>
                    <a:lnTo>
                      <a:pt x="137" y="309"/>
                    </a:lnTo>
                    <a:lnTo>
                      <a:pt x="136" y="299"/>
                    </a:lnTo>
                    <a:lnTo>
                      <a:pt x="137" y="300"/>
                    </a:lnTo>
                    <a:lnTo>
                      <a:pt x="141" y="299"/>
                    </a:lnTo>
                    <a:lnTo>
                      <a:pt x="151" y="299"/>
                    </a:lnTo>
                    <a:lnTo>
                      <a:pt x="154" y="297"/>
                    </a:lnTo>
                    <a:lnTo>
                      <a:pt x="157" y="296"/>
                    </a:lnTo>
                    <a:lnTo>
                      <a:pt x="163" y="308"/>
                    </a:lnTo>
                    <a:lnTo>
                      <a:pt x="157" y="324"/>
                    </a:lnTo>
                    <a:lnTo>
                      <a:pt x="161" y="329"/>
                    </a:lnTo>
                    <a:lnTo>
                      <a:pt x="165" y="332"/>
                    </a:lnTo>
                    <a:lnTo>
                      <a:pt x="168" y="338"/>
                    </a:lnTo>
                    <a:lnTo>
                      <a:pt x="172" y="339"/>
                    </a:lnTo>
                    <a:lnTo>
                      <a:pt x="177" y="338"/>
                    </a:lnTo>
                    <a:lnTo>
                      <a:pt x="181" y="343"/>
                    </a:lnTo>
                    <a:lnTo>
                      <a:pt x="190" y="348"/>
                    </a:lnTo>
                    <a:lnTo>
                      <a:pt x="190" y="358"/>
                    </a:lnTo>
                    <a:lnTo>
                      <a:pt x="185" y="361"/>
                    </a:lnTo>
                    <a:lnTo>
                      <a:pt x="177" y="365"/>
                    </a:lnTo>
                    <a:lnTo>
                      <a:pt x="171" y="370"/>
                    </a:lnTo>
                    <a:lnTo>
                      <a:pt x="168" y="369"/>
                    </a:lnTo>
                    <a:lnTo>
                      <a:pt x="167" y="365"/>
                    </a:lnTo>
                    <a:lnTo>
                      <a:pt x="165" y="365"/>
                    </a:lnTo>
                    <a:lnTo>
                      <a:pt x="162" y="366"/>
                    </a:lnTo>
                    <a:lnTo>
                      <a:pt x="155" y="371"/>
                    </a:lnTo>
                    <a:lnTo>
                      <a:pt x="151" y="416"/>
                    </a:lnTo>
                    <a:lnTo>
                      <a:pt x="157" y="421"/>
                    </a:lnTo>
                    <a:lnTo>
                      <a:pt x="162" y="425"/>
                    </a:lnTo>
                    <a:lnTo>
                      <a:pt x="165" y="427"/>
                    </a:lnTo>
                    <a:lnTo>
                      <a:pt x="172" y="426"/>
                    </a:lnTo>
                    <a:lnTo>
                      <a:pt x="172" y="431"/>
                    </a:lnTo>
                    <a:lnTo>
                      <a:pt x="177" y="438"/>
                    </a:lnTo>
                    <a:lnTo>
                      <a:pt x="179" y="438"/>
                    </a:lnTo>
                    <a:lnTo>
                      <a:pt x="182" y="437"/>
                    </a:lnTo>
                    <a:lnTo>
                      <a:pt x="185" y="435"/>
                    </a:lnTo>
                    <a:lnTo>
                      <a:pt x="190" y="430"/>
                    </a:lnTo>
                    <a:lnTo>
                      <a:pt x="195" y="427"/>
                    </a:lnTo>
                    <a:lnTo>
                      <a:pt x="198" y="423"/>
                    </a:lnTo>
                    <a:lnTo>
                      <a:pt x="200" y="415"/>
                    </a:lnTo>
                    <a:lnTo>
                      <a:pt x="206" y="413"/>
                    </a:lnTo>
                    <a:lnTo>
                      <a:pt x="207" y="414"/>
                    </a:lnTo>
                    <a:lnTo>
                      <a:pt x="209" y="414"/>
                    </a:lnTo>
                    <a:lnTo>
                      <a:pt x="211" y="414"/>
                    </a:lnTo>
                    <a:lnTo>
                      <a:pt x="214" y="414"/>
                    </a:lnTo>
                    <a:lnTo>
                      <a:pt x="219" y="415"/>
                    </a:lnTo>
                    <a:lnTo>
                      <a:pt x="220" y="420"/>
                    </a:lnTo>
                    <a:lnTo>
                      <a:pt x="224" y="423"/>
                    </a:lnTo>
                    <a:lnTo>
                      <a:pt x="248" y="434"/>
                    </a:lnTo>
                    <a:lnTo>
                      <a:pt x="252" y="434"/>
                    </a:lnTo>
                    <a:lnTo>
                      <a:pt x="255" y="434"/>
                    </a:lnTo>
                    <a:lnTo>
                      <a:pt x="253" y="442"/>
                    </a:lnTo>
                    <a:lnTo>
                      <a:pt x="251" y="442"/>
                    </a:lnTo>
                    <a:lnTo>
                      <a:pt x="249" y="444"/>
                    </a:lnTo>
                    <a:lnTo>
                      <a:pt x="245" y="449"/>
                    </a:lnTo>
                    <a:lnTo>
                      <a:pt x="242" y="450"/>
                    </a:lnTo>
                    <a:lnTo>
                      <a:pt x="237" y="457"/>
                    </a:lnTo>
                    <a:lnTo>
                      <a:pt x="235" y="461"/>
                    </a:lnTo>
                    <a:lnTo>
                      <a:pt x="233" y="462"/>
                    </a:lnTo>
                    <a:lnTo>
                      <a:pt x="228" y="466"/>
                    </a:lnTo>
                    <a:lnTo>
                      <a:pt x="228" y="469"/>
                    </a:lnTo>
                    <a:lnTo>
                      <a:pt x="221" y="482"/>
                    </a:lnTo>
                    <a:lnTo>
                      <a:pt x="219" y="496"/>
                    </a:lnTo>
                    <a:lnTo>
                      <a:pt x="215" y="504"/>
                    </a:lnTo>
                    <a:lnTo>
                      <a:pt x="209" y="516"/>
                    </a:lnTo>
                    <a:lnTo>
                      <a:pt x="209" y="520"/>
                    </a:lnTo>
                    <a:lnTo>
                      <a:pt x="206" y="523"/>
                    </a:lnTo>
                    <a:lnTo>
                      <a:pt x="204" y="525"/>
                    </a:lnTo>
                    <a:lnTo>
                      <a:pt x="199" y="531"/>
                    </a:lnTo>
                    <a:lnTo>
                      <a:pt x="198" y="534"/>
                    </a:lnTo>
                    <a:lnTo>
                      <a:pt x="198" y="536"/>
                    </a:lnTo>
                    <a:lnTo>
                      <a:pt x="201" y="538"/>
                    </a:lnTo>
                    <a:lnTo>
                      <a:pt x="207" y="544"/>
                    </a:lnTo>
                    <a:lnTo>
                      <a:pt x="207" y="547"/>
                    </a:lnTo>
                    <a:lnTo>
                      <a:pt x="202" y="554"/>
                    </a:lnTo>
                    <a:lnTo>
                      <a:pt x="201" y="555"/>
                    </a:lnTo>
                    <a:lnTo>
                      <a:pt x="202" y="558"/>
                    </a:lnTo>
                    <a:lnTo>
                      <a:pt x="205" y="561"/>
                    </a:lnTo>
                    <a:lnTo>
                      <a:pt x="214" y="565"/>
                    </a:lnTo>
                    <a:lnTo>
                      <a:pt x="216" y="565"/>
                    </a:lnTo>
                    <a:lnTo>
                      <a:pt x="219" y="566"/>
                    </a:lnTo>
                    <a:lnTo>
                      <a:pt x="224" y="570"/>
                    </a:lnTo>
                    <a:lnTo>
                      <a:pt x="229" y="572"/>
                    </a:lnTo>
                    <a:lnTo>
                      <a:pt x="234" y="572"/>
                    </a:lnTo>
                    <a:lnTo>
                      <a:pt x="239" y="576"/>
                    </a:lnTo>
                    <a:lnTo>
                      <a:pt x="249" y="576"/>
                    </a:lnTo>
                    <a:lnTo>
                      <a:pt x="256" y="577"/>
                    </a:lnTo>
                    <a:lnTo>
                      <a:pt x="263" y="579"/>
                    </a:lnTo>
                    <a:lnTo>
                      <a:pt x="264" y="581"/>
                    </a:lnTo>
                    <a:lnTo>
                      <a:pt x="266" y="582"/>
                    </a:lnTo>
                    <a:lnTo>
                      <a:pt x="264" y="590"/>
                    </a:lnTo>
                    <a:lnTo>
                      <a:pt x="259" y="594"/>
                    </a:lnTo>
                    <a:lnTo>
                      <a:pt x="253" y="599"/>
                    </a:lnTo>
                    <a:lnTo>
                      <a:pt x="238" y="602"/>
                    </a:lnTo>
                    <a:lnTo>
                      <a:pt x="234" y="600"/>
                    </a:lnTo>
                    <a:lnTo>
                      <a:pt x="229" y="603"/>
                    </a:lnTo>
                    <a:lnTo>
                      <a:pt x="223" y="603"/>
                    </a:lnTo>
                    <a:lnTo>
                      <a:pt x="220" y="603"/>
                    </a:lnTo>
                    <a:lnTo>
                      <a:pt x="219" y="604"/>
                    </a:lnTo>
                    <a:lnTo>
                      <a:pt x="216" y="609"/>
                    </a:lnTo>
                    <a:lnTo>
                      <a:pt x="214" y="642"/>
                    </a:lnTo>
                    <a:lnTo>
                      <a:pt x="211" y="646"/>
                    </a:lnTo>
                    <a:lnTo>
                      <a:pt x="209" y="648"/>
                    </a:lnTo>
                    <a:lnTo>
                      <a:pt x="204" y="652"/>
                    </a:lnTo>
                    <a:lnTo>
                      <a:pt x="199" y="658"/>
                    </a:lnTo>
                    <a:lnTo>
                      <a:pt x="197" y="660"/>
                    </a:lnTo>
                    <a:lnTo>
                      <a:pt x="196" y="663"/>
                    </a:lnTo>
                    <a:lnTo>
                      <a:pt x="194" y="665"/>
                    </a:lnTo>
                    <a:lnTo>
                      <a:pt x="194" y="679"/>
                    </a:lnTo>
                    <a:lnTo>
                      <a:pt x="200" y="683"/>
                    </a:lnTo>
                    <a:lnTo>
                      <a:pt x="204" y="685"/>
                    </a:lnTo>
                    <a:lnTo>
                      <a:pt x="211" y="686"/>
                    </a:lnTo>
                    <a:lnTo>
                      <a:pt x="214" y="687"/>
                    </a:lnTo>
                    <a:lnTo>
                      <a:pt x="219" y="687"/>
                    </a:lnTo>
                    <a:lnTo>
                      <a:pt x="227" y="690"/>
                    </a:lnTo>
                    <a:lnTo>
                      <a:pt x="231" y="694"/>
                    </a:lnTo>
                    <a:lnTo>
                      <a:pt x="231" y="696"/>
                    </a:lnTo>
                    <a:lnTo>
                      <a:pt x="229" y="703"/>
                    </a:lnTo>
                    <a:lnTo>
                      <a:pt x="229" y="708"/>
                    </a:lnTo>
                    <a:lnTo>
                      <a:pt x="234" y="712"/>
                    </a:lnTo>
                    <a:lnTo>
                      <a:pt x="237" y="724"/>
                    </a:lnTo>
                    <a:lnTo>
                      <a:pt x="248" y="725"/>
                    </a:lnTo>
                    <a:lnTo>
                      <a:pt x="250" y="723"/>
                    </a:lnTo>
                    <a:lnTo>
                      <a:pt x="251" y="723"/>
                    </a:lnTo>
                    <a:lnTo>
                      <a:pt x="253" y="721"/>
                    </a:lnTo>
                    <a:lnTo>
                      <a:pt x="255" y="722"/>
                    </a:lnTo>
                    <a:lnTo>
                      <a:pt x="259" y="722"/>
                    </a:lnTo>
                    <a:lnTo>
                      <a:pt x="266" y="720"/>
                    </a:lnTo>
                    <a:lnTo>
                      <a:pt x="273" y="715"/>
                    </a:lnTo>
                    <a:lnTo>
                      <a:pt x="280" y="715"/>
                    </a:lnTo>
                    <a:lnTo>
                      <a:pt x="282" y="719"/>
                    </a:lnTo>
                    <a:lnTo>
                      <a:pt x="286" y="728"/>
                    </a:lnTo>
                    <a:lnTo>
                      <a:pt x="288" y="730"/>
                    </a:lnTo>
                    <a:lnTo>
                      <a:pt x="292" y="733"/>
                    </a:lnTo>
                    <a:lnTo>
                      <a:pt x="296" y="732"/>
                    </a:lnTo>
                    <a:lnTo>
                      <a:pt x="297" y="728"/>
                    </a:lnTo>
                    <a:lnTo>
                      <a:pt x="300" y="724"/>
                    </a:lnTo>
                    <a:lnTo>
                      <a:pt x="306" y="721"/>
                    </a:lnTo>
                    <a:lnTo>
                      <a:pt x="309" y="721"/>
                    </a:lnTo>
                    <a:lnTo>
                      <a:pt x="311" y="719"/>
                    </a:lnTo>
                    <a:lnTo>
                      <a:pt x="312" y="712"/>
                    </a:lnTo>
                    <a:lnTo>
                      <a:pt x="323" y="697"/>
                    </a:lnTo>
                    <a:lnTo>
                      <a:pt x="323" y="692"/>
                    </a:lnTo>
                    <a:lnTo>
                      <a:pt x="321" y="685"/>
                    </a:lnTo>
                    <a:lnTo>
                      <a:pt x="319" y="675"/>
                    </a:lnTo>
                    <a:lnTo>
                      <a:pt x="326" y="676"/>
                    </a:lnTo>
                    <a:lnTo>
                      <a:pt x="329" y="676"/>
                    </a:lnTo>
                    <a:lnTo>
                      <a:pt x="338" y="682"/>
                    </a:lnTo>
                    <a:lnTo>
                      <a:pt x="341" y="683"/>
                    </a:lnTo>
                    <a:lnTo>
                      <a:pt x="351" y="687"/>
                    </a:lnTo>
                    <a:lnTo>
                      <a:pt x="357" y="692"/>
                    </a:lnTo>
                    <a:lnTo>
                      <a:pt x="365" y="695"/>
                    </a:lnTo>
                    <a:lnTo>
                      <a:pt x="368" y="695"/>
                    </a:lnTo>
                    <a:lnTo>
                      <a:pt x="379" y="700"/>
                    </a:lnTo>
                    <a:lnTo>
                      <a:pt x="382" y="703"/>
                    </a:lnTo>
                    <a:lnTo>
                      <a:pt x="387" y="714"/>
                    </a:lnTo>
                    <a:lnTo>
                      <a:pt x="387" y="716"/>
                    </a:lnTo>
                    <a:lnTo>
                      <a:pt x="388" y="718"/>
                    </a:lnTo>
                    <a:lnTo>
                      <a:pt x="388" y="723"/>
                    </a:lnTo>
                    <a:lnTo>
                      <a:pt x="388" y="733"/>
                    </a:lnTo>
                    <a:lnTo>
                      <a:pt x="391" y="735"/>
                    </a:lnTo>
                    <a:lnTo>
                      <a:pt x="394" y="739"/>
                    </a:lnTo>
                    <a:lnTo>
                      <a:pt x="405" y="743"/>
                    </a:lnTo>
                    <a:lnTo>
                      <a:pt x="406" y="747"/>
                    </a:lnTo>
                    <a:lnTo>
                      <a:pt x="406" y="751"/>
                    </a:lnTo>
                    <a:lnTo>
                      <a:pt x="405" y="753"/>
                    </a:lnTo>
                    <a:lnTo>
                      <a:pt x="405" y="756"/>
                    </a:lnTo>
                    <a:lnTo>
                      <a:pt x="408" y="757"/>
                    </a:lnTo>
                    <a:lnTo>
                      <a:pt x="412" y="763"/>
                    </a:lnTo>
                    <a:lnTo>
                      <a:pt x="417" y="764"/>
                    </a:lnTo>
                    <a:lnTo>
                      <a:pt x="426" y="762"/>
                    </a:lnTo>
                    <a:lnTo>
                      <a:pt x="437" y="766"/>
                    </a:lnTo>
                    <a:lnTo>
                      <a:pt x="449" y="763"/>
                    </a:lnTo>
                    <a:lnTo>
                      <a:pt x="456" y="763"/>
                    </a:lnTo>
                    <a:lnTo>
                      <a:pt x="464" y="772"/>
                    </a:lnTo>
                    <a:lnTo>
                      <a:pt x="471" y="785"/>
                    </a:lnTo>
                    <a:lnTo>
                      <a:pt x="475" y="796"/>
                    </a:lnTo>
                    <a:lnTo>
                      <a:pt x="474" y="810"/>
                    </a:lnTo>
                    <a:lnTo>
                      <a:pt x="469" y="820"/>
                    </a:lnTo>
                    <a:lnTo>
                      <a:pt x="457" y="831"/>
                    </a:lnTo>
                    <a:lnTo>
                      <a:pt x="457" y="834"/>
                    </a:lnTo>
                    <a:lnTo>
                      <a:pt x="464" y="863"/>
                    </a:lnTo>
                    <a:lnTo>
                      <a:pt x="471" y="875"/>
                    </a:lnTo>
                    <a:lnTo>
                      <a:pt x="481" y="878"/>
                    </a:lnTo>
                    <a:lnTo>
                      <a:pt x="490" y="878"/>
                    </a:lnTo>
                    <a:lnTo>
                      <a:pt x="499" y="881"/>
                    </a:lnTo>
                    <a:lnTo>
                      <a:pt x="512" y="879"/>
                    </a:lnTo>
                    <a:lnTo>
                      <a:pt x="527" y="868"/>
                    </a:lnTo>
                    <a:lnTo>
                      <a:pt x="532" y="860"/>
                    </a:lnTo>
                    <a:lnTo>
                      <a:pt x="547" y="858"/>
                    </a:lnTo>
                    <a:lnTo>
                      <a:pt x="570" y="845"/>
                    </a:lnTo>
                    <a:lnTo>
                      <a:pt x="572" y="840"/>
                    </a:lnTo>
                    <a:lnTo>
                      <a:pt x="573" y="843"/>
                    </a:lnTo>
                    <a:lnTo>
                      <a:pt x="579" y="843"/>
                    </a:lnTo>
                    <a:lnTo>
                      <a:pt x="586" y="848"/>
                    </a:lnTo>
                    <a:lnTo>
                      <a:pt x="594" y="852"/>
                    </a:lnTo>
                    <a:lnTo>
                      <a:pt x="592" y="860"/>
                    </a:lnTo>
                    <a:lnTo>
                      <a:pt x="589" y="860"/>
                    </a:lnTo>
                    <a:lnTo>
                      <a:pt x="584" y="863"/>
                    </a:lnTo>
                    <a:lnTo>
                      <a:pt x="581" y="863"/>
                    </a:lnTo>
                    <a:lnTo>
                      <a:pt x="580" y="866"/>
                    </a:lnTo>
                    <a:lnTo>
                      <a:pt x="578" y="866"/>
                    </a:lnTo>
                    <a:lnTo>
                      <a:pt x="576" y="867"/>
                    </a:lnTo>
                    <a:lnTo>
                      <a:pt x="579" y="869"/>
                    </a:lnTo>
                    <a:lnTo>
                      <a:pt x="580" y="874"/>
                    </a:lnTo>
                    <a:lnTo>
                      <a:pt x="586" y="878"/>
                    </a:lnTo>
                    <a:lnTo>
                      <a:pt x="593" y="892"/>
                    </a:lnTo>
                    <a:lnTo>
                      <a:pt x="604" y="905"/>
                    </a:lnTo>
                    <a:lnTo>
                      <a:pt x="629" y="917"/>
                    </a:lnTo>
                    <a:lnTo>
                      <a:pt x="630" y="918"/>
                    </a:lnTo>
                    <a:lnTo>
                      <a:pt x="633" y="918"/>
                    </a:lnTo>
                    <a:lnTo>
                      <a:pt x="637" y="917"/>
                    </a:lnTo>
                    <a:lnTo>
                      <a:pt x="638" y="937"/>
                    </a:lnTo>
                    <a:lnTo>
                      <a:pt x="654" y="939"/>
                    </a:lnTo>
                    <a:lnTo>
                      <a:pt x="666" y="938"/>
                    </a:lnTo>
                    <a:lnTo>
                      <a:pt x="678" y="936"/>
                    </a:lnTo>
                    <a:lnTo>
                      <a:pt x="693" y="939"/>
                    </a:lnTo>
                    <a:lnTo>
                      <a:pt x="702" y="937"/>
                    </a:lnTo>
                    <a:lnTo>
                      <a:pt x="733" y="939"/>
                    </a:lnTo>
                    <a:lnTo>
                      <a:pt x="782" y="942"/>
                    </a:lnTo>
                    <a:lnTo>
                      <a:pt x="810" y="940"/>
                    </a:lnTo>
                    <a:lnTo>
                      <a:pt x="821" y="942"/>
                    </a:lnTo>
                    <a:lnTo>
                      <a:pt x="827" y="936"/>
                    </a:lnTo>
                    <a:lnTo>
                      <a:pt x="841" y="925"/>
                    </a:lnTo>
                    <a:lnTo>
                      <a:pt x="848" y="924"/>
                    </a:lnTo>
                    <a:lnTo>
                      <a:pt x="846" y="923"/>
                    </a:lnTo>
                    <a:lnTo>
                      <a:pt x="854" y="917"/>
                    </a:lnTo>
                    <a:lnTo>
                      <a:pt x="859" y="916"/>
                    </a:lnTo>
                    <a:lnTo>
                      <a:pt x="859" y="908"/>
                    </a:lnTo>
                    <a:lnTo>
                      <a:pt x="854" y="907"/>
                    </a:lnTo>
                    <a:lnTo>
                      <a:pt x="850" y="900"/>
                    </a:lnTo>
                    <a:lnTo>
                      <a:pt x="847" y="869"/>
                    </a:lnTo>
                    <a:lnTo>
                      <a:pt x="841" y="867"/>
                    </a:lnTo>
                    <a:lnTo>
                      <a:pt x="838" y="863"/>
                    </a:lnTo>
                    <a:lnTo>
                      <a:pt x="835" y="853"/>
                    </a:lnTo>
                    <a:lnTo>
                      <a:pt x="833" y="852"/>
                    </a:lnTo>
                    <a:lnTo>
                      <a:pt x="828" y="845"/>
                    </a:lnTo>
                    <a:lnTo>
                      <a:pt x="823" y="843"/>
                    </a:lnTo>
                    <a:lnTo>
                      <a:pt x="821" y="839"/>
                    </a:lnTo>
                    <a:lnTo>
                      <a:pt x="816" y="841"/>
                    </a:lnTo>
                    <a:lnTo>
                      <a:pt x="809" y="836"/>
                    </a:lnTo>
                    <a:lnTo>
                      <a:pt x="803" y="827"/>
                    </a:lnTo>
                    <a:lnTo>
                      <a:pt x="797" y="824"/>
                    </a:lnTo>
                    <a:lnTo>
                      <a:pt x="791" y="810"/>
                    </a:lnTo>
                    <a:lnTo>
                      <a:pt x="788" y="809"/>
                    </a:lnTo>
                    <a:lnTo>
                      <a:pt x="782" y="814"/>
                    </a:lnTo>
                    <a:lnTo>
                      <a:pt x="782" y="811"/>
                    </a:lnTo>
                    <a:lnTo>
                      <a:pt x="778" y="810"/>
                    </a:lnTo>
                    <a:lnTo>
                      <a:pt x="777" y="808"/>
                    </a:lnTo>
                    <a:lnTo>
                      <a:pt x="775" y="789"/>
                    </a:lnTo>
                    <a:lnTo>
                      <a:pt x="779" y="782"/>
                    </a:lnTo>
                    <a:lnTo>
                      <a:pt x="778" y="781"/>
                    </a:lnTo>
                    <a:lnTo>
                      <a:pt x="774" y="777"/>
                    </a:lnTo>
                    <a:lnTo>
                      <a:pt x="774" y="770"/>
                    </a:lnTo>
                    <a:lnTo>
                      <a:pt x="770" y="763"/>
                    </a:lnTo>
                    <a:lnTo>
                      <a:pt x="770" y="760"/>
                    </a:lnTo>
                    <a:lnTo>
                      <a:pt x="773" y="739"/>
                    </a:lnTo>
                    <a:lnTo>
                      <a:pt x="767" y="744"/>
                    </a:lnTo>
                    <a:lnTo>
                      <a:pt x="764" y="744"/>
                    </a:lnTo>
                    <a:lnTo>
                      <a:pt x="756" y="748"/>
                    </a:lnTo>
                    <a:lnTo>
                      <a:pt x="743" y="749"/>
                    </a:lnTo>
                    <a:lnTo>
                      <a:pt x="732" y="750"/>
                    </a:lnTo>
                    <a:lnTo>
                      <a:pt x="729" y="751"/>
                    </a:lnTo>
                    <a:lnTo>
                      <a:pt x="716" y="751"/>
                    </a:lnTo>
                    <a:lnTo>
                      <a:pt x="715" y="752"/>
                    </a:lnTo>
                    <a:lnTo>
                      <a:pt x="716" y="753"/>
                    </a:lnTo>
                    <a:lnTo>
                      <a:pt x="714" y="758"/>
                    </a:lnTo>
                    <a:lnTo>
                      <a:pt x="710" y="757"/>
                    </a:lnTo>
                    <a:lnTo>
                      <a:pt x="710" y="753"/>
                    </a:lnTo>
                    <a:lnTo>
                      <a:pt x="710" y="751"/>
                    </a:lnTo>
                    <a:lnTo>
                      <a:pt x="696" y="751"/>
                    </a:lnTo>
                    <a:lnTo>
                      <a:pt x="691" y="748"/>
                    </a:lnTo>
                    <a:lnTo>
                      <a:pt x="682" y="741"/>
                    </a:lnTo>
                    <a:lnTo>
                      <a:pt x="666" y="727"/>
                    </a:lnTo>
                    <a:lnTo>
                      <a:pt x="665" y="724"/>
                    </a:lnTo>
                    <a:lnTo>
                      <a:pt x="660" y="719"/>
                    </a:lnTo>
                    <a:lnTo>
                      <a:pt x="653" y="712"/>
                    </a:lnTo>
                    <a:lnTo>
                      <a:pt x="643" y="697"/>
                    </a:lnTo>
                    <a:lnTo>
                      <a:pt x="637" y="692"/>
                    </a:lnTo>
                    <a:lnTo>
                      <a:pt x="629" y="689"/>
                    </a:lnTo>
                    <a:lnTo>
                      <a:pt x="620" y="687"/>
                    </a:lnTo>
                    <a:lnTo>
                      <a:pt x="619" y="689"/>
                    </a:lnTo>
                    <a:lnTo>
                      <a:pt x="619" y="686"/>
                    </a:lnTo>
                    <a:lnTo>
                      <a:pt x="608" y="683"/>
                    </a:lnTo>
                    <a:lnTo>
                      <a:pt x="604" y="676"/>
                    </a:lnTo>
                    <a:lnTo>
                      <a:pt x="601" y="672"/>
                    </a:lnTo>
                    <a:lnTo>
                      <a:pt x="599" y="670"/>
                    </a:lnTo>
                    <a:lnTo>
                      <a:pt x="599" y="667"/>
                    </a:lnTo>
                    <a:lnTo>
                      <a:pt x="598" y="665"/>
                    </a:lnTo>
                    <a:lnTo>
                      <a:pt x="595" y="665"/>
                    </a:lnTo>
                    <a:lnTo>
                      <a:pt x="593" y="665"/>
                    </a:lnTo>
                    <a:lnTo>
                      <a:pt x="584" y="657"/>
                    </a:lnTo>
                    <a:lnTo>
                      <a:pt x="579" y="657"/>
                    </a:lnTo>
                    <a:lnTo>
                      <a:pt x="574" y="657"/>
                    </a:lnTo>
                    <a:lnTo>
                      <a:pt x="568" y="657"/>
                    </a:lnTo>
                    <a:lnTo>
                      <a:pt x="562" y="655"/>
                    </a:lnTo>
                    <a:lnTo>
                      <a:pt x="560" y="655"/>
                    </a:lnTo>
                    <a:lnTo>
                      <a:pt x="555" y="658"/>
                    </a:lnTo>
                    <a:lnTo>
                      <a:pt x="555" y="655"/>
                    </a:lnTo>
                    <a:lnTo>
                      <a:pt x="548" y="657"/>
                    </a:lnTo>
                    <a:lnTo>
                      <a:pt x="545" y="657"/>
                    </a:lnTo>
                    <a:lnTo>
                      <a:pt x="539" y="657"/>
                    </a:lnTo>
                    <a:lnTo>
                      <a:pt x="521" y="655"/>
                    </a:lnTo>
                    <a:lnTo>
                      <a:pt x="501" y="651"/>
                    </a:lnTo>
                    <a:lnTo>
                      <a:pt x="478" y="641"/>
                    </a:lnTo>
                    <a:lnTo>
                      <a:pt x="475" y="639"/>
                    </a:lnTo>
                    <a:lnTo>
                      <a:pt x="461" y="636"/>
                    </a:lnTo>
                    <a:lnTo>
                      <a:pt x="457" y="633"/>
                    </a:lnTo>
                    <a:lnTo>
                      <a:pt x="455" y="623"/>
                    </a:lnTo>
                    <a:lnTo>
                      <a:pt x="443" y="619"/>
                    </a:lnTo>
                    <a:lnTo>
                      <a:pt x="440" y="616"/>
                    </a:lnTo>
                    <a:lnTo>
                      <a:pt x="434" y="610"/>
                    </a:lnTo>
                    <a:lnTo>
                      <a:pt x="432" y="605"/>
                    </a:lnTo>
                    <a:lnTo>
                      <a:pt x="433" y="601"/>
                    </a:lnTo>
                    <a:lnTo>
                      <a:pt x="434" y="596"/>
                    </a:lnTo>
                    <a:lnTo>
                      <a:pt x="428" y="589"/>
                    </a:lnTo>
                    <a:lnTo>
                      <a:pt x="427" y="585"/>
                    </a:lnTo>
                    <a:lnTo>
                      <a:pt x="424" y="581"/>
                    </a:lnTo>
                    <a:lnTo>
                      <a:pt x="418" y="579"/>
                    </a:lnTo>
                    <a:lnTo>
                      <a:pt x="415" y="573"/>
                    </a:lnTo>
                    <a:lnTo>
                      <a:pt x="408" y="566"/>
                    </a:lnTo>
                    <a:lnTo>
                      <a:pt x="394" y="557"/>
                    </a:lnTo>
                    <a:lnTo>
                      <a:pt x="380" y="544"/>
                    </a:lnTo>
                    <a:lnTo>
                      <a:pt x="375" y="530"/>
                    </a:lnTo>
                    <a:lnTo>
                      <a:pt x="377" y="523"/>
                    </a:lnTo>
                    <a:lnTo>
                      <a:pt x="379" y="505"/>
                    </a:lnTo>
                    <a:lnTo>
                      <a:pt x="374" y="494"/>
                    </a:lnTo>
                    <a:lnTo>
                      <a:pt x="373" y="484"/>
                    </a:lnTo>
                    <a:lnTo>
                      <a:pt x="369" y="479"/>
                    </a:lnTo>
                    <a:lnTo>
                      <a:pt x="365" y="475"/>
                    </a:lnTo>
                    <a:lnTo>
                      <a:pt x="366" y="473"/>
                    </a:lnTo>
                    <a:lnTo>
                      <a:pt x="360" y="467"/>
                    </a:lnTo>
                    <a:lnTo>
                      <a:pt x="352" y="450"/>
                    </a:lnTo>
                    <a:lnTo>
                      <a:pt x="352" y="447"/>
                    </a:lnTo>
                    <a:lnTo>
                      <a:pt x="346" y="444"/>
                    </a:lnTo>
                    <a:lnTo>
                      <a:pt x="342" y="433"/>
                    </a:lnTo>
                    <a:lnTo>
                      <a:pt x="296" y="362"/>
                    </a:lnTo>
                    <a:lnTo>
                      <a:pt x="292" y="361"/>
                    </a:lnTo>
                    <a:lnTo>
                      <a:pt x="286" y="358"/>
                    </a:lnTo>
                    <a:lnTo>
                      <a:pt x="256" y="327"/>
                    </a:lnTo>
                    <a:lnTo>
                      <a:pt x="254" y="327"/>
                    </a:lnTo>
                    <a:lnTo>
                      <a:pt x="253" y="315"/>
                    </a:lnTo>
                    <a:lnTo>
                      <a:pt x="251" y="314"/>
                    </a:lnTo>
                    <a:lnTo>
                      <a:pt x="246" y="312"/>
                    </a:lnTo>
                    <a:lnTo>
                      <a:pt x="250" y="310"/>
                    </a:lnTo>
                    <a:lnTo>
                      <a:pt x="244" y="301"/>
                    </a:lnTo>
                    <a:lnTo>
                      <a:pt x="223" y="240"/>
                    </a:lnTo>
                    <a:lnTo>
                      <a:pt x="219" y="206"/>
                    </a:lnTo>
                    <a:lnTo>
                      <a:pt x="223" y="195"/>
                    </a:lnTo>
                    <a:lnTo>
                      <a:pt x="221" y="192"/>
                    </a:lnTo>
                    <a:lnTo>
                      <a:pt x="229" y="168"/>
                    </a:lnTo>
                    <a:lnTo>
                      <a:pt x="231" y="155"/>
                    </a:lnTo>
                    <a:lnTo>
                      <a:pt x="229" y="152"/>
                    </a:lnTo>
                    <a:lnTo>
                      <a:pt x="227" y="150"/>
                    </a:lnTo>
                    <a:lnTo>
                      <a:pt x="214" y="141"/>
                    </a:lnTo>
                    <a:lnTo>
                      <a:pt x="200" y="131"/>
                    </a:lnTo>
                    <a:lnTo>
                      <a:pt x="192" y="123"/>
                    </a:lnTo>
                    <a:lnTo>
                      <a:pt x="177" y="103"/>
                    </a:lnTo>
                    <a:lnTo>
                      <a:pt x="138" y="39"/>
                    </a:lnTo>
                    <a:lnTo>
                      <a:pt x="129" y="42"/>
                    </a:lnTo>
                    <a:lnTo>
                      <a:pt x="121" y="35"/>
                    </a:lnTo>
                    <a:lnTo>
                      <a:pt x="107" y="24"/>
                    </a:lnTo>
                    <a:lnTo>
                      <a:pt x="100" y="16"/>
                    </a:lnTo>
                    <a:lnTo>
                      <a:pt x="96" y="14"/>
                    </a:lnTo>
                    <a:lnTo>
                      <a:pt x="91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69" y="5"/>
                    </a:lnTo>
                    <a:lnTo>
                      <a:pt x="66" y="10"/>
                    </a:lnTo>
                    <a:lnTo>
                      <a:pt x="60" y="10"/>
                    </a:lnTo>
                    <a:lnTo>
                      <a:pt x="55" y="7"/>
                    </a:lnTo>
                    <a:lnTo>
                      <a:pt x="46" y="8"/>
                    </a:lnTo>
                    <a:lnTo>
                      <a:pt x="40" y="10"/>
                    </a:lnTo>
                    <a:lnTo>
                      <a:pt x="41" y="7"/>
                    </a:lnTo>
                    <a:lnTo>
                      <a:pt x="36" y="10"/>
                    </a:lnTo>
                    <a:lnTo>
                      <a:pt x="37" y="7"/>
                    </a:lnTo>
                    <a:lnTo>
                      <a:pt x="26" y="7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11" y="26"/>
                    </a:lnTo>
                    <a:lnTo>
                      <a:pt x="27" y="36"/>
                    </a:lnTo>
                    <a:lnTo>
                      <a:pt x="28" y="44"/>
                    </a:lnTo>
                    <a:lnTo>
                      <a:pt x="16" y="54"/>
                    </a:lnTo>
                    <a:lnTo>
                      <a:pt x="18" y="65"/>
                    </a:lnTo>
                    <a:lnTo>
                      <a:pt x="11" y="81"/>
                    </a:lnTo>
                    <a:lnTo>
                      <a:pt x="0" y="83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3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7363340" y="4207384"/>
                <a:ext cx="693010" cy="628948"/>
              </a:xfrm>
              <a:custGeom>
                <a:avLst/>
                <a:gdLst>
                  <a:gd name="T0" fmla="*/ 2147483647 w 484"/>
                  <a:gd name="T1" fmla="*/ 2147483647 h 437"/>
                  <a:gd name="T2" fmla="*/ 2147483647 w 484"/>
                  <a:gd name="T3" fmla="*/ 2147483647 h 437"/>
                  <a:gd name="T4" fmla="*/ 2147483647 w 484"/>
                  <a:gd name="T5" fmla="*/ 2147483647 h 437"/>
                  <a:gd name="T6" fmla="*/ 2147483647 w 484"/>
                  <a:gd name="T7" fmla="*/ 2147483647 h 437"/>
                  <a:gd name="T8" fmla="*/ 2147483647 w 484"/>
                  <a:gd name="T9" fmla="*/ 2147483647 h 437"/>
                  <a:gd name="T10" fmla="*/ 2147483647 w 484"/>
                  <a:gd name="T11" fmla="*/ 2147483647 h 437"/>
                  <a:gd name="T12" fmla="*/ 2147483647 w 484"/>
                  <a:gd name="T13" fmla="*/ 2147483647 h 437"/>
                  <a:gd name="T14" fmla="*/ 2147483647 w 484"/>
                  <a:gd name="T15" fmla="*/ 2147483647 h 437"/>
                  <a:gd name="T16" fmla="*/ 2147483647 w 484"/>
                  <a:gd name="T17" fmla="*/ 2147483647 h 437"/>
                  <a:gd name="T18" fmla="*/ 2147483647 w 484"/>
                  <a:gd name="T19" fmla="*/ 2147483647 h 437"/>
                  <a:gd name="T20" fmla="*/ 2147483647 w 484"/>
                  <a:gd name="T21" fmla="*/ 2147483647 h 437"/>
                  <a:gd name="T22" fmla="*/ 2147483647 w 484"/>
                  <a:gd name="T23" fmla="*/ 2147483647 h 437"/>
                  <a:gd name="T24" fmla="*/ 2147483647 w 484"/>
                  <a:gd name="T25" fmla="*/ 2147483647 h 437"/>
                  <a:gd name="T26" fmla="*/ 2147483647 w 484"/>
                  <a:gd name="T27" fmla="*/ 2147483647 h 437"/>
                  <a:gd name="T28" fmla="*/ 2147483647 w 484"/>
                  <a:gd name="T29" fmla="*/ 2147483647 h 437"/>
                  <a:gd name="T30" fmla="*/ 2147483647 w 484"/>
                  <a:gd name="T31" fmla="*/ 2147483647 h 437"/>
                  <a:gd name="T32" fmla="*/ 2147483647 w 484"/>
                  <a:gd name="T33" fmla="*/ 2147483647 h 437"/>
                  <a:gd name="T34" fmla="*/ 2147483647 w 484"/>
                  <a:gd name="T35" fmla="*/ 2147483647 h 437"/>
                  <a:gd name="T36" fmla="*/ 2147483647 w 484"/>
                  <a:gd name="T37" fmla="*/ 2147483647 h 437"/>
                  <a:gd name="T38" fmla="*/ 2147483647 w 484"/>
                  <a:gd name="T39" fmla="*/ 2147483647 h 437"/>
                  <a:gd name="T40" fmla="*/ 2147483647 w 484"/>
                  <a:gd name="T41" fmla="*/ 2147483647 h 437"/>
                  <a:gd name="T42" fmla="*/ 2147483647 w 484"/>
                  <a:gd name="T43" fmla="*/ 2147483647 h 437"/>
                  <a:gd name="T44" fmla="*/ 2147483647 w 484"/>
                  <a:gd name="T45" fmla="*/ 2147483647 h 437"/>
                  <a:gd name="T46" fmla="*/ 2147483647 w 484"/>
                  <a:gd name="T47" fmla="*/ 2147483647 h 437"/>
                  <a:gd name="T48" fmla="*/ 2147483647 w 484"/>
                  <a:gd name="T49" fmla="*/ 0 h 437"/>
                  <a:gd name="T50" fmla="*/ 2147483647 w 484"/>
                  <a:gd name="T51" fmla="*/ 0 h 437"/>
                  <a:gd name="T52" fmla="*/ 2147483647 w 484"/>
                  <a:gd name="T53" fmla="*/ 2147483647 h 437"/>
                  <a:gd name="T54" fmla="*/ 2147483647 w 484"/>
                  <a:gd name="T55" fmla="*/ 2147483647 h 437"/>
                  <a:gd name="T56" fmla="*/ 2147483647 w 484"/>
                  <a:gd name="T57" fmla="*/ 2147483647 h 437"/>
                  <a:gd name="T58" fmla="*/ 2147483647 w 484"/>
                  <a:gd name="T59" fmla="*/ 2147483647 h 437"/>
                  <a:gd name="T60" fmla="*/ 2147483647 w 484"/>
                  <a:gd name="T61" fmla="*/ 2147483647 h 437"/>
                  <a:gd name="T62" fmla="*/ 2147483647 w 484"/>
                  <a:gd name="T63" fmla="*/ 2147483647 h 437"/>
                  <a:gd name="T64" fmla="*/ 2147483647 w 484"/>
                  <a:gd name="T65" fmla="*/ 2147483647 h 437"/>
                  <a:gd name="T66" fmla="*/ 2147483647 w 484"/>
                  <a:gd name="T67" fmla="*/ 2147483647 h 437"/>
                  <a:gd name="T68" fmla="*/ 2147483647 w 484"/>
                  <a:gd name="T69" fmla="*/ 2147483647 h 437"/>
                  <a:gd name="T70" fmla="*/ 0 w 484"/>
                  <a:gd name="T71" fmla="*/ 2147483647 h 4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4"/>
                  <a:gd name="T109" fmla="*/ 0 h 437"/>
                  <a:gd name="T110" fmla="*/ 484 w 484"/>
                  <a:gd name="T111" fmla="*/ 437 h 4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4" h="437">
                    <a:moveTo>
                      <a:pt x="0" y="145"/>
                    </a:moveTo>
                    <a:lnTo>
                      <a:pt x="3" y="136"/>
                    </a:lnTo>
                    <a:lnTo>
                      <a:pt x="6" y="131"/>
                    </a:lnTo>
                    <a:lnTo>
                      <a:pt x="24" y="120"/>
                    </a:lnTo>
                    <a:lnTo>
                      <a:pt x="31" y="114"/>
                    </a:lnTo>
                    <a:lnTo>
                      <a:pt x="44" y="104"/>
                    </a:lnTo>
                    <a:lnTo>
                      <a:pt x="50" y="103"/>
                    </a:lnTo>
                    <a:lnTo>
                      <a:pt x="54" y="101"/>
                    </a:lnTo>
                    <a:lnTo>
                      <a:pt x="56" y="100"/>
                    </a:lnTo>
                    <a:lnTo>
                      <a:pt x="65" y="96"/>
                    </a:lnTo>
                    <a:lnTo>
                      <a:pt x="74" y="89"/>
                    </a:lnTo>
                    <a:lnTo>
                      <a:pt x="89" y="82"/>
                    </a:lnTo>
                    <a:lnTo>
                      <a:pt x="95" y="80"/>
                    </a:lnTo>
                    <a:lnTo>
                      <a:pt x="116" y="74"/>
                    </a:lnTo>
                    <a:lnTo>
                      <a:pt x="122" y="74"/>
                    </a:lnTo>
                    <a:lnTo>
                      <a:pt x="134" y="72"/>
                    </a:lnTo>
                    <a:lnTo>
                      <a:pt x="153" y="68"/>
                    </a:lnTo>
                    <a:lnTo>
                      <a:pt x="168" y="65"/>
                    </a:lnTo>
                    <a:lnTo>
                      <a:pt x="172" y="64"/>
                    </a:lnTo>
                    <a:lnTo>
                      <a:pt x="182" y="63"/>
                    </a:lnTo>
                    <a:lnTo>
                      <a:pt x="187" y="61"/>
                    </a:lnTo>
                    <a:lnTo>
                      <a:pt x="211" y="56"/>
                    </a:lnTo>
                    <a:lnTo>
                      <a:pt x="223" y="52"/>
                    </a:lnTo>
                    <a:lnTo>
                      <a:pt x="233" y="51"/>
                    </a:lnTo>
                    <a:lnTo>
                      <a:pt x="243" y="48"/>
                    </a:lnTo>
                    <a:lnTo>
                      <a:pt x="252" y="46"/>
                    </a:lnTo>
                    <a:lnTo>
                      <a:pt x="254" y="44"/>
                    </a:lnTo>
                    <a:lnTo>
                      <a:pt x="264" y="41"/>
                    </a:lnTo>
                    <a:lnTo>
                      <a:pt x="268" y="40"/>
                    </a:lnTo>
                    <a:lnTo>
                      <a:pt x="273" y="37"/>
                    </a:lnTo>
                    <a:lnTo>
                      <a:pt x="286" y="25"/>
                    </a:lnTo>
                    <a:lnTo>
                      <a:pt x="288" y="22"/>
                    </a:lnTo>
                    <a:lnTo>
                      <a:pt x="290" y="20"/>
                    </a:lnTo>
                    <a:lnTo>
                      <a:pt x="293" y="18"/>
                    </a:lnTo>
                    <a:lnTo>
                      <a:pt x="298" y="17"/>
                    </a:lnTo>
                    <a:lnTo>
                      <a:pt x="304" y="17"/>
                    </a:lnTo>
                    <a:lnTo>
                      <a:pt x="312" y="14"/>
                    </a:lnTo>
                    <a:lnTo>
                      <a:pt x="316" y="13"/>
                    </a:lnTo>
                    <a:lnTo>
                      <a:pt x="324" y="13"/>
                    </a:lnTo>
                    <a:lnTo>
                      <a:pt x="327" y="11"/>
                    </a:lnTo>
                    <a:lnTo>
                      <a:pt x="330" y="11"/>
                    </a:lnTo>
                    <a:lnTo>
                      <a:pt x="332" y="12"/>
                    </a:lnTo>
                    <a:lnTo>
                      <a:pt x="342" y="14"/>
                    </a:lnTo>
                    <a:lnTo>
                      <a:pt x="342" y="13"/>
                    </a:lnTo>
                    <a:lnTo>
                      <a:pt x="346" y="12"/>
                    </a:lnTo>
                    <a:lnTo>
                      <a:pt x="347" y="13"/>
                    </a:lnTo>
                    <a:lnTo>
                      <a:pt x="350" y="12"/>
                    </a:lnTo>
                    <a:lnTo>
                      <a:pt x="350" y="11"/>
                    </a:lnTo>
                    <a:lnTo>
                      <a:pt x="360" y="2"/>
                    </a:lnTo>
                    <a:lnTo>
                      <a:pt x="366" y="0"/>
                    </a:lnTo>
                    <a:lnTo>
                      <a:pt x="371" y="0"/>
                    </a:lnTo>
                    <a:lnTo>
                      <a:pt x="384" y="0"/>
                    </a:lnTo>
                    <a:lnTo>
                      <a:pt x="394" y="0"/>
                    </a:lnTo>
                    <a:lnTo>
                      <a:pt x="416" y="3"/>
                    </a:lnTo>
                    <a:lnTo>
                      <a:pt x="425" y="6"/>
                    </a:lnTo>
                    <a:lnTo>
                      <a:pt x="444" y="7"/>
                    </a:lnTo>
                    <a:lnTo>
                      <a:pt x="472" y="13"/>
                    </a:lnTo>
                    <a:lnTo>
                      <a:pt x="476" y="13"/>
                    </a:lnTo>
                    <a:lnTo>
                      <a:pt x="483" y="77"/>
                    </a:lnTo>
                    <a:lnTo>
                      <a:pt x="469" y="133"/>
                    </a:lnTo>
                    <a:lnTo>
                      <a:pt x="419" y="194"/>
                    </a:lnTo>
                    <a:lnTo>
                      <a:pt x="228" y="436"/>
                    </a:lnTo>
                    <a:lnTo>
                      <a:pt x="92" y="257"/>
                    </a:lnTo>
                    <a:lnTo>
                      <a:pt x="64" y="223"/>
                    </a:lnTo>
                    <a:lnTo>
                      <a:pt x="57" y="232"/>
                    </a:lnTo>
                    <a:lnTo>
                      <a:pt x="41" y="227"/>
                    </a:lnTo>
                    <a:lnTo>
                      <a:pt x="36" y="223"/>
                    </a:lnTo>
                    <a:lnTo>
                      <a:pt x="26" y="221"/>
                    </a:lnTo>
                    <a:lnTo>
                      <a:pt x="10" y="222"/>
                    </a:lnTo>
                    <a:lnTo>
                      <a:pt x="7" y="159"/>
                    </a:lnTo>
                    <a:lnTo>
                      <a:pt x="3" y="157"/>
                    </a:lnTo>
                    <a:lnTo>
                      <a:pt x="0" y="145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37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864236" y="4851486"/>
                <a:ext cx="313928" cy="225814"/>
              </a:xfrm>
              <a:custGeom>
                <a:avLst/>
                <a:gdLst>
                  <a:gd name="T0" fmla="*/ 2147483647 w 219"/>
                  <a:gd name="T1" fmla="*/ 2147483647 h 157"/>
                  <a:gd name="T2" fmla="*/ 2147483647 w 219"/>
                  <a:gd name="T3" fmla="*/ 2147483647 h 157"/>
                  <a:gd name="T4" fmla="*/ 2147483647 w 219"/>
                  <a:gd name="T5" fmla="*/ 2147483647 h 157"/>
                  <a:gd name="T6" fmla="*/ 2147483647 w 219"/>
                  <a:gd name="T7" fmla="*/ 2147483647 h 157"/>
                  <a:gd name="T8" fmla="*/ 2147483647 w 219"/>
                  <a:gd name="T9" fmla="*/ 2147483647 h 157"/>
                  <a:gd name="T10" fmla="*/ 2147483647 w 219"/>
                  <a:gd name="T11" fmla="*/ 2147483647 h 157"/>
                  <a:gd name="T12" fmla="*/ 2147483647 w 219"/>
                  <a:gd name="T13" fmla="*/ 2147483647 h 157"/>
                  <a:gd name="T14" fmla="*/ 2147483647 w 219"/>
                  <a:gd name="T15" fmla="*/ 2147483647 h 157"/>
                  <a:gd name="T16" fmla="*/ 2147483647 w 219"/>
                  <a:gd name="T17" fmla="*/ 2147483647 h 157"/>
                  <a:gd name="T18" fmla="*/ 2147483647 w 219"/>
                  <a:gd name="T19" fmla="*/ 2147483647 h 157"/>
                  <a:gd name="T20" fmla="*/ 2147483647 w 219"/>
                  <a:gd name="T21" fmla="*/ 2147483647 h 157"/>
                  <a:gd name="T22" fmla="*/ 2147483647 w 219"/>
                  <a:gd name="T23" fmla="*/ 2147483647 h 157"/>
                  <a:gd name="T24" fmla="*/ 2147483647 w 219"/>
                  <a:gd name="T25" fmla="*/ 2147483647 h 157"/>
                  <a:gd name="T26" fmla="*/ 2147483647 w 219"/>
                  <a:gd name="T27" fmla="*/ 2147483647 h 157"/>
                  <a:gd name="T28" fmla="*/ 2147483647 w 219"/>
                  <a:gd name="T29" fmla="*/ 2147483647 h 157"/>
                  <a:gd name="T30" fmla="*/ 2147483647 w 219"/>
                  <a:gd name="T31" fmla="*/ 2147483647 h 157"/>
                  <a:gd name="T32" fmla="*/ 2147483647 w 219"/>
                  <a:gd name="T33" fmla="*/ 2147483647 h 157"/>
                  <a:gd name="T34" fmla="*/ 2147483647 w 219"/>
                  <a:gd name="T35" fmla="*/ 2147483647 h 157"/>
                  <a:gd name="T36" fmla="*/ 2147483647 w 219"/>
                  <a:gd name="T37" fmla="*/ 2147483647 h 157"/>
                  <a:gd name="T38" fmla="*/ 2147483647 w 219"/>
                  <a:gd name="T39" fmla="*/ 2147483647 h 157"/>
                  <a:gd name="T40" fmla="*/ 2147483647 w 219"/>
                  <a:gd name="T41" fmla="*/ 2147483647 h 157"/>
                  <a:gd name="T42" fmla="*/ 2147483647 w 219"/>
                  <a:gd name="T43" fmla="*/ 2147483647 h 157"/>
                  <a:gd name="T44" fmla="*/ 2147483647 w 219"/>
                  <a:gd name="T45" fmla="*/ 2147483647 h 157"/>
                  <a:gd name="T46" fmla="*/ 2147483647 w 219"/>
                  <a:gd name="T47" fmla="*/ 2147483647 h 157"/>
                  <a:gd name="T48" fmla="*/ 2147483647 w 219"/>
                  <a:gd name="T49" fmla="*/ 2147483647 h 157"/>
                  <a:gd name="T50" fmla="*/ 2147483647 w 219"/>
                  <a:gd name="T51" fmla="*/ 2147483647 h 157"/>
                  <a:gd name="T52" fmla="*/ 2147483647 w 219"/>
                  <a:gd name="T53" fmla="*/ 2147483647 h 157"/>
                  <a:gd name="T54" fmla="*/ 2147483647 w 219"/>
                  <a:gd name="T55" fmla="*/ 2147483647 h 157"/>
                  <a:gd name="T56" fmla="*/ 2147483647 w 219"/>
                  <a:gd name="T57" fmla="*/ 2147483647 h 157"/>
                  <a:gd name="T58" fmla="*/ 2147483647 w 219"/>
                  <a:gd name="T59" fmla="*/ 2147483647 h 157"/>
                  <a:gd name="T60" fmla="*/ 2147483647 w 219"/>
                  <a:gd name="T61" fmla="*/ 2147483647 h 157"/>
                  <a:gd name="T62" fmla="*/ 2147483647 w 219"/>
                  <a:gd name="T63" fmla="*/ 2147483647 h 157"/>
                  <a:gd name="T64" fmla="*/ 2147483647 w 219"/>
                  <a:gd name="T65" fmla="*/ 2147483647 h 157"/>
                  <a:gd name="T66" fmla="*/ 2147483647 w 219"/>
                  <a:gd name="T67" fmla="*/ 2147483647 h 157"/>
                  <a:gd name="T68" fmla="*/ 2147483647 w 219"/>
                  <a:gd name="T69" fmla="*/ 2147483647 h 157"/>
                  <a:gd name="T70" fmla="*/ 2147483647 w 219"/>
                  <a:gd name="T71" fmla="*/ 0 h 157"/>
                  <a:gd name="T72" fmla="*/ 2147483647 w 219"/>
                  <a:gd name="T73" fmla="*/ 0 h 157"/>
                  <a:gd name="T74" fmla="*/ 2147483647 w 219"/>
                  <a:gd name="T75" fmla="*/ 0 h 157"/>
                  <a:gd name="T76" fmla="*/ 2147483647 w 219"/>
                  <a:gd name="T77" fmla="*/ 2147483647 h 157"/>
                  <a:gd name="T78" fmla="*/ 2147483647 w 219"/>
                  <a:gd name="T79" fmla="*/ 2147483647 h 157"/>
                  <a:gd name="T80" fmla="*/ 2147483647 w 219"/>
                  <a:gd name="T81" fmla="*/ 2147483647 h 157"/>
                  <a:gd name="T82" fmla="*/ 2147483647 w 219"/>
                  <a:gd name="T83" fmla="*/ 2147483647 h 157"/>
                  <a:gd name="T84" fmla="*/ 2147483647 w 219"/>
                  <a:gd name="T85" fmla="*/ 2147483647 h 157"/>
                  <a:gd name="T86" fmla="*/ 2147483647 w 219"/>
                  <a:gd name="T87" fmla="*/ 2147483647 h 157"/>
                  <a:gd name="T88" fmla="*/ 2147483647 w 219"/>
                  <a:gd name="T89" fmla="*/ 2147483647 h 157"/>
                  <a:gd name="T90" fmla="*/ 2147483647 w 219"/>
                  <a:gd name="T91" fmla="*/ 2147483647 h 157"/>
                  <a:gd name="T92" fmla="*/ 2147483647 w 219"/>
                  <a:gd name="T93" fmla="*/ 2147483647 h 157"/>
                  <a:gd name="T94" fmla="*/ 2147483647 w 219"/>
                  <a:gd name="T95" fmla="*/ 2147483647 h 157"/>
                  <a:gd name="T96" fmla="*/ 2147483647 w 219"/>
                  <a:gd name="T97" fmla="*/ 2147483647 h 157"/>
                  <a:gd name="T98" fmla="*/ 2147483647 w 219"/>
                  <a:gd name="T99" fmla="*/ 2147483647 h 157"/>
                  <a:gd name="T100" fmla="*/ 2147483647 w 219"/>
                  <a:gd name="T101" fmla="*/ 2147483647 h 157"/>
                  <a:gd name="T102" fmla="*/ 2147483647 w 219"/>
                  <a:gd name="T103" fmla="*/ 2147483647 h 157"/>
                  <a:gd name="T104" fmla="*/ 2147483647 w 219"/>
                  <a:gd name="T105" fmla="*/ 2147483647 h 157"/>
                  <a:gd name="T106" fmla="*/ 2147483647 w 219"/>
                  <a:gd name="T107" fmla="*/ 2147483647 h 157"/>
                  <a:gd name="T108" fmla="*/ 2147483647 w 219"/>
                  <a:gd name="T109" fmla="*/ 2147483647 h 157"/>
                  <a:gd name="T110" fmla="*/ 2147483647 w 219"/>
                  <a:gd name="T111" fmla="*/ 2147483647 h 157"/>
                  <a:gd name="T112" fmla="*/ 2147483647 w 219"/>
                  <a:gd name="T113" fmla="*/ 2147483647 h 157"/>
                  <a:gd name="T114" fmla="*/ 2147483647 w 219"/>
                  <a:gd name="T115" fmla="*/ 2147483647 h 157"/>
                  <a:gd name="T116" fmla="*/ 0 w 219"/>
                  <a:gd name="T117" fmla="*/ 2147483647 h 1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9"/>
                  <a:gd name="T178" fmla="*/ 0 h 157"/>
                  <a:gd name="T179" fmla="*/ 219 w 219"/>
                  <a:gd name="T180" fmla="*/ 157 h 15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9" h="157">
                    <a:moveTo>
                      <a:pt x="0" y="62"/>
                    </a:moveTo>
                    <a:lnTo>
                      <a:pt x="11" y="66"/>
                    </a:lnTo>
                    <a:lnTo>
                      <a:pt x="13" y="67"/>
                    </a:lnTo>
                    <a:lnTo>
                      <a:pt x="15" y="66"/>
                    </a:lnTo>
                    <a:lnTo>
                      <a:pt x="16" y="68"/>
                    </a:lnTo>
                    <a:lnTo>
                      <a:pt x="18" y="71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71"/>
                    </a:lnTo>
                    <a:lnTo>
                      <a:pt x="22" y="70"/>
                    </a:lnTo>
                    <a:lnTo>
                      <a:pt x="23" y="70"/>
                    </a:lnTo>
                    <a:lnTo>
                      <a:pt x="25" y="72"/>
                    </a:lnTo>
                    <a:lnTo>
                      <a:pt x="26" y="71"/>
                    </a:lnTo>
                    <a:lnTo>
                      <a:pt x="25" y="68"/>
                    </a:lnTo>
                    <a:lnTo>
                      <a:pt x="27" y="67"/>
                    </a:lnTo>
                    <a:lnTo>
                      <a:pt x="31" y="67"/>
                    </a:lnTo>
                    <a:lnTo>
                      <a:pt x="33" y="68"/>
                    </a:lnTo>
                    <a:lnTo>
                      <a:pt x="33" y="72"/>
                    </a:lnTo>
                    <a:lnTo>
                      <a:pt x="33" y="73"/>
                    </a:lnTo>
                    <a:lnTo>
                      <a:pt x="35" y="71"/>
                    </a:lnTo>
                    <a:lnTo>
                      <a:pt x="37" y="71"/>
                    </a:lnTo>
                    <a:lnTo>
                      <a:pt x="40" y="73"/>
                    </a:lnTo>
                    <a:lnTo>
                      <a:pt x="41" y="77"/>
                    </a:lnTo>
                    <a:lnTo>
                      <a:pt x="41" y="78"/>
                    </a:lnTo>
                    <a:lnTo>
                      <a:pt x="37" y="81"/>
                    </a:lnTo>
                    <a:lnTo>
                      <a:pt x="36" y="83"/>
                    </a:lnTo>
                    <a:lnTo>
                      <a:pt x="37" y="85"/>
                    </a:lnTo>
                    <a:lnTo>
                      <a:pt x="41" y="86"/>
                    </a:lnTo>
                    <a:lnTo>
                      <a:pt x="55" y="93"/>
                    </a:lnTo>
                    <a:lnTo>
                      <a:pt x="76" y="100"/>
                    </a:lnTo>
                    <a:lnTo>
                      <a:pt x="82" y="104"/>
                    </a:lnTo>
                    <a:lnTo>
                      <a:pt x="92" y="109"/>
                    </a:lnTo>
                    <a:lnTo>
                      <a:pt x="102" y="114"/>
                    </a:lnTo>
                    <a:lnTo>
                      <a:pt x="105" y="118"/>
                    </a:lnTo>
                    <a:lnTo>
                      <a:pt x="129" y="138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0" y="150"/>
                    </a:lnTo>
                    <a:lnTo>
                      <a:pt x="147" y="156"/>
                    </a:lnTo>
                    <a:lnTo>
                      <a:pt x="163" y="142"/>
                    </a:lnTo>
                    <a:lnTo>
                      <a:pt x="176" y="129"/>
                    </a:lnTo>
                    <a:lnTo>
                      <a:pt x="180" y="124"/>
                    </a:lnTo>
                    <a:lnTo>
                      <a:pt x="183" y="118"/>
                    </a:lnTo>
                    <a:lnTo>
                      <a:pt x="193" y="111"/>
                    </a:lnTo>
                    <a:lnTo>
                      <a:pt x="196" y="109"/>
                    </a:lnTo>
                    <a:lnTo>
                      <a:pt x="196" y="106"/>
                    </a:lnTo>
                    <a:lnTo>
                      <a:pt x="196" y="102"/>
                    </a:lnTo>
                    <a:lnTo>
                      <a:pt x="195" y="100"/>
                    </a:lnTo>
                    <a:lnTo>
                      <a:pt x="197" y="96"/>
                    </a:lnTo>
                    <a:lnTo>
                      <a:pt x="200" y="99"/>
                    </a:lnTo>
                    <a:lnTo>
                      <a:pt x="201" y="97"/>
                    </a:lnTo>
                    <a:lnTo>
                      <a:pt x="205" y="100"/>
                    </a:lnTo>
                    <a:lnTo>
                      <a:pt x="206" y="101"/>
                    </a:lnTo>
                    <a:lnTo>
                      <a:pt x="209" y="99"/>
                    </a:lnTo>
                    <a:lnTo>
                      <a:pt x="211" y="93"/>
                    </a:lnTo>
                    <a:lnTo>
                      <a:pt x="211" y="91"/>
                    </a:lnTo>
                    <a:lnTo>
                      <a:pt x="215" y="90"/>
                    </a:lnTo>
                    <a:lnTo>
                      <a:pt x="218" y="88"/>
                    </a:lnTo>
                    <a:lnTo>
                      <a:pt x="218" y="84"/>
                    </a:lnTo>
                    <a:lnTo>
                      <a:pt x="211" y="77"/>
                    </a:lnTo>
                    <a:lnTo>
                      <a:pt x="211" y="70"/>
                    </a:lnTo>
                    <a:lnTo>
                      <a:pt x="213" y="65"/>
                    </a:lnTo>
                    <a:lnTo>
                      <a:pt x="214" y="61"/>
                    </a:lnTo>
                    <a:lnTo>
                      <a:pt x="214" y="55"/>
                    </a:lnTo>
                    <a:lnTo>
                      <a:pt x="213" y="52"/>
                    </a:lnTo>
                    <a:lnTo>
                      <a:pt x="214" y="43"/>
                    </a:lnTo>
                    <a:lnTo>
                      <a:pt x="215" y="36"/>
                    </a:lnTo>
                    <a:lnTo>
                      <a:pt x="218" y="32"/>
                    </a:lnTo>
                    <a:lnTo>
                      <a:pt x="197" y="10"/>
                    </a:lnTo>
                    <a:lnTo>
                      <a:pt x="195" y="10"/>
                    </a:lnTo>
                    <a:lnTo>
                      <a:pt x="193" y="3"/>
                    </a:lnTo>
                    <a:lnTo>
                      <a:pt x="193" y="0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77" y="6"/>
                    </a:lnTo>
                    <a:lnTo>
                      <a:pt x="176" y="10"/>
                    </a:lnTo>
                    <a:lnTo>
                      <a:pt x="171" y="13"/>
                    </a:lnTo>
                    <a:lnTo>
                      <a:pt x="169" y="13"/>
                    </a:lnTo>
                    <a:lnTo>
                      <a:pt x="166" y="15"/>
                    </a:lnTo>
                    <a:lnTo>
                      <a:pt x="158" y="16"/>
                    </a:lnTo>
                    <a:lnTo>
                      <a:pt x="158" y="19"/>
                    </a:lnTo>
                    <a:lnTo>
                      <a:pt x="154" y="16"/>
                    </a:lnTo>
                    <a:lnTo>
                      <a:pt x="135" y="14"/>
                    </a:lnTo>
                    <a:lnTo>
                      <a:pt x="121" y="10"/>
                    </a:lnTo>
                    <a:lnTo>
                      <a:pt x="118" y="10"/>
                    </a:lnTo>
                    <a:lnTo>
                      <a:pt x="113" y="10"/>
                    </a:lnTo>
                    <a:lnTo>
                      <a:pt x="111" y="13"/>
                    </a:lnTo>
                    <a:lnTo>
                      <a:pt x="108" y="21"/>
                    </a:lnTo>
                    <a:lnTo>
                      <a:pt x="96" y="29"/>
                    </a:lnTo>
                    <a:lnTo>
                      <a:pt x="89" y="35"/>
                    </a:lnTo>
                    <a:lnTo>
                      <a:pt x="86" y="36"/>
                    </a:lnTo>
                    <a:lnTo>
                      <a:pt x="84" y="38"/>
                    </a:lnTo>
                    <a:lnTo>
                      <a:pt x="82" y="38"/>
                    </a:lnTo>
                    <a:lnTo>
                      <a:pt x="80" y="38"/>
                    </a:lnTo>
                    <a:lnTo>
                      <a:pt x="77" y="40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7" y="42"/>
                    </a:lnTo>
                    <a:lnTo>
                      <a:pt x="63" y="43"/>
                    </a:lnTo>
                    <a:lnTo>
                      <a:pt x="62" y="42"/>
                    </a:lnTo>
                    <a:lnTo>
                      <a:pt x="62" y="39"/>
                    </a:lnTo>
                    <a:lnTo>
                      <a:pt x="56" y="35"/>
                    </a:lnTo>
                    <a:lnTo>
                      <a:pt x="54" y="43"/>
                    </a:lnTo>
                    <a:lnTo>
                      <a:pt x="53" y="44"/>
                    </a:lnTo>
                    <a:lnTo>
                      <a:pt x="53" y="46"/>
                    </a:lnTo>
                    <a:lnTo>
                      <a:pt x="51" y="48"/>
                    </a:lnTo>
                    <a:lnTo>
                      <a:pt x="49" y="48"/>
                    </a:lnTo>
                    <a:lnTo>
                      <a:pt x="46" y="46"/>
                    </a:lnTo>
                    <a:lnTo>
                      <a:pt x="39" y="44"/>
                    </a:lnTo>
                    <a:lnTo>
                      <a:pt x="35" y="44"/>
                    </a:lnTo>
                    <a:lnTo>
                      <a:pt x="30" y="43"/>
                    </a:lnTo>
                    <a:lnTo>
                      <a:pt x="25" y="40"/>
                    </a:lnTo>
                    <a:lnTo>
                      <a:pt x="23" y="40"/>
                    </a:lnTo>
                    <a:lnTo>
                      <a:pt x="20" y="43"/>
                    </a:lnTo>
                    <a:lnTo>
                      <a:pt x="16" y="52"/>
                    </a:lnTo>
                    <a:lnTo>
                      <a:pt x="0" y="62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9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591769" y="4025520"/>
                <a:ext cx="1095784" cy="966913"/>
              </a:xfrm>
              <a:custGeom>
                <a:avLst/>
                <a:gdLst>
                  <a:gd name="T0" fmla="*/ 2147483647 w 759"/>
                  <a:gd name="T1" fmla="*/ 2147483647 h 674"/>
                  <a:gd name="T2" fmla="*/ 2147483647 w 759"/>
                  <a:gd name="T3" fmla="*/ 2147483647 h 674"/>
                  <a:gd name="T4" fmla="*/ 2147483647 w 759"/>
                  <a:gd name="T5" fmla="*/ 2147483647 h 674"/>
                  <a:gd name="T6" fmla="*/ 2147483647 w 759"/>
                  <a:gd name="T7" fmla="*/ 2147483647 h 674"/>
                  <a:gd name="T8" fmla="*/ 2147483647 w 759"/>
                  <a:gd name="T9" fmla="*/ 2147483647 h 674"/>
                  <a:gd name="T10" fmla="*/ 2147483647 w 759"/>
                  <a:gd name="T11" fmla="*/ 2147483647 h 674"/>
                  <a:gd name="T12" fmla="*/ 2147483647 w 759"/>
                  <a:gd name="T13" fmla="*/ 2147483647 h 674"/>
                  <a:gd name="T14" fmla="*/ 2147483647 w 759"/>
                  <a:gd name="T15" fmla="*/ 2147483647 h 674"/>
                  <a:gd name="T16" fmla="*/ 2147483647 w 759"/>
                  <a:gd name="T17" fmla="*/ 2147483647 h 674"/>
                  <a:gd name="T18" fmla="*/ 2147483647 w 759"/>
                  <a:gd name="T19" fmla="*/ 2147483647 h 674"/>
                  <a:gd name="T20" fmla="*/ 2147483647 w 759"/>
                  <a:gd name="T21" fmla="*/ 2147483647 h 674"/>
                  <a:gd name="T22" fmla="*/ 2147483647 w 759"/>
                  <a:gd name="T23" fmla="*/ 2147483647 h 674"/>
                  <a:gd name="T24" fmla="*/ 2147483647 w 759"/>
                  <a:gd name="T25" fmla="*/ 2147483647 h 674"/>
                  <a:gd name="T26" fmla="*/ 2147483647 w 759"/>
                  <a:gd name="T27" fmla="*/ 2147483647 h 674"/>
                  <a:gd name="T28" fmla="*/ 2147483647 w 759"/>
                  <a:gd name="T29" fmla="*/ 2147483647 h 674"/>
                  <a:gd name="T30" fmla="*/ 2147483647 w 759"/>
                  <a:gd name="T31" fmla="*/ 2147483647 h 674"/>
                  <a:gd name="T32" fmla="*/ 2147483647 w 759"/>
                  <a:gd name="T33" fmla="*/ 2147483647 h 674"/>
                  <a:gd name="T34" fmla="*/ 2147483647 w 759"/>
                  <a:gd name="T35" fmla="*/ 2147483647 h 674"/>
                  <a:gd name="T36" fmla="*/ 2147483647 w 759"/>
                  <a:gd name="T37" fmla="*/ 2147483647 h 674"/>
                  <a:gd name="T38" fmla="*/ 2147483647 w 759"/>
                  <a:gd name="T39" fmla="*/ 2147483647 h 674"/>
                  <a:gd name="T40" fmla="*/ 2147483647 w 759"/>
                  <a:gd name="T41" fmla="*/ 2147483647 h 674"/>
                  <a:gd name="T42" fmla="*/ 2147483647 w 759"/>
                  <a:gd name="T43" fmla="*/ 2147483647 h 674"/>
                  <a:gd name="T44" fmla="*/ 2147483647 w 759"/>
                  <a:gd name="T45" fmla="*/ 2147483647 h 674"/>
                  <a:gd name="T46" fmla="*/ 2147483647 w 759"/>
                  <a:gd name="T47" fmla="*/ 2147483647 h 674"/>
                  <a:gd name="T48" fmla="*/ 2147483647 w 759"/>
                  <a:gd name="T49" fmla="*/ 2147483647 h 674"/>
                  <a:gd name="T50" fmla="*/ 2147483647 w 759"/>
                  <a:gd name="T51" fmla="*/ 2147483647 h 674"/>
                  <a:gd name="T52" fmla="*/ 2147483647 w 759"/>
                  <a:gd name="T53" fmla="*/ 2147483647 h 674"/>
                  <a:gd name="T54" fmla="*/ 2147483647 w 759"/>
                  <a:gd name="T55" fmla="*/ 2147483647 h 674"/>
                  <a:gd name="T56" fmla="*/ 2147483647 w 759"/>
                  <a:gd name="T57" fmla="*/ 2147483647 h 674"/>
                  <a:gd name="T58" fmla="*/ 2147483647 w 759"/>
                  <a:gd name="T59" fmla="*/ 2147483647 h 674"/>
                  <a:gd name="T60" fmla="*/ 2147483647 w 759"/>
                  <a:gd name="T61" fmla="*/ 2147483647 h 674"/>
                  <a:gd name="T62" fmla="*/ 2147483647 w 759"/>
                  <a:gd name="T63" fmla="*/ 2147483647 h 674"/>
                  <a:gd name="T64" fmla="*/ 2147483647 w 759"/>
                  <a:gd name="T65" fmla="*/ 2147483647 h 674"/>
                  <a:gd name="T66" fmla="*/ 2147483647 w 759"/>
                  <a:gd name="T67" fmla="*/ 2147483647 h 674"/>
                  <a:gd name="T68" fmla="*/ 2147483647 w 759"/>
                  <a:gd name="T69" fmla="*/ 2147483647 h 674"/>
                  <a:gd name="T70" fmla="*/ 2147483647 w 759"/>
                  <a:gd name="T71" fmla="*/ 2147483647 h 674"/>
                  <a:gd name="T72" fmla="*/ 2147483647 w 759"/>
                  <a:gd name="T73" fmla="*/ 2147483647 h 674"/>
                  <a:gd name="T74" fmla="*/ 2147483647 w 759"/>
                  <a:gd name="T75" fmla="*/ 2147483647 h 674"/>
                  <a:gd name="T76" fmla="*/ 2147483647 w 759"/>
                  <a:gd name="T77" fmla="*/ 2147483647 h 674"/>
                  <a:gd name="T78" fmla="*/ 2147483647 w 759"/>
                  <a:gd name="T79" fmla="*/ 2147483647 h 674"/>
                  <a:gd name="T80" fmla="*/ 2147483647 w 759"/>
                  <a:gd name="T81" fmla="*/ 2147483647 h 674"/>
                  <a:gd name="T82" fmla="*/ 2147483647 w 759"/>
                  <a:gd name="T83" fmla="*/ 2147483647 h 674"/>
                  <a:gd name="T84" fmla="*/ 2147483647 w 759"/>
                  <a:gd name="T85" fmla="*/ 2147483647 h 674"/>
                  <a:gd name="T86" fmla="*/ 2147483647 w 759"/>
                  <a:gd name="T87" fmla="*/ 2147483647 h 674"/>
                  <a:gd name="T88" fmla="*/ 2147483647 w 759"/>
                  <a:gd name="T89" fmla="*/ 2147483647 h 674"/>
                  <a:gd name="T90" fmla="*/ 2147483647 w 759"/>
                  <a:gd name="T91" fmla="*/ 2147483647 h 674"/>
                  <a:gd name="T92" fmla="*/ 2147483647 w 759"/>
                  <a:gd name="T93" fmla="*/ 2147483647 h 674"/>
                  <a:gd name="T94" fmla="*/ 2147483647 w 759"/>
                  <a:gd name="T95" fmla="*/ 2147483647 h 674"/>
                  <a:gd name="T96" fmla="*/ 2147483647 w 759"/>
                  <a:gd name="T97" fmla="*/ 2147483647 h 674"/>
                  <a:gd name="T98" fmla="*/ 2147483647 w 759"/>
                  <a:gd name="T99" fmla="*/ 2147483647 h 674"/>
                  <a:gd name="T100" fmla="*/ 2147483647 w 759"/>
                  <a:gd name="T101" fmla="*/ 2147483647 h 674"/>
                  <a:gd name="T102" fmla="*/ 2147483647 w 759"/>
                  <a:gd name="T103" fmla="*/ 2147483647 h 674"/>
                  <a:gd name="T104" fmla="*/ 2147483647 w 759"/>
                  <a:gd name="T105" fmla="*/ 2147483647 h 674"/>
                  <a:gd name="T106" fmla="*/ 2147483647 w 759"/>
                  <a:gd name="T107" fmla="*/ 2147483647 h 674"/>
                  <a:gd name="T108" fmla="*/ 2147483647 w 759"/>
                  <a:gd name="T109" fmla="*/ 2147483647 h 674"/>
                  <a:gd name="T110" fmla="*/ 2147483647 w 759"/>
                  <a:gd name="T111" fmla="*/ 2147483647 h 674"/>
                  <a:gd name="T112" fmla="*/ 2147483647 w 759"/>
                  <a:gd name="T113" fmla="*/ 2147483647 h 674"/>
                  <a:gd name="T114" fmla="*/ 2147483647 w 759"/>
                  <a:gd name="T115" fmla="*/ 2147483647 h 674"/>
                  <a:gd name="T116" fmla="*/ 2147483647 w 759"/>
                  <a:gd name="T117" fmla="*/ 2147483647 h 674"/>
                  <a:gd name="T118" fmla="*/ 2147483647 w 759"/>
                  <a:gd name="T119" fmla="*/ 2147483647 h 6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59"/>
                  <a:gd name="T181" fmla="*/ 0 h 674"/>
                  <a:gd name="T182" fmla="*/ 759 w 759"/>
                  <a:gd name="T183" fmla="*/ 674 h 67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59" h="674">
                    <a:moveTo>
                      <a:pt x="0" y="403"/>
                    </a:moveTo>
                    <a:lnTo>
                      <a:pt x="3" y="416"/>
                    </a:lnTo>
                    <a:lnTo>
                      <a:pt x="8" y="422"/>
                    </a:lnTo>
                    <a:lnTo>
                      <a:pt x="16" y="430"/>
                    </a:lnTo>
                    <a:lnTo>
                      <a:pt x="17" y="435"/>
                    </a:lnTo>
                    <a:lnTo>
                      <a:pt x="18" y="434"/>
                    </a:lnTo>
                    <a:lnTo>
                      <a:pt x="20" y="436"/>
                    </a:lnTo>
                    <a:lnTo>
                      <a:pt x="20" y="461"/>
                    </a:lnTo>
                    <a:lnTo>
                      <a:pt x="27" y="478"/>
                    </a:lnTo>
                    <a:lnTo>
                      <a:pt x="38" y="494"/>
                    </a:lnTo>
                    <a:lnTo>
                      <a:pt x="49" y="509"/>
                    </a:lnTo>
                    <a:lnTo>
                      <a:pt x="54" y="517"/>
                    </a:lnTo>
                    <a:lnTo>
                      <a:pt x="56" y="522"/>
                    </a:lnTo>
                    <a:lnTo>
                      <a:pt x="60" y="523"/>
                    </a:lnTo>
                    <a:lnTo>
                      <a:pt x="66" y="534"/>
                    </a:lnTo>
                    <a:lnTo>
                      <a:pt x="68" y="538"/>
                    </a:lnTo>
                    <a:lnTo>
                      <a:pt x="69" y="538"/>
                    </a:lnTo>
                    <a:lnTo>
                      <a:pt x="78" y="549"/>
                    </a:lnTo>
                    <a:lnTo>
                      <a:pt x="78" y="550"/>
                    </a:lnTo>
                    <a:lnTo>
                      <a:pt x="79" y="550"/>
                    </a:lnTo>
                    <a:lnTo>
                      <a:pt x="83" y="550"/>
                    </a:lnTo>
                    <a:lnTo>
                      <a:pt x="85" y="552"/>
                    </a:lnTo>
                    <a:lnTo>
                      <a:pt x="88" y="553"/>
                    </a:lnTo>
                    <a:lnTo>
                      <a:pt x="86" y="554"/>
                    </a:lnTo>
                    <a:lnTo>
                      <a:pt x="88" y="555"/>
                    </a:lnTo>
                    <a:lnTo>
                      <a:pt x="86" y="556"/>
                    </a:lnTo>
                    <a:lnTo>
                      <a:pt x="90" y="558"/>
                    </a:lnTo>
                    <a:lnTo>
                      <a:pt x="91" y="556"/>
                    </a:lnTo>
                    <a:lnTo>
                      <a:pt x="93" y="556"/>
                    </a:lnTo>
                    <a:lnTo>
                      <a:pt x="94" y="557"/>
                    </a:lnTo>
                    <a:lnTo>
                      <a:pt x="97" y="561"/>
                    </a:lnTo>
                    <a:lnTo>
                      <a:pt x="98" y="567"/>
                    </a:lnTo>
                    <a:lnTo>
                      <a:pt x="97" y="570"/>
                    </a:lnTo>
                    <a:lnTo>
                      <a:pt x="98" y="572"/>
                    </a:lnTo>
                    <a:lnTo>
                      <a:pt x="100" y="572"/>
                    </a:lnTo>
                    <a:lnTo>
                      <a:pt x="100" y="574"/>
                    </a:lnTo>
                    <a:lnTo>
                      <a:pt x="100" y="575"/>
                    </a:lnTo>
                    <a:lnTo>
                      <a:pt x="101" y="576"/>
                    </a:lnTo>
                    <a:lnTo>
                      <a:pt x="98" y="579"/>
                    </a:lnTo>
                    <a:lnTo>
                      <a:pt x="100" y="579"/>
                    </a:lnTo>
                    <a:lnTo>
                      <a:pt x="103" y="581"/>
                    </a:lnTo>
                    <a:lnTo>
                      <a:pt x="104" y="580"/>
                    </a:lnTo>
                    <a:lnTo>
                      <a:pt x="106" y="584"/>
                    </a:lnTo>
                    <a:lnTo>
                      <a:pt x="106" y="583"/>
                    </a:lnTo>
                    <a:lnTo>
                      <a:pt x="108" y="586"/>
                    </a:lnTo>
                    <a:lnTo>
                      <a:pt x="107" y="587"/>
                    </a:lnTo>
                    <a:lnTo>
                      <a:pt x="109" y="588"/>
                    </a:lnTo>
                    <a:lnTo>
                      <a:pt x="109" y="590"/>
                    </a:lnTo>
                    <a:lnTo>
                      <a:pt x="107" y="594"/>
                    </a:lnTo>
                    <a:lnTo>
                      <a:pt x="118" y="603"/>
                    </a:lnTo>
                    <a:lnTo>
                      <a:pt x="119" y="604"/>
                    </a:lnTo>
                    <a:lnTo>
                      <a:pt x="122" y="607"/>
                    </a:lnTo>
                    <a:lnTo>
                      <a:pt x="124" y="608"/>
                    </a:lnTo>
                    <a:lnTo>
                      <a:pt x="127" y="610"/>
                    </a:lnTo>
                    <a:lnTo>
                      <a:pt x="127" y="609"/>
                    </a:lnTo>
                    <a:lnTo>
                      <a:pt x="130" y="612"/>
                    </a:lnTo>
                    <a:lnTo>
                      <a:pt x="133" y="614"/>
                    </a:lnTo>
                    <a:lnTo>
                      <a:pt x="133" y="613"/>
                    </a:lnTo>
                    <a:lnTo>
                      <a:pt x="134" y="612"/>
                    </a:lnTo>
                    <a:lnTo>
                      <a:pt x="140" y="613"/>
                    </a:lnTo>
                    <a:lnTo>
                      <a:pt x="140" y="612"/>
                    </a:lnTo>
                    <a:lnTo>
                      <a:pt x="138" y="610"/>
                    </a:lnTo>
                    <a:lnTo>
                      <a:pt x="141" y="609"/>
                    </a:lnTo>
                    <a:lnTo>
                      <a:pt x="146" y="610"/>
                    </a:lnTo>
                    <a:lnTo>
                      <a:pt x="147" y="612"/>
                    </a:lnTo>
                    <a:lnTo>
                      <a:pt x="147" y="614"/>
                    </a:lnTo>
                    <a:lnTo>
                      <a:pt x="146" y="618"/>
                    </a:lnTo>
                    <a:lnTo>
                      <a:pt x="144" y="618"/>
                    </a:lnTo>
                    <a:lnTo>
                      <a:pt x="144" y="623"/>
                    </a:lnTo>
                    <a:lnTo>
                      <a:pt x="147" y="624"/>
                    </a:lnTo>
                    <a:lnTo>
                      <a:pt x="147" y="623"/>
                    </a:lnTo>
                    <a:lnTo>
                      <a:pt x="151" y="623"/>
                    </a:lnTo>
                    <a:lnTo>
                      <a:pt x="153" y="623"/>
                    </a:lnTo>
                    <a:lnTo>
                      <a:pt x="154" y="623"/>
                    </a:lnTo>
                    <a:lnTo>
                      <a:pt x="156" y="623"/>
                    </a:lnTo>
                    <a:lnTo>
                      <a:pt x="156" y="622"/>
                    </a:lnTo>
                    <a:lnTo>
                      <a:pt x="158" y="623"/>
                    </a:lnTo>
                    <a:lnTo>
                      <a:pt x="156" y="624"/>
                    </a:lnTo>
                    <a:lnTo>
                      <a:pt x="158" y="625"/>
                    </a:lnTo>
                    <a:lnTo>
                      <a:pt x="161" y="625"/>
                    </a:lnTo>
                    <a:lnTo>
                      <a:pt x="163" y="625"/>
                    </a:lnTo>
                    <a:lnTo>
                      <a:pt x="163" y="624"/>
                    </a:lnTo>
                    <a:lnTo>
                      <a:pt x="167" y="627"/>
                    </a:lnTo>
                    <a:lnTo>
                      <a:pt x="164" y="631"/>
                    </a:lnTo>
                    <a:lnTo>
                      <a:pt x="165" y="632"/>
                    </a:lnTo>
                    <a:lnTo>
                      <a:pt x="166" y="632"/>
                    </a:lnTo>
                    <a:lnTo>
                      <a:pt x="168" y="632"/>
                    </a:lnTo>
                    <a:lnTo>
                      <a:pt x="172" y="635"/>
                    </a:lnTo>
                    <a:lnTo>
                      <a:pt x="179" y="637"/>
                    </a:lnTo>
                    <a:lnTo>
                      <a:pt x="181" y="637"/>
                    </a:lnTo>
                    <a:lnTo>
                      <a:pt x="186" y="638"/>
                    </a:lnTo>
                    <a:lnTo>
                      <a:pt x="203" y="628"/>
                    </a:lnTo>
                    <a:lnTo>
                      <a:pt x="208" y="619"/>
                    </a:lnTo>
                    <a:lnTo>
                      <a:pt x="210" y="617"/>
                    </a:lnTo>
                    <a:lnTo>
                      <a:pt x="213" y="617"/>
                    </a:lnTo>
                    <a:lnTo>
                      <a:pt x="217" y="619"/>
                    </a:lnTo>
                    <a:lnTo>
                      <a:pt x="223" y="622"/>
                    </a:lnTo>
                    <a:lnTo>
                      <a:pt x="227" y="622"/>
                    </a:lnTo>
                    <a:lnTo>
                      <a:pt x="234" y="623"/>
                    </a:lnTo>
                    <a:lnTo>
                      <a:pt x="237" y="625"/>
                    </a:lnTo>
                    <a:lnTo>
                      <a:pt x="239" y="625"/>
                    </a:lnTo>
                    <a:lnTo>
                      <a:pt x="241" y="623"/>
                    </a:lnTo>
                    <a:lnTo>
                      <a:pt x="241" y="622"/>
                    </a:lnTo>
                    <a:lnTo>
                      <a:pt x="242" y="619"/>
                    </a:lnTo>
                    <a:lnTo>
                      <a:pt x="244" y="612"/>
                    </a:lnTo>
                    <a:lnTo>
                      <a:pt x="249" y="616"/>
                    </a:lnTo>
                    <a:lnTo>
                      <a:pt x="249" y="618"/>
                    </a:lnTo>
                    <a:lnTo>
                      <a:pt x="251" y="619"/>
                    </a:lnTo>
                    <a:lnTo>
                      <a:pt x="254" y="618"/>
                    </a:lnTo>
                    <a:lnTo>
                      <a:pt x="256" y="619"/>
                    </a:lnTo>
                    <a:lnTo>
                      <a:pt x="259" y="617"/>
                    </a:lnTo>
                    <a:lnTo>
                      <a:pt x="264" y="617"/>
                    </a:lnTo>
                    <a:lnTo>
                      <a:pt x="267" y="615"/>
                    </a:lnTo>
                    <a:lnTo>
                      <a:pt x="269" y="614"/>
                    </a:lnTo>
                    <a:lnTo>
                      <a:pt x="271" y="614"/>
                    </a:lnTo>
                    <a:lnTo>
                      <a:pt x="274" y="613"/>
                    </a:lnTo>
                    <a:lnTo>
                      <a:pt x="275" y="612"/>
                    </a:lnTo>
                    <a:lnTo>
                      <a:pt x="284" y="606"/>
                    </a:lnTo>
                    <a:lnTo>
                      <a:pt x="295" y="598"/>
                    </a:lnTo>
                    <a:lnTo>
                      <a:pt x="299" y="589"/>
                    </a:lnTo>
                    <a:lnTo>
                      <a:pt x="300" y="587"/>
                    </a:lnTo>
                    <a:lnTo>
                      <a:pt x="305" y="586"/>
                    </a:lnTo>
                    <a:lnTo>
                      <a:pt x="309" y="586"/>
                    </a:lnTo>
                    <a:lnTo>
                      <a:pt x="323" y="590"/>
                    </a:lnTo>
                    <a:lnTo>
                      <a:pt x="341" y="593"/>
                    </a:lnTo>
                    <a:lnTo>
                      <a:pt x="345" y="595"/>
                    </a:lnTo>
                    <a:lnTo>
                      <a:pt x="346" y="593"/>
                    </a:lnTo>
                    <a:lnTo>
                      <a:pt x="353" y="591"/>
                    </a:lnTo>
                    <a:lnTo>
                      <a:pt x="357" y="589"/>
                    </a:lnTo>
                    <a:lnTo>
                      <a:pt x="358" y="589"/>
                    </a:lnTo>
                    <a:lnTo>
                      <a:pt x="362" y="587"/>
                    </a:lnTo>
                    <a:lnTo>
                      <a:pt x="363" y="583"/>
                    </a:lnTo>
                    <a:lnTo>
                      <a:pt x="374" y="577"/>
                    </a:lnTo>
                    <a:lnTo>
                      <a:pt x="375" y="576"/>
                    </a:lnTo>
                    <a:lnTo>
                      <a:pt x="377" y="576"/>
                    </a:lnTo>
                    <a:lnTo>
                      <a:pt x="380" y="576"/>
                    </a:lnTo>
                    <a:lnTo>
                      <a:pt x="381" y="577"/>
                    </a:lnTo>
                    <a:lnTo>
                      <a:pt x="381" y="579"/>
                    </a:lnTo>
                    <a:lnTo>
                      <a:pt x="382" y="586"/>
                    </a:lnTo>
                    <a:lnTo>
                      <a:pt x="385" y="587"/>
                    </a:lnTo>
                    <a:lnTo>
                      <a:pt x="404" y="608"/>
                    </a:lnTo>
                    <a:lnTo>
                      <a:pt x="402" y="613"/>
                    </a:lnTo>
                    <a:lnTo>
                      <a:pt x="401" y="619"/>
                    </a:lnTo>
                    <a:lnTo>
                      <a:pt x="400" y="628"/>
                    </a:lnTo>
                    <a:lnTo>
                      <a:pt x="401" y="632"/>
                    </a:lnTo>
                    <a:lnTo>
                      <a:pt x="401" y="637"/>
                    </a:lnTo>
                    <a:lnTo>
                      <a:pt x="400" y="642"/>
                    </a:lnTo>
                    <a:lnTo>
                      <a:pt x="399" y="647"/>
                    </a:lnTo>
                    <a:lnTo>
                      <a:pt x="399" y="654"/>
                    </a:lnTo>
                    <a:lnTo>
                      <a:pt x="404" y="660"/>
                    </a:lnTo>
                    <a:lnTo>
                      <a:pt x="404" y="665"/>
                    </a:lnTo>
                    <a:lnTo>
                      <a:pt x="419" y="670"/>
                    </a:lnTo>
                    <a:lnTo>
                      <a:pt x="425" y="670"/>
                    </a:lnTo>
                    <a:lnTo>
                      <a:pt x="433" y="664"/>
                    </a:lnTo>
                    <a:lnTo>
                      <a:pt x="439" y="657"/>
                    </a:lnTo>
                    <a:lnTo>
                      <a:pt x="440" y="658"/>
                    </a:lnTo>
                    <a:lnTo>
                      <a:pt x="448" y="673"/>
                    </a:lnTo>
                    <a:lnTo>
                      <a:pt x="457" y="673"/>
                    </a:lnTo>
                    <a:lnTo>
                      <a:pt x="463" y="667"/>
                    </a:lnTo>
                    <a:lnTo>
                      <a:pt x="465" y="666"/>
                    </a:lnTo>
                    <a:lnTo>
                      <a:pt x="467" y="663"/>
                    </a:lnTo>
                    <a:lnTo>
                      <a:pt x="470" y="664"/>
                    </a:lnTo>
                    <a:lnTo>
                      <a:pt x="486" y="656"/>
                    </a:lnTo>
                    <a:lnTo>
                      <a:pt x="490" y="653"/>
                    </a:lnTo>
                    <a:lnTo>
                      <a:pt x="499" y="648"/>
                    </a:lnTo>
                    <a:lnTo>
                      <a:pt x="502" y="642"/>
                    </a:lnTo>
                    <a:lnTo>
                      <a:pt x="509" y="637"/>
                    </a:lnTo>
                    <a:lnTo>
                      <a:pt x="520" y="627"/>
                    </a:lnTo>
                    <a:lnTo>
                      <a:pt x="531" y="623"/>
                    </a:lnTo>
                    <a:lnTo>
                      <a:pt x="532" y="622"/>
                    </a:lnTo>
                    <a:lnTo>
                      <a:pt x="540" y="619"/>
                    </a:lnTo>
                    <a:lnTo>
                      <a:pt x="544" y="623"/>
                    </a:lnTo>
                    <a:lnTo>
                      <a:pt x="548" y="623"/>
                    </a:lnTo>
                    <a:lnTo>
                      <a:pt x="550" y="625"/>
                    </a:lnTo>
                    <a:lnTo>
                      <a:pt x="556" y="622"/>
                    </a:lnTo>
                    <a:lnTo>
                      <a:pt x="556" y="616"/>
                    </a:lnTo>
                    <a:lnTo>
                      <a:pt x="556" y="613"/>
                    </a:lnTo>
                    <a:lnTo>
                      <a:pt x="560" y="607"/>
                    </a:lnTo>
                    <a:lnTo>
                      <a:pt x="562" y="606"/>
                    </a:lnTo>
                    <a:lnTo>
                      <a:pt x="564" y="602"/>
                    </a:lnTo>
                    <a:lnTo>
                      <a:pt x="566" y="600"/>
                    </a:lnTo>
                    <a:lnTo>
                      <a:pt x="569" y="598"/>
                    </a:lnTo>
                    <a:lnTo>
                      <a:pt x="570" y="596"/>
                    </a:lnTo>
                    <a:lnTo>
                      <a:pt x="573" y="591"/>
                    </a:lnTo>
                    <a:lnTo>
                      <a:pt x="573" y="585"/>
                    </a:lnTo>
                    <a:lnTo>
                      <a:pt x="574" y="583"/>
                    </a:lnTo>
                    <a:lnTo>
                      <a:pt x="574" y="580"/>
                    </a:lnTo>
                    <a:lnTo>
                      <a:pt x="570" y="575"/>
                    </a:lnTo>
                    <a:lnTo>
                      <a:pt x="565" y="575"/>
                    </a:lnTo>
                    <a:lnTo>
                      <a:pt x="561" y="577"/>
                    </a:lnTo>
                    <a:lnTo>
                      <a:pt x="555" y="580"/>
                    </a:lnTo>
                    <a:lnTo>
                      <a:pt x="554" y="577"/>
                    </a:lnTo>
                    <a:lnTo>
                      <a:pt x="544" y="581"/>
                    </a:lnTo>
                    <a:lnTo>
                      <a:pt x="543" y="579"/>
                    </a:lnTo>
                    <a:lnTo>
                      <a:pt x="546" y="576"/>
                    </a:lnTo>
                    <a:lnTo>
                      <a:pt x="546" y="574"/>
                    </a:lnTo>
                    <a:lnTo>
                      <a:pt x="545" y="565"/>
                    </a:lnTo>
                    <a:lnTo>
                      <a:pt x="546" y="557"/>
                    </a:lnTo>
                    <a:lnTo>
                      <a:pt x="538" y="551"/>
                    </a:lnTo>
                    <a:lnTo>
                      <a:pt x="535" y="550"/>
                    </a:lnTo>
                    <a:lnTo>
                      <a:pt x="533" y="542"/>
                    </a:lnTo>
                    <a:lnTo>
                      <a:pt x="525" y="539"/>
                    </a:lnTo>
                    <a:lnTo>
                      <a:pt x="523" y="531"/>
                    </a:lnTo>
                    <a:lnTo>
                      <a:pt x="529" y="526"/>
                    </a:lnTo>
                    <a:lnTo>
                      <a:pt x="535" y="525"/>
                    </a:lnTo>
                    <a:lnTo>
                      <a:pt x="540" y="517"/>
                    </a:lnTo>
                    <a:lnTo>
                      <a:pt x="538" y="508"/>
                    </a:lnTo>
                    <a:lnTo>
                      <a:pt x="534" y="504"/>
                    </a:lnTo>
                    <a:lnTo>
                      <a:pt x="526" y="499"/>
                    </a:lnTo>
                    <a:lnTo>
                      <a:pt x="519" y="497"/>
                    </a:lnTo>
                    <a:lnTo>
                      <a:pt x="511" y="488"/>
                    </a:lnTo>
                    <a:lnTo>
                      <a:pt x="505" y="497"/>
                    </a:lnTo>
                    <a:lnTo>
                      <a:pt x="498" y="491"/>
                    </a:lnTo>
                    <a:lnTo>
                      <a:pt x="493" y="493"/>
                    </a:lnTo>
                    <a:lnTo>
                      <a:pt x="489" y="497"/>
                    </a:lnTo>
                    <a:lnTo>
                      <a:pt x="483" y="493"/>
                    </a:lnTo>
                    <a:lnTo>
                      <a:pt x="488" y="484"/>
                    </a:lnTo>
                    <a:lnTo>
                      <a:pt x="486" y="475"/>
                    </a:lnTo>
                    <a:lnTo>
                      <a:pt x="489" y="467"/>
                    </a:lnTo>
                    <a:lnTo>
                      <a:pt x="490" y="456"/>
                    </a:lnTo>
                    <a:lnTo>
                      <a:pt x="494" y="454"/>
                    </a:lnTo>
                    <a:lnTo>
                      <a:pt x="497" y="456"/>
                    </a:lnTo>
                    <a:lnTo>
                      <a:pt x="505" y="456"/>
                    </a:lnTo>
                    <a:lnTo>
                      <a:pt x="507" y="458"/>
                    </a:lnTo>
                    <a:lnTo>
                      <a:pt x="511" y="459"/>
                    </a:lnTo>
                    <a:lnTo>
                      <a:pt x="511" y="455"/>
                    </a:lnTo>
                    <a:lnTo>
                      <a:pt x="507" y="455"/>
                    </a:lnTo>
                    <a:lnTo>
                      <a:pt x="505" y="454"/>
                    </a:lnTo>
                    <a:lnTo>
                      <a:pt x="505" y="450"/>
                    </a:lnTo>
                    <a:lnTo>
                      <a:pt x="512" y="452"/>
                    </a:lnTo>
                    <a:lnTo>
                      <a:pt x="519" y="454"/>
                    </a:lnTo>
                    <a:lnTo>
                      <a:pt x="520" y="457"/>
                    </a:lnTo>
                    <a:lnTo>
                      <a:pt x="523" y="463"/>
                    </a:lnTo>
                    <a:lnTo>
                      <a:pt x="525" y="464"/>
                    </a:lnTo>
                    <a:lnTo>
                      <a:pt x="528" y="464"/>
                    </a:lnTo>
                    <a:lnTo>
                      <a:pt x="528" y="459"/>
                    </a:lnTo>
                    <a:lnTo>
                      <a:pt x="530" y="459"/>
                    </a:lnTo>
                    <a:lnTo>
                      <a:pt x="536" y="458"/>
                    </a:lnTo>
                    <a:lnTo>
                      <a:pt x="545" y="454"/>
                    </a:lnTo>
                    <a:lnTo>
                      <a:pt x="548" y="449"/>
                    </a:lnTo>
                    <a:lnTo>
                      <a:pt x="554" y="447"/>
                    </a:lnTo>
                    <a:lnTo>
                      <a:pt x="555" y="445"/>
                    </a:lnTo>
                    <a:lnTo>
                      <a:pt x="557" y="445"/>
                    </a:lnTo>
                    <a:lnTo>
                      <a:pt x="560" y="444"/>
                    </a:lnTo>
                    <a:lnTo>
                      <a:pt x="560" y="438"/>
                    </a:lnTo>
                    <a:lnTo>
                      <a:pt x="573" y="438"/>
                    </a:lnTo>
                    <a:lnTo>
                      <a:pt x="574" y="437"/>
                    </a:lnTo>
                    <a:lnTo>
                      <a:pt x="578" y="438"/>
                    </a:lnTo>
                    <a:lnTo>
                      <a:pt x="592" y="434"/>
                    </a:lnTo>
                    <a:lnTo>
                      <a:pt x="602" y="436"/>
                    </a:lnTo>
                    <a:lnTo>
                      <a:pt x="607" y="432"/>
                    </a:lnTo>
                    <a:lnTo>
                      <a:pt x="614" y="432"/>
                    </a:lnTo>
                    <a:lnTo>
                      <a:pt x="622" y="435"/>
                    </a:lnTo>
                    <a:lnTo>
                      <a:pt x="630" y="431"/>
                    </a:lnTo>
                    <a:lnTo>
                      <a:pt x="652" y="422"/>
                    </a:lnTo>
                    <a:lnTo>
                      <a:pt x="657" y="421"/>
                    </a:lnTo>
                    <a:lnTo>
                      <a:pt x="674" y="398"/>
                    </a:lnTo>
                    <a:lnTo>
                      <a:pt x="679" y="391"/>
                    </a:lnTo>
                    <a:lnTo>
                      <a:pt x="678" y="375"/>
                    </a:lnTo>
                    <a:lnTo>
                      <a:pt x="673" y="375"/>
                    </a:lnTo>
                    <a:lnTo>
                      <a:pt x="664" y="368"/>
                    </a:lnTo>
                    <a:lnTo>
                      <a:pt x="656" y="354"/>
                    </a:lnTo>
                    <a:lnTo>
                      <a:pt x="660" y="348"/>
                    </a:lnTo>
                    <a:lnTo>
                      <a:pt x="664" y="340"/>
                    </a:lnTo>
                    <a:lnTo>
                      <a:pt x="681" y="319"/>
                    </a:lnTo>
                    <a:lnTo>
                      <a:pt x="681" y="312"/>
                    </a:lnTo>
                    <a:lnTo>
                      <a:pt x="686" y="310"/>
                    </a:lnTo>
                    <a:lnTo>
                      <a:pt x="695" y="300"/>
                    </a:lnTo>
                    <a:lnTo>
                      <a:pt x="702" y="289"/>
                    </a:lnTo>
                    <a:lnTo>
                      <a:pt x="704" y="284"/>
                    </a:lnTo>
                    <a:lnTo>
                      <a:pt x="709" y="280"/>
                    </a:lnTo>
                    <a:lnTo>
                      <a:pt x="708" y="270"/>
                    </a:lnTo>
                    <a:lnTo>
                      <a:pt x="713" y="265"/>
                    </a:lnTo>
                    <a:lnTo>
                      <a:pt x="721" y="269"/>
                    </a:lnTo>
                    <a:lnTo>
                      <a:pt x="723" y="264"/>
                    </a:lnTo>
                    <a:lnTo>
                      <a:pt x="731" y="264"/>
                    </a:lnTo>
                    <a:lnTo>
                      <a:pt x="746" y="244"/>
                    </a:lnTo>
                    <a:lnTo>
                      <a:pt x="735" y="231"/>
                    </a:lnTo>
                    <a:lnTo>
                      <a:pt x="727" y="220"/>
                    </a:lnTo>
                    <a:lnTo>
                      <a:pt x="731" y="213"/>
                    </a:lnTo>
                    <a:lnTo>
                      <a:pt x="735" y="206"/>
                    </a:lnTo>
                    <a:lnTo>
                      <a:pt x="740" y="200"/>
                    </a:lnTo>
                    <a:lnTo>
                      <a:pt x="746" y="193"/>
                    </a:lnTo>
                    <a:lnTo>
                      <a:pt x="747" y="192"/>
                    </a:lnTo>
                    <a:lnTo>
                      <a:pt x="737" y="184"/>
                    </a:lnTo>
                    <a:lnTo>
                      <a:pt x="737" y="182"/>
                    </a:lnTo>
                    <a:lnTo>
                      <a:pt x="756" y="169"/>
                    </a:lnTo>
                    <a:lnTo>
                      <a:pt x="758" y="162"/>
                    </a:lnTo>
                    <a:lnTo>
                      <a:pt x="746" y="162"/>
                    </a:lnTo>
                    <a:lnTo>
                      <a:pt x="737" y="160"/>
                    </a:lnTo>
                    <a:lnTo>
                      <a:pt x="731" y="148"/>
                    </a:lnTo>
                    <a:lnTo>
                      <a:pt x="717" y="143"/>
                    </a:lnTo>
                    <a:lnTo>
                      <a:pt x="708" y="136"/>
                    </a:lnTo>
                    <a:lnTo>
                      <a:pt x="704" y="135"/>
                    </a:lnTo>
                    <a:lnTo>
                      <a:pt x="698" y="137"/>
                    </a:lnTo>
                    <a:lnTo>
                      <a:pt x="690" y="142"/>
                    </a:lnTo>
                    <a:lnTo>
                      <a:pt x="687" y="141"/>
                    </a:lnTo>
                    <a:lnTo>
                      <a:pt x="682" y="145"/>
                    </a:lnTo>
                    <a:lnTo>
                      <a:pt x="682" y="153"/>
                    </a:lnTo>
                    <a:lnTo>
                      <a:pt x="669" y="162"/>
                    </a:lnTo>
                    <a:lnTo>
                      <a:pt x="651" y="168"/>
                    </a:lnTo>
                    <a:lnTo>
                      <a:pt x="651" y="174"/>
                    </a:lnTo>
                    <a:lnTo>
                      <a:pt x="648" y="178"/>
                    </a:lnTo>
                    <a:lnTo>
                      <a:pt x="620" y="203"/>
                    </a:lnTo>
                    <a:lnTo>
                      <a:pt x="595" y="200"/>
                    </a:lnTo>
                    <a:lnTo>
                      <a:pt x="587" y="197"/>
                    </a:lnTo>
                    <a:lnTo>
                      <a:pt x="560" y="188"/>
                    </a:lnTo>
                    <a:lnTo>
                      <a:pt x="550" y="184"/>
                    </a:lnTo>
                    <a:lnTo>
                      <a:pt x="537" y="183"/>
                    </a:lnTo>
                    <a:lnTo>
                      <a:pt x="530" y="188"/>
                    </a:lnTo>
                    <a:lnTo>
                      <a:pt x="525" y="202"/>
                    </a:lnTo>
                    <a:lnTo>
                      <a:pt x="525" y="210"/>
                    </a:lnTo>
                    <a:lnTo>
                      <a:pt x="529" y="216"/>
                    </a:lnTo>
                    <a:lnTo>
                      <a:pt x="537" y="226"/>
                    </a:lnTo>
                    <a:lnTo>
                      <a:pt x="543" y="227"/>
                    </a:lnTo>
                    <a:lnTo>
                      <a:pt x="547" y="232"/>
                    </a:lnTo>
                    <a:lnTo>
                      <a:pt x="546" y="246"/>
                    </a:lnTo>
                    <a:lnTo>
                      <a:pt x="544" y="259"/>
                    </a:lnTo>
                    <a:lnTo>
                      <a:pt x="542" y="260"/>
                    </a:lnTo>
                    <a:lnTo>
                      <a:pt x="541" y="251"/>
                    </a:lnTo>
                    <a:lnTo>
                      <a:pt x="537" y="246"/>
                    </a:lnTo>
                    <a:lnTo>
                      <a:pt x="533" y="249"/>
                    </a:lnTo>
                    <a:lnTo>
                      <a:pt x="531" y="260"/>
                    </a:lnTo>
                    <a:lnTo>
                      <a:pt x="513" y="263"/>
                    </a:lnTo>
                    <a:lnTo>
                      <a:pt x="511" y="270"/>
                    </a:lnTo>
                    <a:lnTo>
                      <a:pt x="501" y="272"/>
                    </a:lnTo>
                    <a:lnTo>
                      <a:pt x="486" y="271"/>
                    </a:lnTo>
                    <a:lnTo>
                      <a:pt x="476" y="267"/>
                    </a:lnTo>
                    <a:lnTo>
                      <a:pt x="470" y="275"/>
                    </a:lnTo>
                    <a:lnTo>
                      <a:pt x="473" y="293"/>
                    </a:lnTo>
                    <a:lnTo>
                      <a:pt x="473" y="303"/>
                    </a:lnTo>
                    <a:lnTo>
                      <a:pt x="462" y="303"/>
                    </a:lnTo>
                    <a:lnTo>
                      <a:pt x="445" y="298"/>
                    </a:lnTo>
                    <a:lnTo>
                      <a:pt x="438" y="301"/>
                    </a:lnTo>
                    <a:lnTo>
                      <a:pt x="418" y="302"/>
                    </a:lnTo>
                    <a:lnTo>
                      <a:pt x="412" y="291"/>
                    </a:lnTo>
                    <a:lnTo>
                      <a:pt x="372" y="287"/>
                    </a:lnTo>
                    <a:lnTo>
                      <a:pt x="370" y="283"/>
                    </a:lnTo>
                    <a:lnTo>
                      <a:pt x="368" y="274"/>
                    </a:lnTo>
                    <a:lnTo>
                      <a:pt x="344" y="277"/>
                    </a:lnTo>
                    <a:lnTo>
                      <a:pt x="331" y="273"/>
                    </a:lnTo>
                    <a:lnTo>
                      <a:pt x="334" y="268"/>
                    </a:lnTo>
                    <a:lnTo>
                      <a:pt x="339" y="249"/>
                    </a:lnTo>
                    <a:lnTo>
                      <a:pt x="344" y="240"/>
                    </a:lnTo>
                    <a:lnTo>
                      <a:pt x="344" y="232"/>
                    </a:lnTo>
                    <a:lnTo>
                      <a:pt x="352" y="226"/>
                    </a:lnTo>
                    <a:lnTo>
                      <a:pt x="356" y="229"/>
                    </a:lnTo>
                    <a:lnTo>
                      <a:pt x="357" y="220"/>
                    </a:lnTo>
                    <a:lnTo>
                      <a:pt x="362" y="226"/>
                    </a:lnTo>
                    <a:lnTo>
                      <a:pt x="372" y="216"/>
                    </a:lnTo>
                    <a:lnTo>
                      <a:pt x="367" y="213"/>
                    </a:lnTo>
                    <a:lnTo>
                      <a:pt x="363" y="211"/>
                    </a:lnTo>
                    <a:lnTo>
                      <a:pt x="367" y="208"/>
                    </a:lnTo>
                    <a:lnTo>
                      <a:pt x="367" y="199"/>
                    </a:lnTo>
                    <a:lnTo>
                      <a:pt x="363" y="192"/>
                    </a:lnTo>
                    <a:lnTo>
                      <a:pt x="367" y="190"/>
                    </a:lnTo>
                    <a:lnTo>
                      <a:pt x="368" y="192"/>
                    </a:lnTo>
                    <a:lnTo>
                      <a:pt x="372" y="193"/>
                    </a:lnTo>
                    <a:lnTo>
                      <a:pt x="374" y="188"/>
                    </a:lnTo>
                    <a:lnTo>
                      <a:pt x="371" y="174"/>
                    </a:lnTo>
                    <a:lnTo>
                      <a:pt x="375" y="169"/>
                    </a:lnTo>
                    <a:lnTo>
                      <a:pt x="380" y="174"/>
                    </a:lnTo>
                    <a:lnTo>
                      <a:pt x="386" y="173"/>
                    </a:lnTo>
                    <a:lnTo>
                      <a:pt x="395" y="174"/>
                    </a:lnTo>
                    <a:lnTo>
                      <a:pt x="409" y="156"/>
                    </a:lnTo>
                    <a:lnTo>
                      <a:pt x="424" y="149"/>
                    </a:lnTo>
                    <a:lnTo>
                      <a:pt x="425" y="150"/>
                    </a:lnTo>
                    <a:lnTo>
                      <a:pt x="430" y="150"/>
                    </a:lnTo>
                    <a:lnTo>
                      <a:pt x="433" y="148"/>
                    </a:lnTo>
                    <a:lnTo>
                      <a:pt x="439" y="140"/>
                    </a:lnTo>
                    <a:lnTo>
                      <a:pt x="438" y="131"/>
                    </a:lnTo>
                    <a:lnTo>
                      <a:pt x="439" y="126"/>
                    </a:lnTo>
                    <a:lnTo>
                      <a:pt x="444" y="108"/>
                    </a:lnTo>
                    <a:lnTo>
                      <a:pt x="454" y="92"/>
                    </a:lnTo>
                    <a:lnTo>
                      <a:pt x="457" y="83"/>
                    </a:lnTo>
                    <a:lnTo>
                      <a:pt x="456" y="72"/>
                    </a:lnTo>
                    <a:lnTo>
                      <a:pt x="447" y="66"/>
                    </a:lnTo>
                    <a:lnTo>
                      <a:pt x="443" y="66"/>
                    </a:lnTo>
                    <a:lnTo>
                      <a:pt x="433" y="62"/>
                    </a:lnTo>
                    <a:lnTo>
                      <a:pt x="414" y="62"/>
                    </a:lnTo>
                    <a:lnTo>
                      <a:pt x="409" y="64"/>
                    </a:lnTo>
                    <a:lnTo>
                      <a:pt x="397" y="75"/>
                    </a:lnTo>
                    <a:lnTo>
                      <a:pt x="397" y="87"/>
                    </a:lnTo>
                    <a:lnTo>
                      <a:pt x="399" y="95"/>
                    </a:lnTo>
                    <a:lnTo>
                      <a:pt x="399" y="100"/>
                    </a:lnTo>
                    <a:lnTo>
                      <a:pt x="394" y="111"/>
                    </a:lnTo>
                    <a:lnTo>
                      <a:pt x="389" y="116"/>
                    </a:lnTo>
                    <a:lnTo>
                      <a:pt x="388" y="117"/>
                    </a:lnTo>
                    <a:lnTo>
                      <a:pt x="382" y="120"/>
                    </a:lnTo>
                    <a:lnTo>
                      <a:pt x="362" y="116"/>
                    </a:lnTo>
                    <a:lnTo>
                      <a:pt x="362" y="92"/>
                    </a:lnTo>
                    <a:lnTo>
                      <a:pt x="372" y="65"/>
                    </a:lnTo>
                    <a:lnTo>
                      <a:pt x="377" y="45"/>
                    </a:lnTo>
                    <a:lnTo>
                      <a:pt x="371" y="42"/>
                    </a:lnTo>
                    <a:lnTo>
                      <a:pt x="372" y="39"/>
                    </a:lnTo>
                    <a:lnTo>
                      <a:pt x="357" y="36"/>
                    </a:lnTo>
                    <a:lnTo>
                      <a:pt x="352" y="34"/>
                    </a:lnTo>
                    <a:lnTo>
                      <a:pt x="348" y="35"/>
                    </a:lnTo>
                    <a:lnTo>
                      <a:pt x="344" y="60"/>
                    </a:lnTo>
                    <a:lnTo>
                      <a:pt x="341" y="73"/>
                    </a:lnTo>
                    <a:lnTo>
                      <a:pt x="341" y="77"/>
                    </a:lnTo>
                    <a:lnTo>
                      <a:pt x="337" y="95"/>
                    </a:lnTo>
                    <a:lnTo>
                      <a:pt x="329" y="99"/>
                    </a:lnTo>
                    <a:lnTo>
                      <a:pt x="330" y="62"/>
                    </a:lnTo>
                    <a:lnTo>
                      <a:pt x="328" y="54"/>
                    </a:lnTo>
                    <a:lnTo>
                      <a:pt x="329" y="52"/>
                    </a:lnTo>
                    <a:lnTo>
                      <a:pt x="333" y="52"/>
                    </a:lnTo>
                    <a:lnTo>
                      <a:pt x="330" y="37"/>
                    </a:lnTo>
                    <a:lnTo>
                      <a:pt x="345" y="30"/>
                    </a:lnTo>
                    <a:lnTo>
                      <a:pt x="346" y="10"/>
                    </a:lnTo>
                    <a:lnTo>
                      <a:pt x="305" y="0"/>
                    </a:lnTo>
                    <a:lnTo>
                      <a:pt x="303" y="1"/>
                    </a:lnTo>
                    <a:lnTo>
                      <a:pt x="304" y="40"/>
                    </a:lnTo>
                    <a:lnTo>
                      <a:pt x="319" y="47"/>
                    </a:lnTo>
                    <a:lnTo>
                      <a:pt x="319" y="60"/>
                    </a:lnTo>
                    <a:lnTo>
                      <a:pt x="311" y="58"/>
                    </a:lnTo>
                    <a:lnTo>
                      <a:pt x="266" y="58"/>
                    </a:lnTo>
                    <a:lnTo>
                      <a:pt x="248" y="91"/>
                    </a:lnTo>
                    <a:lnTo>
                      <a:pt x="239" y="120"/>
                    </a:lnTo>
                    <a:lnTo>
                      <a:pt x="254" y="150"/>
                    </a:lnTo>
                    <a:lnTo>
                      <a:pt x="270" y="162"/>
                    </a:lnTo>
                    <a:lnTo>
                      <a:pt x="277" y="201"/>
                    </a:lnTo>
                    <a:lnTo>
                      <a:pt x="269" y="212"/>
                    </a:lnTo>
                    <a:lnTo>
                      <a:pt x="312" y="244"/>
                    </a:lnTo>
                    <a:lnTo>
                      <a:pt x="307" y="264"/>
                    </a:lnTo>
                    <a:lnTo>
                      <a:pt x="292" y="273"/>
                    </a:lnTo>
                    <a:lnTo>
                      <a:pt x="268" y="274"/>
                    </a:lnTo>
                    <a:lnTo>
                      <a:pt x="263" y="279"/>
                    </a:lnTo>
                    <a:lnTo>
                      <a:pt x="263" y="287"/>
                    </a:lnTo>
                    <a:lnTo>
                      <a:pt x="268" y="291"/>
                    </a:lnTo>
                    <a:lnTo>
                      <a:pt x="264" y="302"/>
                    </a:lnTo>
                    <a:lnTo>
                      <a:pt x="266" y="312"/>
                    </a:lnTo>
                    <a:lnTo>
                      <a:pt x="260" y="336"/>
                    </a:lnTo>
                    <a:lnTo>
                      <a:pt x="255" y="348"/>
                    </a:lnTo>
                    <a:lnTo>
                      <a:pt x="256" y="364"/>
                    </a:lnTo>
                    <a:lnTo>
                      <a:pt x="254" y="364"/>
                    </a:lnTo>
                    <a:lnTo>
                      <a:pt x="240" y="352"/>
                    </a:lnTo>
                    <a:lnTo>
                      <a:pt x="235" y="342"/>
                    </a:lnTo>
                    <a:lnTo>
                      <a:pt x="227" y="340"/>
                    </a:lnTo>
                    <a:lnTo>
                      <a:pt x="203" y="318"/>
                    </a:lnTo>
                    <a:lnTo>
                      <a:pt x="195" y="319"/>
                    </a:lnTo>
                    <a:lnTo>
                      <a:pt x="181" y="311"/>
                    </a:lnTo>
                    <a:lnTo>
                      <a:pt x="173" y="303"/>
                    </a:lnTo>
                    <a:lnTo>
                      <a:pt x="164" y="301"/>
                    </a:lnTo>
                    <a:lnTo>
                      <a:pt x="154" y="301"/>
                    </a:lnTo>
                    <a:lnTo>
                      <a:pt x="142" y="312"/>
                    </a:lnTo>
                    <a:lnTo>
                      <a:pt x="130" y="317"/>
                    </a:lnTo>
                    <a:lnTo>
                      <a:pt x="120" y="317"/>
                    </a:lnTo>
                    <a:lnTo>
                      <a:pt x="113" y="315"/>
                    </a:lnTo>
                    <a:lnTo>
                      <a:pt x="110" y="317"/>
                    </a:lnTo>
                    <a:lnTo>
                      <a:pt x="106" y="317"/>
                    </a:lnTo>
                    <a:lnTo>
                      <a:pt x="100" y="323"/>
                    </a:lnTo>
                    <a:lnTo>
                      <a:pt x="91" y="336"/>
                    </a:lnTo>
                    <a:lnTo>
                      <a:pt x="84" y="346"/>
                    </a:lnTo>
                    <a:lnTo>
                      <a:pt x="80" y="356"/>
                    </a:lnTo>
                    <a:lnTo>
                      <a:pt x="77" y="358"/>
                    </a:lnTo>
                    <a:lnTo>
                      <a:pt x="75" y="359"/>
                    </a:lnTo>
                    <a:lnTo>
                      <a:pt x="78" y="361"/>
                    </a:lnTo>
                    <a:lnTo>
                      <a:pt x="79" y="364"/>
                    </a:lnTo>
                    <a:lnTo>
                      <a:pt x="75" y="377"/>
                    </a:lnTo>
                    <a:lnTo>
                      <a:pt x="68" y="379"/>
                    </a:lnTo>
                    <a:lnTo>
                      <a:pt x="65" y="381"/>
                    </a:lnTo>
                    <a:lnTo>
                      <a:pt x="60" y="384"/>
                    </a:lnTo>
                    <a:lnTo>
                      <a:pt x="52" y="386"/>
                    </a:lnTo>
                    <a:lnTo>
                      <a:pt x="49" y="386"/>
                    </a:lnTo>
                    <a:lnTo>
                      <a:pt x="48" y="387"/>
                    </a:lnTo>
                    <a:lnTo>
                      <a:pt x="46" y="387"/>
                    </a:lnTo>
                    <a:lnTo>
                      <a:pt x="44" y="388"/>
                    </a:lnTo>
                    <a:lnTo>
                      <a:pt x="41" y="388"/>
                    </a:lnTo>
                    <a:lnTo>
                      <a:pt x="41" y="389"/>
                    </a:lnTo>
                    <a:lnTo>
                      <a:pt x="37" y="387"/>
                    </a:lnTo>
                    <a:lnTo>
                      <a:pt x="33" y="389"/>
                    </a:lnTo>
                    <a:lnTo>
                      <a:pt x="28" y="388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0" y="390"/>
                    </a:lnTo>
                    <a:lnTo>
                      <a:pt x="19" y="390"/>
                    </a:lnTo>
                    <a:lnTo>
                      <a:pt x="18" y="391"/>
                    </a:lnTo>
                    <a:lnTo>
                      <a:pt x="12" y="393"/>
                    </a:lnTo>
                    <a:lnTo>
                      <a:pt x="11" y="392"/>
                    </a:lnTo>
                    <a:lnTo>
                      <a:pt x="8" y="396"/>
                    </a:lnTo>
                    <a:lnTo>
                      <a:pt x="7" y="397"/>
                    </a:lnTo>
                    <a:lnTo>
                      <a:pt x="5" y="400"/>
                    </a:lnTo>
                    <a:lnTo>
                      <a:pt x="3" y="399"/>
                    </a:lnTo>
                    <a:lnTo>
                      <a:pt x="3" y="403"/>
                    </a:lnTo>
                    <a:lnTo>
                      <a:pt x="0" y="403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0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602135" y="3945194"/>
                <a:ext cx="444236" cy="604699"/>
              </a:xfrm>
              <a:custGeom>
                <a:avLst/>
                <a:gdLst>
                  <a:gd name="T0" fmla="*/ 2147483647 w 310"/>
                  <a:gd name="T1" fmla="*/ 2147483647 h 421"/>
                  <a:gd name="T2" fmla="*/ 2147483647 w 310"/>
                  <a:gd name="T3" fmla="*/ 2147483647 h 421"/>
                  <a:gd name="T4" fmla="*/ 2147483647 w 310"/>
                  <a:gd name="T5" fmla="*/ 2147483647 h 421"/>
                  <a:gd name="T6" fmla="*/ 2147483647 w 310"/>
                  <a:gd name="T7" fmla="*/ 2147483647 h 421"/>
                  <a:gd name="T8" fmla="*/ 2147483647 w 310"/>
                  <a:gd name="T9" fmla="*/ 2147483647 h 421"/>
                  <a:gd name="T10" fmla="*/ 2147483647 w 310"/>
                  <a:gd name="T11" fmla="*/ 2147483647 h 421"/>
                  <a:gd name="T12" fmla="*/ 2147483647 w 310"/>
                  <a:gd name="T13" fmla="*/ 2147483647 h 421"/>
                  <a:gd name="T14" fmla="*/ 2147483647 w 310"/>
                  <a:gd name="T15" fmla="*/ 2147483647 h 421"/>
                  <a:gd name="T16" fmla="*/ 2147483647 w 310"/>
                  <a:gd name="T17" fmla="*/ 2147483647 h 421"/>
                  <a:gd name="T18" fmla="*/ 2147483647 w 310"/>
                  <a:gd name="T19" fmla="*/ 2147483647 h 421"/>
                  <a:gd name="T20" fmla="*/ 2147483647 w 310"/>
                  <a:gd name="T21" fmla="*/ 2147483647 h 421"/>
                  <a:gd name="T22" fmla="*/ 2147483647 w 310"/>
                  <a:gd name="T23" fmla="*/ 2147483647 h 421"/>
                  <a:gd name="T24" fmla="*/ 2147483647 w 310"/>
                  <a:gd name="T25" fmla="*/ 2147483647 h 421"/>
                  <a:gd name="T26" fmla="*/ 2147483647 w 310"/>
                  <a:gd name="T27" fmla="*/ 2147483647 h 421"/>
                  <a:gd name="T28" fmla="*/ 2147483647 w 310"/>
                  <a:gd name="T29" fmla="*/ 2147483647 h 421"/>
                  <a:gd name="T30" fmla="*/ 2147483647 w 310"/>
                  <a:gd name="T31" fmla="*/ 2147483647 h 421"/>
                  <a:gd name="T32" fmla="*/ 2147483647 w 310"/>
                  <a:gd name="T33" fmla="*/ 2147483647 h 421"/>
                  <a:gd name="T34" fmla="*/ 2147483647 w 310"/>
                  <a:gd name="T35" fmla="*/ 2147483647 h 421"/>
                  <a:gd name="T36" fmla="*/ 2147483647 w 310"/>
                  <a:gd name="T37" fmla="*/ 2147483647 h 421"/>
                  <a:gd name="T38" fmla="*/ 2147483647 w 310"/>
                  <a:gd name="T39" fmla="*/ 2147483647 h 421"/>
                  <a:gd name="T40" fmla="*/ 2147483647 w 310"/>
                  <a:gd name="T41" fmla="*/ 2147483647 h 421"/>
                  <a:gd name="T42" fmla="*/ 2147483647 w 310"/>
                  <a:gd name="T43" fmla="*/ 2147483647 h 421"/>
                  <a:gd name="T44" fmla="*/ 2147483647 w 310"/>
                  <a:gd name="T45" fmla="*/ 2147483647 h 421"/>
                  <a:gd name="T46" fmla="*/ 2147483647 w 310"/>
                  <a:gd name="T47" fmla="*/ 2147483647 h 421"/>
                  <a:gd name="T48" fmla="*/ 2147483647 w 310"/>
                  <a:gd name="T49" fmla="*/ 2147483647 h 421"/>
                  <a:gd name="T50" fmla="*/ 2147483647 w 310"/>
                  <a:gd name="T51" fmla="*/ 2147483647 h 421"/>
                  <a:gd name="T52" fmla="*/ 2147483647 w 310"/>
                  <a:gd name="T53" fmla="*/ 2147483647 h 421"/>
                  <a:gd name="T54" fmla="*/ 2147483647 w 310"/>
                  <a:gd name="T55" fmla="*/ 2147483647 h 421"/>
                  <a:gd name="T56" fmla="*/ 2147483647 w 310"/>
                  <a:gd name="T57" fmla="*/ 2147483647 h 421"/>
                  <a:gd name="T58" fmla="*/ 2147483647 w 310"/>
                  <a:gd name="T59" fmla="*/ 2147483647 h 421"/>
                  <a:gd name="T60" fmla="*/ 2147483647 w 310"/>
                  <a:gd name="T61" fmla="*/ 2147483647 h 421"/>
                  <a:gd name="T62" fmla="*/ 2147483647 w 310"/>
                  <a:gd name="T63" fmla="*/ 2147483647 h 421"/>
                  <a:gd name="T64" fmla="*/ 2147483647 w 310"/>
                  <a:gd name="T65" fmla="*/ 2147483647 h 421"/>
                  <a:gd name="T66" fmla="*/ 2147483647 w 310"/>
                  <a:gd name="T67" fmla="*/ 2147483647 h 421"/>
                  <a:gd name="T68" fmla="*/ 2147483647 w 310"/>
                  <a:gd name="T69" fmla="*/ 2147483647 h 421"/>
                  <a:gd name="T70" fmla="*/ 2147483647 w 310"/>
                  <a:gd name="T71" fmla="*/ 2147483647 h 421"/>
                  <a:gd name="T72" fmla="*/ 2147483647 w 310"/>
                  <a:gd name="T73" fmla="*/ 2147483647 h 421"/>
                  <a:gd name="T74" fmla="*/ 2147483647 w 310"/>
                  <a:gd name="T75" fmla="*/ 2147483647 h 421"/>
                  <a:gd name="T76" fmla="*/ 2147483647 w 310"/>
                  <a:gd name="T77" fmla="*/ 2147483647 h 421"/>
                  <a:gd name="T78" fmla="*/ 2147483647 w 310"/>
                  <a:gd name="T79" fmla="*/ 2147483647 h 421"/>
                  <a:gd name="T80" fmla="*/ 2147483647 w 310"/>
                  <a:gd name="T81" fmla="*/ 2147483647 h 421"/>
                  <a:gd name="T82" fmla="*/ 2147483647 w 310"/>
                  <a:gd name="T83" fmla="*/ 2147483647 h 421"/>
                  <a:gd name="T84" fmla="*/ 2147483647 w 310"/>
                  <a:gd name="T85" fmla="*/ 2147483647 h 421"/>
                  <a:gd name="T86" fmla="*/ 2147483647 w 310"/>
                  <a:gd name="T87" fmla="*/ 2147483647 h 421"/>
                  <a:gd name="T88" fmla="*/ 2147483647 w 310"/>
                  <a:gd name="T89" fmla="*/ 2147483647 h 421"/>
                  <a:gd name="T90" fmla="*/ 2147483647 w 310"/>
                  <a:gd name="T91" fmla="*/ 2147483647 h 421"/>
                  <a:gd name="T92" fmla="*/ 2147483647 w 310"/>
                  <a:gd name="T93" fmla="*/ 2147483647 h 421"/>
                  <a:gd name="T94" fmla="*/ 0 w 310"/>
                  <a:gd name="T95" fmla="*/ 214748364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0"/>
                  <a:gd name="T145" fmla="*/ 0 h 421"/>
                  <a:gd name="T146" fmla="*/ 310 w 310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0" h="421">
                    <a:moveTo>
                      <a:pt x="0" y="72"/>
                    </a:moveTo>
                    <a:lnTo>
                      <a:pt x="3" y="81"/>
                    </a:lnTo>
                    <a:lnTo>
                      <a:pt x="11" y="102"/>
                    </a:lnTo>
                    <a:lnTo>
                      <a:pt x="16" y="132"/>
                    </a:lnTo>
                    <a:lnTo>
                      <a:pt x="15" y="135"/>
                    </a:lnTo>
                    <a:lnTo>
                      <a:pt x="16" y="143"/>
                    </a:lnTo>
                    <a:lnTo>
                      <a:pt x="15" y="150"/>
                    </a:lnTo>
                    <a:lnTo>
                      <a:pt x="15" y="153"/>
                    </a:lnTo>
                    <a:lnTo>
                      <a:pt x="11" y="167"/>
                    </a:lnTo>
                    <a:lnTo>
                      <a:pt x="15" y="172"/>
                    </a:lnTo>
                    <a:lnTo>
                      <a:pt x="16" y="174"/>
                    </a:lnTo>
                    <a:lnTo>
                      <a:pt x="16" y="177"/>
                    </a:lnTo>
                    <a:lnTo>
                      <a:pt x="20" y="182"/>
                    </a:lnTo>
                    <a:lnTo>
                      <a:pt x="23" y="189"/>
                    </a:lnTo>
                    <a:lnTo>
                      <a:pt x="24" y="191"/>
                    </a:lnTo>
                    <a:lnTo>
                      <a:pt x="30" y="201"/>
                    </a:lnTo>
                    <a:lnTo>
                      <a:pt x="30" y="202"/>
                    </a:lnTo>
                    <a:lnTo>
                      <a:pt x="32" y="201"/>
                    </a:lnTo>
                    <a:lnTo>
                      <a:pt x="33" y="202"/>
                    </a:lnTo>
                    <a:lnTo>
                      <a:pt x="33" y="203"/>
                    </a:lnTo>
                    <a:lnTo>
                      <a:pt x="32" y="203"/>
                    </a:lnTo>
                    <a:lnTo>
                      <a:pt x="36" y="209"/>
                    </a:lnTo>
                    <a:lnTo>
                      <a:pt x="36" y="211"/>
                    </a:lnTo>
                    <a:lnTo>
                      <a:pt x="37" y="211"/>
                    </a:lnTo>
                    <a:lnTo>
                      <a:pt x="38" y="216"/>
                    </a:lnTo>
                    <a:lnTo>
                      <a:pt x="39" y="216"/>
                    </a:lnTo>
                    <a:lnTo>
                      <a:pt x="45" y="230"/>
                    </a:lnTo>
                    <a:lnTo>
                      <a:pt x="46" y="235"/>
                    </a:lnTo>
                    <a:lnTo>
                      <a:pt x="45" y="239"/>
                    </a:lnTo>
                    <a:lnTo>
                      <a:pt x="46" y="240"/>
                    </a:lnTo>
                    <a:lnTo>
                      <a:pt x="46" y="241"/>
                    </a:lnTo>
                    <a:lnTo>
                      <a:pt x="51" y="245"/>
                    </a:lnTo>
                    <a:lnTo>
                      <a:pt x="55" y="247"/>
                    </a:lnTo>
                    <a:lnTo>
                      <a:pt x="65" y="253"/>
                    </a:lnTo>
                    <a:lnTo>
                      <a:pt x="69" y="257"/>
                    </a:lnTo>
                    <a:lnTo>
                      <a:pt x="71" y="256"/>
                    </a:lnTo>
                    <a:lnTo>
                      <a:pt x="71" y="257"/>
                    </a:lnTo>
                    <a:lnTo>
                      <a:pt x="74" y="260"/>
                    </a:lnTo>
                    <a:lnTo>
                      <a:pt x="77" y="261"/>
                    </a:lnTo>
                    <a:lnTo>
                      <a:pt x="79" y="261"/>
                    </a:lnTo>
                    <a:lnTo>
                      <a:pt x="78" y="259"/>
                    </a:lnTo>
                    <a:lnTo>
                      <a:pt x="79" y="259"/>
                    </a:lnTo>
                    <a:lnTo>
                      <a:pt x="82" y="260"/>
                    </a:lnTo>
                    <a:lnTo>
                      <a:pt x="86" y="267"/>
                    </a:lnTo>
                    <a:lnTo>
                      <a:pt x="86" y="269"/>
                    </a:lnTo>
                    <a:lnTo>
                      <a:pt x="90" y="271"/>
                    </a:lnTo>
                    <a:lnTo>
                      <a:pt x="87" y="273"/>
                    </a:lnTo>
                    <a:lnTo>
                      <a:pt x="85" y="277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79" y="288"/>
                    </a:lnTo>
                    <a:lnTo>
                      <a:pt x="79" y="292"/>
                    </a:lnTo>
                    <a:lnTo>
                      <a:pt x="77" y="293"/>
                    </a:lnTo>
                    <a:lnTo>
                      <a:pt x="81" y="299"/>
                    </a:lnTo>
                    <a:lnTo>
                      <a:pt x="82" y="307"/>
                    </a:lnTo>
                    <a:lnTo>
                      <a:pt x="81" y="312"/>
                    </a:lnTo>
                    <a:lnTo>
                      <a:pt x="82" y="315"/>
                    </a:lnTo>
                    <a:lnTo>
                      <a:pt x="82" y="316"/>
                    </a:lnTo>
                    <a:lnTo>
                      <a:pt x="82" y="317"/>
                    </a:lnTo>
                    <a:lnTo>
                      <a:pt x="79" y="321"/>
                    </a:lnTo>
                    <a:lnTo>
                      <a:pt x="79" y="324"/>
                    </a:lnTo>
                    <a:lnTo>
                      <a:pt x="81" y="324"/>
                    </a:lnTo>
                    <a:lnTo>
                      <a:pt x="81" y="327"/>
                    </a:lnTo>
                    <a:lnTo>
                      <a:pt x="78" y="328"/>
                    </a:lnTo>
                    <a:lnTo>
                      <a:pt x="78" y="330"/>
                    </a:lnTo>
                    <a:lnTo>
                      <a:pt x="78" y="331"/>
                    </a:lnTo>
                    <a:lnTo>
                      <a:pt x="79" y="336"/>
                    </a:lnTo>
                    <a:lnTo>
                      <a:pt x="78" y="344"/>
                    </a:lnTo>
                    <a:lnTo>
                      <a:pt x="72" y="348"/>
                    </a:lnTo>
                    <a:lnTo>
                      <a:pt x="71" y="347"/>
                    </a:lnTo>
                    <a:lnTo>
                      <a:pt x="69" y="348"/>
                    </a:lnTo>
                    <a:lnTo>
                      <a:pt x="68" y="347"/>
                    </a:lnTo>
                    <a:lnTo>
                      <a:pt x="66" y="346"/>
                    </a:lnTo>
                    <a:lnTo>
                      <a:pt x="64" y="350"/>
                    </a:lnTo>
                    <a:lnTo>
                      <a:pt x="63" y="352"/>
                    </a:lnTo>
                    <a:lnTo>
                      <a:pt x="61" y="354"/>
                    </a:lnTo>
                    <a:lnTo>
                      <a:pt x="60" y="356"/>
                    </a:lnTo>
                    <a:lnTo>
                      <a:pt x="59" y="359"/>
                    </a:lnTo>
                    <a:lnTo>
                      <a:pt x="52" y="364"/>
                    </a:lnTo>
                    <a:lnTo>
                      <a:pt x="51" y="364"/>
                    </a:lnTo>
                    <a:lnTo>
                      <a:pt x="43" y="373"/>
                    </a:lnTo>
                    <a:lnTo>
                      <a:pt x="42" y="373"/>
                    </a:lnTo>
                    <a:lnTo>
                      <a:pt x="39" y="376"/>
                    </a:lnTo>
                    <a:lnTo>
                      <a:pt x="39" y="377"/>
                    </a:lnTo>
                    <a:lnTo>
                      <a:pt x="33" y="387"/>
                    </a:lnTo>
                    <a:lnTo>
                      <a:pt x="30" y="388"/>
                    </a:lnTo>
                    <a:lnTo>
                      <a:pt x="30" y="385"/>
                    </a:lnTo>
                    <a:lnTo>
                      <a:pt x="25" y="388"/>
                    </a:lnTo>
                    <a:lnTo>
                      <a:pt x="24" y="389"/>
                    </a:lnTo>
                    <a:lnTo>
                      <a:pt x="25" y="392"/>
                    </a:lnTo>
                    <a:lnTo>
                      <a:pt x="27" y="391"/>
                    </a:lnTo>
                    <a:lnTo>
                      <a:pt x="30" y="389"/>
                    </a:lnTo>
                    <a:lnTo>
                      <a:pt x="36" y="395"/>
                    </a:lnTo>
                    <a:lnTo>
                      <a:pt x="37" y="395"/>
                    </a:lnTo>
                    <a:lnTo>
                      <a:pt x="39" y="395"/>
                    </a:lnTo>
                    <a:lnTo>
                      <a:pt x="40" y="395"/>
                    </a:lnTo>
                    <a:lnTo>
                      <a:pt x="47" y="397"/>
                    </a:lnTo>
                    <a:lnTo>
                      <a:pt x="49" y="397"/>
                    </a:lnTo>
                    <a:lnTo>
                      <a:pt x="55" y="395"/>
                    </a:lnTo>
                    <a:lnTo>
                      <a:pt x="59" y="395"/>
                    </a:lnTo>
                    <a:lnTo>
                      <a:pt x="62" y="400"/>
                    </a:lnTo>
                    <a:lnTo>
                      <a:pt x="66" y="410"/>
                    </a:lnTo>
                    <a:lnTo>
                      <a:pt x="67" y="408"/>
                    </a:lnTo>
                    <a:lnTo>
                      <a:pt x="67" y="411"/>
                    </a:lnTo>
                    <a:lnTo>
                      <a:pt x="71" y="414"/>
                    </a:lnTo>
                    <a:lnTo>
                      <a:pt x="72" y="412"/>
                    </a:lnTo>
                    <a:lnTo>
                      <a:pt x="77" y="411"/>
                    </a:lnTo>
                    <a:lnTo>
                      <a:pt x="81" y="401"/>
                    </a:lnTo>
                    <a:lnTo>
                      <a:pt x="86" y="392"/>
                    </a:lnTo>
                    <a:lnTo>
                      <a:pt x="96" y="378"/>
                    </a:lnTo>
                    <a:lnTo>
                      <a:pt x="103" y="372"/>
                    </a:lnTo>
                    <a:lnTo>
                      <a:pt x="107" y="372"/>
                    </a:lnTo>
                    <a:lnTo>
                      <a:pt x="110" y="370"/>
                    </a:lnTo>
                    <a:lnTo>
                      <a:pt x="116" y="372"/>
                    </a:lnTo>
                    <a:lnTo>
                      <a:pt x="119" y="372"/>
                    </a:lnTo>
                    <a:lnTo>
                      <a:pt x="126" y="372"/>
                    </a:lnTo>
                    <a:lnTo>
                      <a:pt x="139" y="367"/>
                    </a:lnTo>
                    <a:lnTo>
                      <a:pt x="150" y="356"/>
                    </a:lnTo>
                    <a:lnTo>
                      <a:pt x="159" y="356"/>
                    </a:lnTo>
                    <a:lnTo>
                      <a:pt x="170" y="358"/>
                    </a:lnTo>
                    <a:lnTo>
                      <a:pt x="178" y="366"/>
                    </a:lnTo>
                    <a:lnTo>
                      <a:pt x="192" y="373"/>
                    </a:lnTo>
                    <a:lnTo>
                      <a:pt x="200" y="373"/>
                    </a:lnTo>
                    <a:lnTo>
                      <a:pt x="224" y="395"/>
                    </a:lnTo>
                    <a:lnTo>
                      <a:pt x="230" y="397"/>
                    </a:lnTo>
                    <a:lnTo>
                      <a:pt x="236" y="407"/>
                    </a:lnTo>
                    <a:lnTo>
                      <a:pt x="251" y="420"/>
                    </a:lnTo>
                    <a:lnTo>
                      <a:pt x="253" y="420"/>
                    </a:lnTo>
                    <a:lnTo>
                      <a:pt x="252" y="402"/>
                    </a:lnTo>
                    <a:lnTo>
                      <a:pt x="257" y="391"/>
                    </a:lnTo>
                    <a:lnTo>
                      <a:pt x="262" y="368"/>
                    </a:lnTo>
                    <a:lnTo>
                      <a:pt x="260" y="357"/>
                    </a:lnTo>
                    <a:lnTo>
                      <a:pt x="265" y="346"/>
                    </a:lnTo>
                    <a:lnTo>
                      <a:pt x="259" y="341"/>
                    </a:lnTo>
                    <a:lnTo>
                      <a:pt x="259" y="334"/>
                    </a:lnTo>
                    <a:lnTo>
                      <a:pt x="265" y="329"/>
                    </a:lnTo>
                    <a:lnTo>
                      <a:pt x="288" y="328"/>
                    </a:lnTo>
                    <a:lnTo>
                      <a:pt x="302" y="319"/>
                    </a:lnTo>
                    <a:lnTo>
                      <a:pt x="309" y="298"/>
                    </a:lnTo>
                    <a:lnTo>
                      <a:pt x="266" y="267"/>
                    </a:lnTo>
                    <a:lnTo>
                      <a:pt x="273" y="256"/>
                    </a:lnTo>
                    <a:lnTo>
                      <a:pt x="267" y="216"/>
                    </a:lnTo>
                    <a:lnTo>
                      <a:pt x="251" y="205"/>
                    </a:lnTo>
                    <a:lnTo>
                      <a:pt x="236" y="174"/>
                    </a:lnTo>
                    <a:lnTo>
                      <a:pt x="244" y="145"/>
                    </a:lnTo>
                    <a:lnTo>
                      <a:pt x="236" y="103"/>
                    </a:lnTo>
                    <a:lnTo>
                      <a:pt x="230" y="105"/>
                    </a:lnTo>
                    <a:lnTo>
                      <a:pt x="229" y="104"/>
                    </a:lnTo>
                    <a:lnTo>
                      <a:pt x="226" y="105"/>
                    </a:lnTo>
                    <a:lnTo>
                      <a:pt x="213" y="105"/>
                    </a:lnTo>
                    <a:lnTo>
                      <a:pt x="201" y="102"/>
                    </a:lnTo>
                    <a:lnTo>
                      <a:pt x="194" y="98"/>
                    </a:lnTo>
                    <a:lnTo>
                      <a:pt x="188" y="91"/>
                    </a:lnTo>
                    <a:lnTo>
                      <a:pt x="184" y="72"/>
                    </a:lnTo>
                    <a:lnTo>
                      <a:pt x="177" y="63"/>
                    </a:lnTo>
                    <a:lnTo>
                      <a:pt x="167" y="61"/>
                    </a:lnTo>
                    <a:lnTo>
                      <a:pt x="153" y="63"/>
                    </a:lnTo>
                    <a:lnTo>
                      <a:pt x="140" y="71"/>
                    </a:lnTo>
                    <a:lnTo>
                      <a:pt x="135" y="74"/>
                    </a:lnTo>
                    <a:lnTo>
                      <a:pt x="129" y="75"/>
                    </a:lnTo>
                    <a:lnTo>
                      <a:pt x="118" y="74"/>
                    </a:lnTo>
                    <a:lnTo>
                      <a:pt x="113" y="72"/>
                    </a:lnTo>
                    <a:lnTo>
                      <a:pt x="113" y="66"/>
                    </a:lnTo>
                    <a:lnTo>
                      <a:pt x="118" y="61"/>
                    </a:lnTo>
                    <a:lnTo>
                      <a:pt x="126" y="52"/>
                    </a:lnTo>
                    <a:lnTo>
                      <a:pt x="113" y="24"/>
                    </a:lnTo>
                    <a:lnTo>
                      <a:pt x="111" y="22"/>
                    </a:lnTo>
                    <a:lnTo>
                      <a:pt x="112" y="14"/>
                    </a:lnTo>
                    <a:lnTo>
                      <a:pt x="55" y="5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35" y="3"/>
                    </a:lnTo>
                    <a:lnTo>
                      <a:pt x="30" y="7"/>
                    </a:lnTo>
                    <a:lnTo>
                      <a:pt x="30" y="12"/>
                    </a:lnTo>
                    <a:lnTo>
                      <a:pt x="33" y="18"/>
                    </a:lnTo>
                    <a:lnTo>
                      <a:pt x="35" y="20"/>
                    </a:lnTo>
                    <a:lnTo>
                      <a:pt x="30" y="58"/>
                    </a:lnTo>
                    <a:lnTo>
                      <a:pt x="32" y="62"/>
                    </a:lnTo>
                    <a:lnTo>
                      <a:pt x="32" y="65"/>
                    </a:lnTo>
                    <a:lnTo>
                      <a:pt x="36" y="73"/>
                    </a:lnTo>
                    <a:lnTo>
                      <a:pt x="38" y="81"/>
                    </a:lnTo>
                    <a:lnTo>
                      <a:pt x="35" y="82"/>
                    </a:lnTo>
                    <a:lnTo>
                      <a:pt x="20" y="82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8" y="77"/>
                    </a:lnTo>
                    <a:lnTo>
                      <a:pt x="13" y="75"/>
                    </a:lnTo>
                    <a:lnTo>
                      <a:pt x="10" y="74"/>
                    </a:lnTo>
                    <a:lnTo>
                      <a:pt x="5" y="72"/>
                    </a:lnTo>
                    <a:lnTo>
                      <a:pt x="3" y="69"/>
                    </a:lnTo>
                    <a:lnTo>
                      <a:pt x="0" y="71"/>
                    </a:lnTo>
                    <a:lnTo>
                      <a:pt x="0" y="72"/>
                    </a:lnTo>
                  </a:path>
                </a:pathLst>
              </a:cu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7" name="76 Conector recto">
              <a:hlinkClick r:id="" action="ppaction://noaction"/>
            </p:cNvPr>
            <p:cNvCxnSpPr/>
            <p:nvPr/>
          </p:nvCxnSpPr>
          <p:spPr>
            <a:xfrm flipV="1">
              <a:off x="6205685" y="5663150"/>
              <a:ext cx="24144" cy="148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>
              <a:hlinkClick r:id="" action="ppaction://noaction"/>
            </p:cNvPr>
            <p:cNvCxnSpPr>
              <a:stCxn id="120" idx="5"/>
            </p:cNvCxnSpPr>
            <p:nvPr/>
          </p:nvCxnSpPr>
          <p:spPr>
            <a:xfrm>
              <a:off x="4433667" y="5139205"/>
              <a:ext cx="407172" cy="18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>
              <a:endCxn id="235" idx="4"/>
            </p:cNvCxnSpPr>
            <p:nvPr/>
          </p:nvCxnSpPr>
          <p:spPr>
            <a:xfrm flipH="1">
              <a:off x="5038728" y="4933160"/>
              <a:ext cx="86007" cy="208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>
              <a:hlinkClick r:id="" action="ppaction://noaction"/>
            </p:cNvPr>
            <p:cNvCxnSpPr/>
            <p:nvPr/>
          </p:nvCxnSpPr>
          <p:spPr>
            <a:xfrm>
              <a:off x="2988414" y="4249574"/>
              <a:ext cx="104971" cy="6779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81" name="80 Grupo"/>
            <p:cNvGrpSpPr/>
            <p:nvPr/>
          </p:nvGrpSpPr>
          <p:grpSpPr>
            <a:xfrm>
              <a:off x="357725" y="1371766"/>
              <a:ext cx="7346534" cy="5172818"/>
              <a:chOff x="447387" y="798164"/>
              <a:chExt cx="7466253" cy="5172827"/>
            </a:xfrm>
          </p:grpSpPr>
          <p:sp>
            <p:nvSpPr>
              <p:cNvPr id="82" name="81 Elipse">
                <a:hlinkClick r:id="" action="ppaction://noaction"/>
              </p:cNvPr>
              <p:cNvSpPr/>
              <p:nvPr/>
            </p:nvSpPr>
            <p:spPr>
              <a:xfrm>
                <a:off x="857867" y="79816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3" name="82 Elipse">
                <a:hlinkClick r:id="" action="ppaction://noaction"/>
              </p:cNvPr>
              <p:cNvSpPr/>
              <p:nvPr/>
            </p:nvSpPr>
            <p:spPr>
              <a:xfrm>
                <a:off x="658951" y="1086196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4" name="83 Elipse">
                <a:hlinkClick r:id="" action="ppaction://noaction"/>
              </p:cNvPr>
              <p:cNvSpPr/>
              <p:nvPr/>
            </p:nvSpPr>
            <p:spPr>
              <a:xfrm>
                <a:off x="1986355" y="1230212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5" name="84 Elipse">
                <a:hlinkClick r:id="" action="ppaction://noaction"/>
              </p:cNvPr>
              <p:cNvSpPr/>
              <p:nvPr/>
            </p:nvSpPr>
            <p:spPr>
              <a:xfrm>
                <a:off x="1998411" y="1385027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6" name="85 Elipse">
                <a:hlinkClick r:id="" action="ppaction://noaction"/>
              </p:cNvPr>
              <p:cNvSpPr/>
              <p:nvPr/>
            </p:nvSpPr>
            <p:spPr>
              <a:xfrm>
                <a:off x="1983360" y="1806276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7" name="86 Elipse">
                <a:hlinkClick r:id="" action="ppaction://noaction"/>
              </p:cNvPr>
              <p:cNvSpPr/>
              <p:nvPr/>
            </p:nvSpPr>
            <p:spPr>
              <a:xfrm>
                <a:off x="2223152" y="225604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8" name="87 Elipse">
                <a:hlinkClick r:id="" action="ppaction://noaction"/>
              </p:cNvPr>
              <p:cNvSpPr/>
              <p:nvPr/>
            </p:nvSpPr>
            <p:spPr>
              <a:xfrm>
                <a:off x="2763942" y="306168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9" name="88 Elipse">
                <a:hlinkClick r:id="" action="ppaction://noaction"/>
              </p:cNvPr>
              <p:cNvSpPr/>
              <p:nvPr/>
            </p:nvSpPr>
            <p:spPr>
              <a:xfrm>
                <a:off x="3068367" y="117723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0" name="89 Elipse">
                <a:hlinkClick r:id="" action="ppaction://noaction"/>
              </p:cNvPr>
              <p:cNvSpPr/>
              <p:nvPr/>
            </p:nvSpPr>
            <p:spPr>
              <a:xfrm>
                <a:off x="2315135" y="247456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1" name="90 Elipse">
                <a:hlinkClick r:id="" action="ppaction://noaction"/>
              </p:cNvPr>
              <p:cNvSpPr/>
              <p:nvPr/>
            </p:nvSpPr>
            <p:spPr>
              <a:xfrm>
                <a:off x="2315135" y="2776336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2" name="91 Elipse">
                <a:hlinkClick r:id="" action="ppaction://noaction"/>
              </p:cNvPr>
              <p:cNvSpPr/>
              <p:nvPr/>
            </p:nvSpPr>
            <p:spPr>
              <a:xfrm>
                <a:off x="3276224" y="2485768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3" name="92 Elipse">
                <a:hlinkClick r:id="" action="ppaction://noaction"/>
              </p:cNvPr>
              <p:cNvSpPr/>
              <p:nvPr/>
            </p:nvSpPr>
            <p:spPr>
              <a:xfrm>
                <a:off x="3753321" y="2829318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4" name="93 Elipse">
                <a:hlinkClick r:id="" action="ppaction://noaction"/>
              </p:cNvPr>
              <p:cNvSpPr/>
              <p:nvPr/>
            </p:nvSpPr>
            <p:spPr>
              <a:xfrm>
                <a:off x="5219299" y="2809911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5" name="94 Elipse">
                <a:hlinkClick r:id="" action="ppaction://noaction"/>
              </p:cNvPr>
              <p:cNvSpPr/>
              <p:nvPr/>
            </p:nvSpPr>
            <p:spPr>
              <a:xfrm>
                <a:off x="4855920" y="236860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6" name="95 Elipse">
                <a:hlinkClick r:id="" action="ppaction://noaction"/>
              </p:cNvPr>
              <p:cNvSpPr/>
              <p:nvPr/>
            </p:nvSpPr>
            <p:spPr>
              <a:xfrm>
                <a:off x="4428219" y="2494732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7" name="96 Elipse">
                <a:hlinkClick r:id="" action="ppaction://noaction"/>
              </p:cNvPr>
              <p:cNvSpPr/>
              <p:nvPr/>
            </p:nvSpPr>
            <p:spPr>
              <a:xfrm>
                <a:off x="4562776" y="225604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8" name="97 Elipse">
                <a:hlinkClick r:id="" action="ppaction://noaction"/>
              </p:cNvPr>
              <p:cNvSpPr/>
              <p:nvPr/>
            </p:nvSpPr>
            <p:spPr>
              <a:xfrm>
                <a:off x="3447648" y="3219927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9" name="98 Elipse">
                <a:hlinkClick r:id="" action="ppaction://noaction"/>
              </p:cNvPr>
              <p:cNvSpPr/>
              <p:nvPr/>
            </p:nvSpPr>
            <p:spPr>
              <a:xfrm>
                <a:off x="4721280" y="287575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0" name="99 Elipse">
                <a:hlinkClick r:id="" action="ppaction://noaction"/>
              </p:cNvPr>
              <p:cNvSpPr/>
              <p:nvPr/>
            </p:nvSpPr>
            <p:spPr>
              <a:xfrm>
                <a:off x="4898888" y="2939410"/>
                <a:ext cx="105160" cy="10596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1" name="100 Elipse">
                <a:hlinkClick r:id="" action="ppaction://noaction"/>
              </p:cNvPr>
              <p:cNvSpPr/>
              <p:nvPr/>
            </p:nvSpPr>
            <p:spPr>
              <a:xfrm>
                <a:off x="5094670" y="3438918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2" name="101 Elipse">
                <a:hlinkClick r:id="" action="ppaction://noaction"/>
              </p:cNvPr>
              <p:cNvSpPr/>
              <p:nvPr/>
            </p:nvSpPr>
            <p:spPr>
              <a:xfrm>
                <a:off x="5695741" y="5329977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3" name="102 Elipse">
                <a:hlinkClick r:id="" action="ppaction://noaction"/>
              </p:cNvPr>
              <p:cNvSpPr/>
              <p:nvPr/>
            </p:nvSpPr>
            <p:spPr>
              <a:xfrm>
                <a:off x="4538848" y="342900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4" name="103 Elipse">
                <a:hlinkClick r:id="" action="ppaction://noaction"/>
              </p:cNvPr>
              <p:cNvSpPr/>
              <p:nvPr/>
            </p:nvSpPr>
            <p:spPr>
              <a:xfrm>
                <a:off x="4949994" y="397554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5" name="104 Elipse">
                <a:hlinkClick r:id="" action="ppaction://noaction"/>
              </p:cNvPr>
              <p:cNvSpPr/>
              <p:nvPr/>
            </p:nvSpPr>
            <p:spPr>
              <a:xfrm>
                <a:off x="3039675" y="3491939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6" name="105 Elipse">
                <a:hlinkClick r:id="" action="ppaction://noaction"/>
              </p:cNvPr>
              <p:cNvSpPr/>
              <p:nvPr/>
            </p:nvSpPr>
            <p:spPr>
              <a:xfrm>
                <a:off x="4151543" y="3969143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7" name="106 Elipse">
                <a:hlinkClick r:id="" action="ppaction://noaction"/>
              </p:cNvPr>
              <p:cNvSpPr/>
              <p:nvPr/>
            </p:nvSpPr>
            <p:spPr>
              <a:xfrm>
                <a:off x="3691479" y="436510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8" name="107 Elipse">
                <a:hlinkClick r:id="" action="ppaction://noaction"/>
              </p:cNvPr>
              <p:cNvSpPr/>
              <p:nvPr/>
            </p:nvSpPr>
            <p:spPr>
              <a:xfrm>
                <a:off x="3436502" y="405886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9" name="108 Elipse">
                <a:hlinkClick r:id="" action="ppaction://noaction"/>
              </p:cNvPr>
              <p:cNvSpPr/>
              <p:nvPr/>
            </p:nvSpPr>
            <p:spPr>
              <a:xfrm>
                <a:off x="3873550" y="4438445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0" name="109 Elipse">
                <a:hlinkClick r:id="" action="ppaction://noaction"/>
              </p:cNvPr>
              <p:cNvSpPr/>
              <p:nvPr/>
            </p:nvSpPr>
            <p:spPr>
              <a:xfrm>
                <a:off x="5508104" y="4250071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1" name="110 Elipse">
                <a:hlinkClick r:id="" action="ppaction://noaction"/>
              </p:cNvPr>
              <p:cNvSpPr/>
              <p:nvPr/>
            </p:nvSpPr>
            <p:spPr>
              <a:xfrm>
                <a:off x="3744059" y="4726527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2" name="111 Elipse">
                <a:hlinkClick r:id="" action="ppaction://noaction"/>
              </p:cNvPr>
              <p:cNvSpPr/>
              <p:nvPr/>
            </p:nvSpPr>
            <p:spPr>
              <a:xfrm>
                <a:off x="4192310" y="4593998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3" name="112 Elipse">
                <a:hlinkClick r:id="" action="ppaction://noaction"/>
              </p:cNvPr>
              <p:cNvSpPr/>
              <p:nvPr/>
            </p:nvSpPr>
            <p:spPr>
              <a:xfrm>
                <a:off x="4363067" y="4763539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4" name="113 Elipse">
                <a:hlinkClick r:id="" action="ppaction://noaction"/>
              </p:cNvPr>
              <p:cNvSpPr/>
              <p:nvPr/>
            </p:nvSpPr>
            <p:spPr>
              <a:xfrm>
                <a:off x="4101485" y="5093235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5" name="114 Elipse">
                <a:hlinkClick r:id="" action="ppaction://noaction"/>
              </p:cNvPr>
              <p:cNvSpPr/>
              <p:nvPr/>
            </p:nvSpPr>
            <p:spPr>
              <a:xfrm>
                <a:off x="4892574" y="5123236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6" name="115 Elipse">
                <a:hlinkClick r:id="" action="ppaction://noaction"/>
              </p:cNvPr>
              <p:cNvSpPr/>
              <p:nvPr/>
            </p:nvSpPr>
            <p:spPr>
              <a:xfrm>
                <a:off x="4745217" y="5381325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7" name="116 Elipse">
                <a:hlinkClick r:id="" action="ppaction://noaction"/>
              </p:cNvPr>
              <p:cNvSpPr/>
              <p:nvPr/>
            </p:nvSpPr>
            <p:spPr>
              <a:xfrm>
                <a:off x="6881413" y="5497129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8" name="117 Elipse">
                <a:hlinkClick r:id="" action="ppaction://noaction"/>
              </p:cNvPr>
              <p:cNvSpPr/>
              <p:nvPr/>
            </p:nvSpPr>
            <p:spPr>
              <a:xfrm>
                <a:off x="6993820" y="5865027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9" name="118 Elipse">
                <a:hlinkClick r:id="" action="ppaction://noaction"/>
              </p:cNvPr>
              <p:cNvSpPr/>
              <p:nvPr/>
            </p:nvSpPr>
            <p:spPr>
              <a:xfrm>
                <a:off x="7515977" y="4620563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0" name="119 Elipse">
                <a:hlinkClick r:id="" action="ppaction://noaction"/>
              </p:cNvPr>
              <p:cNvSpPr/>
              <p:nvPr/>
            </p:nvSpPr>
            <p:spPr>
              <a:xfrm>
                <a:off x="4499992" y="4475164"/>
                <a:ext cx="105160" cy="10596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1" name="120 Elipse">
                <a:hlinkClick r:id="" action="ppaction://noaction"/>
              </p:cNvPr>
              <p:cNvSpPr/>
              <p:nvPr/>
            </p:nvSpPr>
            <p:spPr>
              <a:xfrm>
                <a:off x="7808480" y="433081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2" name="121 Elipse">
                <a:hlinkClick r:id="" action="ppaction://noaction"/>
              </p:cNvPr>
              <p:cNvSpPr/>
              <p:nvPr/>
            </p:nvSpPr>
            <p:spPr>
              <a:xfrm>
                <a:off x="5515258" y="4500059"/>
                <a:ext cx="72000" cy="72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3" name="122 Elipse">
                <a:hlinkClick r:id="" action="ppaction://noaction"/>
              </p:cNvPr>
              <p:cNvSpPr/>
              <p:nvPr/>
            </p:nvSpPr>
            <p:spPr>
              <a:xfrm>
                <a:off x="5487947" y="5076115"/>
                <a:ext cx="72000" cy="72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4" name="123 Elipse">
                <a:hlinkClick r:id="" action="ppaction://noaction"/>
              </p:cNvPr>
              <p:cNvSpPr/>
              <p:nvPr/>
            </p:nvSpPr>
            <p:spPr>
              <a:xfrm>
                <a:off x="5292080" y="5013176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5" name="124 Elipse">
                <a:hlinkClick r:id="" action="ppaction://noaction"/>
              </p:cNvPr>
              <p:cNvSpPr/>
              <p:nvPr/>
            </p:nvSpPr>
            <p:spPr>
              <a:xfrm>
                <a:off x="4855920" y="4780469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6" name="Freeform 14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6484504" y="2129884"/>
                <a:ext cx="803643" cy="1147617"/>
              </a:xfrm>
              <a:custGeom>
                <a:avLst/>
                <a:gdLst>
                  <a:gd name="T0" fmla="*/ 0 w 62"/>
                  <a:gd name="T1" fmla="*/ 2147483647 h 88"/>
                  <a:gd name="T2" fmla="*/ 2147483647 w 62"/>
                  <a:gd name="T3" fmla="*/ 2147483647 h 88"/>
                  <a:gd name="T4" fmla="*/ 2147483647 w 62"/>
                  <a:gd name="T5" fmla="*/ 2147483647 h 88"/>
                  <a:gd name="T6" fmla="*/ 2147483647 w 62"/>
                  <a:gd name="T7" fmla="*/ 2147483647 h 88"/>
                  <a:gd name="T8" fmla="*/ 2147483647 w 62"/>
                  <a:gd name="T9" fmla="*/ 2147483647 h 88"/>
                  <a:gd name="T10" fmla="*/ 2147483647 w 62"/>
                  <a:gd name="T11" fmla="*/ 2147483647 h 88"/>
                  <a:gd name="T12" fmla="*/ 2147483647 w 62"/>
                  <a:gd name="T13" fmla="*/ 2147483647 h 88"/>
                  <a:gd name="T14" fmla="*/ 2147483647 w 62"/>
                  <a:gd name="T15" fmla="*/ 2147483647 h 88"/>
                  <a:gd name="T16" fmla="*/ 2147483647 w 62"/>
                  <a:gd name="T17" fmla="*/ 2147483647 h 88"/>
                  <a:gd name="T18" fmla="*/ 2147483647 w 62"/>
                  <a:gd name="T19" fmla="*/ 2147483647 h 88"/>
                  <a:gd name="T20" fmla="*/ 2147483647 w 62"/>
                  <a:gd name="T21" fmla="*/ 2147483647 h 88"/>
                  <a:gd name="T22" fmla="*/ 2147483647 w 62"/>
                  <a:gd name="T23" fmla="*/ 2147483647 h 88"/>
                  <a:gd name="T24" fmla="*/ 2147483647 w 62"/>
                  <a:gd name="T25" fmla="*/ 2147483647 h 88"/>
                  <a:gd name="T26" fmla="*/ 2147483647 w 62"/>
                  <a:gd name="T27" fmla="*/ 2147483647 h 88"/>
                  <a:gd name="T28" fmla="*/ 2147483647 w 62"/>
                  <a:gd name="T29" fmla="*/ 2147483647 h 88"/>
                  <a:gd name="T30" fmla="*/ 2147483647 w 62"/>
                  <a:gd name="T31" fmla="*/ 2147483647 h 88"/>
                  <a:gd name="T32" fmla="*/ 2147483647 w 62"/>
                  <a:gd name="T33" fmla="*/ 2147483647 h 88"/>
                  <a:gd name="T34" fmla="*/ 2147483647 w 62"/>
                  <a:gd name="T35" fmla="*/ 2147483647 h 88"/>
                  <a:gd name="T36" fmla="*/ 2147483647 w 62"/>
                  <a:gd name="T37" fmla="*/ 2147483647 h 88"/>
                  <a:gd name="T38" fmla="*/ 2147483647 w 62"/>
                  <a:gd name="T39" fmla="*/ 2147483647 h 88"/>
                  <a:gd name="T40" fmla="*/ 2147483647 w 62"/>
                  <a:gd name="T41" fmla="*/ 2147483647 h 88"/>
                  <a:gd name="T42" fmla="*/ 2147483647 w 62"/>
                  <a:gd name="T43" fmla="*/ 0 h 88"/>
                  <a:gd name="T44" fmla="*/ 2147483647 w 62"/>
                  <a:gd name="T45" fmla="*/ 0 h 88"/>
                  <a:gd name="T46" fmla="*/ 2147483647 w 62"/>
                  <a:gd name="T47" fmla="*/ 2147483647 h 88"/>
                  <a:gd name="T48" fmla="*/ 2147483647 w 62"/>
                  <a:gd name="T49" fmla="*/ 2147483647 h 88"/>
                  <a:gd name="T50" fmla="*/ 2147483647 w 62"/>
                  <a:gd name="T51" fmla="*/ 2147483647 h 88"/>
                  <a:gd name="T52" fmla="*/ 2147483647 w 62"/>
                  <a:gd name="T53" fmla="*/ 2147483647 h 88"/>
                  <a:gd name="T54" fmla="*/ 2147483647 w 62"/>
                  <a:gd name="T55" fmla="*/ 2147483647 h 88"/>
                  <a:gd name="T56" fmla="*/ 2147483647 w 62"/>
                  <a:gd name="T57" fmla="*/ 2147483647 h 88"/>
                  <a:gd name="T58" fmla="*/ 2147483647 w 62"/>
                  <a:gd name="T59" fmla="*/ 2147483647 h 88"/>
                  <a:gd name="T60" fmla="*/ 2147483647 w 62"/>
                  <a:gd name="T61" fmla="*/ 2147483647 h 88"/>
                  <a:gd name="T62" fmla="*/ 2147483647 w 62"/>
                  <a:gd name="T63" fmla="*/ 2147483647 h 88"/>
                  <a:gd name="T64" fmla="*/ 2147483647 w 62"/>
                  <a:gd name="T65" fmla="*/ 2147483647 h 88"/>
                  <a:gd name="T66" fmla="*/ 2147483647 w 62"/>
                  <a:gd name="T67" fmla="*/ 2147483647 h 88"/>
                  <a:gd name="T68" fmla="*/ 2147483647 w 62"/>
                  <a:gd name="T69" fmla="*/ 2147483647 h 88"/>
                  <a:gd name="T70" fmla="*/ 2147483647 w 62"/>
                  <a:gd name="T71" fmla="*/ 2147483647 h 88"/>
                  <a:gd name="T72" fmla="*/ 2147483647 w 62"/>
                  <a:gd name="T73" fmla="*/ 2147483647 h 88"/>
                  <a:gd name="T74" fmla="*/ 2147483647 w 62"/>
                  <a:gd name="T75" fmla="*/ 2147483647 h 88"/>
                  <a:gd name="T76" fmla="*/ 2147483647 w 62"/>
                  <a:gd name="T77" fmla="*/ 2147483647 h 88"/>
                  <a:gd name="T78" fmla="*/ 2147483647 w 62"/>
                  <a:gd name="T79" fmla="*/ 2147483647 h 88"/>
                  <a:gd name="T80" fmla="*/ 2147483647 w 62"/>
                  <a:gd name="T81" fmla="*/ 2147483647 h 88"/>
                  <a:gd name="T82" fmla="*/ 2147483647 w 62"/>
                  <a:gd name="T83" fmla="*/ 2147483647 h 88"/>
                  <a:gd name="T84" fmla="*/ 2147483647 w 62"/>
                  <a:gd name="T85" fmla="*/ 2147483647 h 88"/>
                  <a:gd name="T86" fmla="*/ 2147483647 w 62"/>
                  <a:gd name="T87" fmla="*/ 2147483647 h 88"/>
                  <a:gd name="T88" fmla="*/ 2147483647 w 62"/>
                  <a:gd name="T89" fmla="*/ 2147483647 h 88"/>
                  <a:gd name="T90" fmla="*/ 2147483647 w 62"/>
                  <a:gd name="T91" fmla="*/ 2147483647 h 88"/>
                  <a:gd name="T92" fmla="*/ 2147483647 w 62"/>
                  <a:gd name="T93" fmla="*/ 2147483647 h 88"/>
                  <a:gd name="T94" fmla="*/ 2147483647 w 62"/>
                  <a:gd name="T95" fmla="*/ 2147483647 h 88"/>
                  <a:gd name="T96" fmla="*/ 2147483647 w 62"/>
                  <a:gd name="T97" fmla="*/ 2147483647 h 88"/>
                  <a:gd name="T98" fmla="*/ 2147483647 w 62"/>
                  <a:gd name="T99" fmla="*/ 2147483647 h 88"/>
                  <a:gd name="T100" fmla="*/ 2147483647 w 62"/>
                  <a:gd name="T101" fmla="*/ 2147483647 h 88"/>
                  <a:gd name="T102" fmla="*/ 2147483647 w 62"/>
                  <a:gd name="T103" fmla="*/ 2147483647 h 88"/>
                  <a:gd name="T104" fmla="*/ 2147483647 w 62"/>
                  <a:gd name="T105" fmla="*/ 2147483647 h 88"/>
                  <a:gd name="T106" fmla="*/ 2147483647 w 62"/>
                  <a:gd name="T107" fmla="*/ 2147483647 h 88"/>
                  <a:gd name="T108" fmla="*/ 2147483647 w 62"/>
                  <a:gd name="T109" fmla="*/ 2147483647 h 88"/>
                  <a:gd name="T110" fmla="*/ 2147483647 w 62"/>
                  <a:gd name="T111" fmla="*/ 2147483647 h 88"/>
                  <a:gd name="T112" fmla="*/ 2147483647 w 62"/>
                  <a:gd name="T113" fmla="*/ 2147483647 h 88"/>
                  <a:gd name="T114" fmla="*/ 2147483647 w 62"/>
                  <a:gd name="T115" fmla="*/ 2147483647 h 88"/>
                  <a:gd name="T116" fmla="*/ 2147483647 w 62"/>
                  <a:gd name="T117" fmla="*/ 2147483647 h 88"/>
                  <a:gd name="T118" fmla="*/ 2147483647 w 62"/>
                  <a:gd name="T119" fmla="*/ 2147483647 h 88"/>
                  <a:gd name="T120" fmla="*/ 0 w 62"/>
                  <a:gd name="T121" fmla="*/ 214748364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2"/>
                  <a:gd name="T184" fmla="*/ 0 h 88"/>
                  <a:gd name="T185" fmla="*/ 62 w 6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2" h="88">
                    <a:moveTo>
                      <a:pt x="0" y="49"/>
                    </a:moveTo>
                    <a:lnTo>
                      <a:pt x="3" y="46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7" y="27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8" y="15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6" y="13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2" y="5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7" y="11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1" y="26"/>
                    </a:lnTo>
                    <a:lnTo>
                      <a:pt x="42" y="28"/>
                    </a:lnTo>
                    <a:lnTo>
                      <a:pt x="53" y="38"/>
                    </a:lnTo>
                    <a:lnTo>
                      <a:pt x="55" y="43"/>
                    </a:lnTo>
                    <a:lnTo>
                      <a:pt x="56" y="54"/>
                    </a:lnTo>
                    <a:lnTo>
                      <a:pt x="61" y="59"/>
                    </a:lnTo>
                    <a:lnTo>
                      <a:pt x="58" y="61"/>
                    </a:lnTo>
                    <a:lnTo>
                      <a:pt x="56" y="62"/>
                    </a:lnTo>
                    <a:lnTo>
                      <a:pt x="56" y="67"/>
                    </a:lnTo>
                    <a:lnTo>
                      <a:pt x="57" y="70"/>
                    </a:lnTo>
                    <a:lnTo>
                      <a:pt x="57" y="73"/>
                    </a:lnTo>
                    <a:lnTo>
                      <a:pt x="52" y="77"/>
                    </a:lnTo>
                    <a:lnTo>
                      <a:pt x="43" y="85"/>
                    </a:lnTo>
                    <a:lnTo>
                      <a:pt x="39" y="87"/>
                    </a:lnTo>
                    <a:lnTo>
                      <a:pt x="35" y="84"/>
                    </a:lnTo>
                    <a:lnTo>
                      <a:pt x="32" y="83"/>
                    </a:lnTo>
                    <a:lnTo>
                      <a:pt x="29" y="82"/>
                    </a:lnTo>
                    <a:lnTo>
                      <a:pt x="18" y="81"/>
                    </a:lnTo>
                    <a:lnTo>
                      <a:pt x="12" y="78"/>
                    </a:lnTo>
                    <a:lnTo>
                      <a:pt x="9" y="78"/>
                    </a:lnTo>
                    <a:lnTo>
                      <a:pt x="8" y="74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9" y="66"/>
                    </a:lnTo>
                    <a:lnTo>
                      <a:pt x="8" y="64"/>
                    </a:lnTo>
                    <a:lnTo>
                      <a:pt x="7" y="64"/>
                    </a:lnTo>
                    <a:lnTo>
                      <a:pt x="3" y="62"/>
                    </a:lnTo>
                    <a:lnTo>
                      <a:pt x="2" y="57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126 Elipse">
                <a:hlinkClick r:id="" action="ppaction://noaction"/>
              </p:cNvPr>
              <p:cNvSpPr/>
              <p:nvPr/>
            </p:nvSpPr>
            <p:spPr>
              <a:xfrm>
                <a:off x="6568170" y="298164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8" name="127 Elipse">
                <a:hlinkClick r:id="" action="ppaction://noaction"/>
              </p:cNvPr>
              <p:cNvSpPr/>
              <p:nvPr/>
            </p:nvSpPr>
            <p:spPr>
              <a:xfrm>
                <a:off x="6970961" y="2822772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9" name="128 Elipse">
                <a:hlinkClick r:id="" action="ppaction://noaction"/>
              </p:cNvPr>
              <p:cNvSpPr/>
              <p:nvPr/>
            </p:nvSpPr>
            <p:spPr>
              <a:xfrm>
                <a:off x="5628163" y="4691188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0" name="129 Elipse">
                <a:hlinkClick r:id="" action="ppaction://noaction"/>
              </p:cNvPr>
              <p:cNvSpPr/>
              <p:nvPr/>
            </p:nvSpPr>
            <p:spPr>
              <a:xfrm>
                <a:off x="4009123" y="3544882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1" name="130 Elipse">
                <a:hlinkClick r:id="" action="ppaction://noaction"/>
              </p:cNvPr>
              <p:cNvSpPr/>
              <p:nvPr/>
            </p:nvSpPr>
            <p:spPr>
              <a:xfrm>
                <a:off x="4518410" y="416824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2" name="131 Elipse">
                <a:hlinkClick r:id="" action="ppaction://noaction"/>
              </p:cNvPr>
              <p:cNvSpPr/>
              <p:nvPr/>
            </p:nvSpPr>
            <p:spPr>
              <a:xfrm>
                <a:off x="4607417" y="4282891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3" name="132 Elipse">
                <a:hlinkClick r:id="" action="ppaction://noaction"/>
              </p:cNvPr>
              <p:cNvSpPr/>
              <p:nvPr/>
            </p:nvSpPr>
            <p:spPr>
              <a:xfrm>
                <a:off x="4796559" y="4346892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4" name="133 Elipse">
                <a:hlinkClick r:id="" action="ppaction://noaction"/>
              </p:cNvPr>
              <p:cNvSpPr/>
              <p:nvPr/>
            </p:nvSpPr>
            <p:spPr>
              <a:xfrm>
                <a:off x="4659997" y="4406726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5" name="134 Elipse">
                <a:hlinkClick r:id="" action="ppaction://noaction"/>
              </p:cNvPr>
              <p:cNvSpPr/>
              <p:nvPr/>
            </p:nvSpPr>
            <p:spPr>
              <a:xfrm>
                <a:off x="5114912" y="4941168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6" name="135 Elipse">
                <a:hlinkClick r:id="" action="ppaction://noaction"/>
              </p:cNvPr>
              <p:cNvSpPr/>
              <p:nvPr/>
            </p:nvSpPr>
            <p:spPr>
              <a:xfrm>
                <a:off x="5083974" y="4673403"/>
                <a:ext cx="72000" cy="72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7" name="136 Elipse">
                <a:hlinkClick r:id="" action="ppaction://noaction"/>
              </p:cNvPr>
              <p:cNvSpPr/>
              <p:nvPr/>
            </p:nvSpPr>
            <p:spPr>
              <a:xfrm>
                <a:off x="4572000" y="472514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138" name="137 Conector recto">
                <a:hlinkClick r:id="" action="ppaction://noaction"/>
              </p:cNvPr>
              <p:cNvCxnSpPr>
                <a:stCxn id="184" idx="6"/>
                <a:endCxn id="82" idx="2"/>
              </p:cNvCxnSpPr>
              <p:nvPr/>
            </p:nvCxnSpPr>
            <p:spPr>
              <a:xfrm>
                <a:off x="620095" y="851146"/>
                <a:ext cx="2377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138 Conector recto">
                <a:hlinkClick r:id="" action="ppaction://noaction"/>
              </p:cNvPr>
              <p:cNvCxnSpPr>
                <a:stCxn id="184" idx="5"/>
                <a:endCxn id="83" idx="1"/>
              </p:cNvCxnSpPr>
              <p:nvPr/>
            </p:nvCxnSpPr>
            <p:spPr>
              <a:xfrm>
                <a:off x="604695" y="888610"/>
                <a:ext cx="69656" cy="2131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139 Conector recto">
                <a:hlinkClick r:id="" action="ppaction://noaction"/>
              </p:cNvPr>
              <p:cNvCxnSpPr>
                <a:stCxn id="182" idx="0"/>
                <a:endCxn id="86" idx="4"/>
              </p:cNvCxnSpPr>
              <p:nvPr/>
            </p:nvCxnSpPr>
            <p:spPr>
              <a:xfrm flipV="1">
                <a:off x="1989890" y="1912240"/>
                <a:ext cx="46050" cy="2344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140 Conector recto">
                <a:hlinkClick r:id="" action="ppaction://noaction"/>
              </p:cNvPr>
              <p:cNvCxnSpPr>
                <a:stCxn id="89" idx="5"/>
                <a:endCxn id="233" idx="1"/>
              </p:cNvCxnSpPr>
              <p:nvPr/>
            </p:nvCxnSpPr>
            <p:spPr>
              <a:xfrm>
                <a:off x="3158127" y="1267676"/>
                <a:ext cx="171985" cy="76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141 Conector recto">
                <a:hlinkClick r:id="" action="ppaction://noaction"/>
              </p:cNvPr>
              <p:cNvCxnSpPr>
                <a:stCxn id="87" idx="2"/>
                <a:endCxn id="182" idx="5"/>
              </p:cNvCxnSpPr>
              <p:nvPr/>
            </p:nvCxnSpPr>
            <p:spPr>
              <a:xfrm flipH="1" flipV="1">
                <a:off x="2027070" y="2237133"/>
                <a:ext cx="196082" cy="718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142 Conector recto">
                <a:hlinkClick r:id="" action="ppaction://noaction"/>
              </p:cNvPr>
              <p:cNvCxnSpPr>
                <a:stCxn id="93" idx="1"/>
                <a:endCxn id="233" idx="4"/>
              </p:cNvCxnSpPr>
              <p:nvPr/>
            </p:nvCxnSpPr>
            <p:spPr>
              <a:xfrm flipH="1" flipV="1">
                <a:off x="3367292" y="2123328"/>
                <a:ext cx="401429" cy="7215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143 Conector recto">
                <a:hlinkClick r:id="" action="ppaction://noaction"/>
              </p:cNvPr>
              <p:cNvCxnSpPr>
                <a:stCxn id="96" idx="7"/>
                <a:endCxn id="97" idx="3"/>
              </p:cNvCxnSpPr>
              <p:nvPr/>
            </p:nvCxnSpPr>
            <p:spPr>
              <a:xfrm flipV="1">
                <a:off x="4517979" y="2346486"/>
                <a:ext cx="60197" cy="163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144 Conector recto">
                <a:hlinkClick r:id="" action="ppaction://noaction"/>
              </p:cNvPr>
              <p:cNvCxnSpPr>
                <a:stCxn id="99" idx="1"/>
                <a:endCxn id="96" idx="4"/>
              </p:cNvCxnSpPr>
              <p:nvPr/>
            </p:nvCxnSpPr>
            <p:spPr>
              <a:xfrm flipH="1" flipV="1">
                <a:off x="4480799" y="2600696"/>
                <a:ext cx="255881" cy="290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145 Conector recto">
                <a:hlinkClick r:id="" action="ppaction://noaction"/>
              </p:cNvPr>
              <p:cNvCxnSpPr>
                <a:stCxn id="99" idx="2"/>
                <a:endCxn id="93" idx="5"/>
              </p:cNvCxnSpPr>
              <p:nvPr/>
            </p:nvCxnSpPr>
            <p:spPr>
              <a:xfrm flipH="1" flipV="1">
                <a:off x="3843081" y="2919764"/>
                <a:ext cx="878199" cy="89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146 Conector recto"/>
              <p:cNvCxnSpPr>
                <a:stCxn id="189" idx="5"/>
              </p:cNvCxnSpPr>
              <p:nvPr/>
            </p:nvCxnSpPr>
            <p:spPr>
              <a:xfrm flipH="1" flipV="1">
                <a:off x="4299027" y="2919764"/>
                <a:ext cx="210417" cy="118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147 Conector recto">
                <a:hlinkClick r:id="" action="ppaction://noaction"/>
              </p:cNvPr>
              <p:cNvCxnSpPr>
                <a:stCxn id="100" idx="1"/>
                <a:endCxn id="99" idx="6"/>
              </p:cNvCxnSpPr>
              <p:nvPr/>
            </p:nvCxnSpPr>
            <p:spPr>
              <a:xfrm flipH="1" flipV="1">
                <a:off x="4826440" y="2928736"/>
                <a:ext cx="87848" cy="261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148 Conector recto">
                <a:hlinkClick r:id="" action="ppaction://noaction"/>
              </p:cNvPr>
              <p:cNvCxnSpPr>
                <a:stCxn id="100" idx="6"/>
                <a:endCxn id="94" idx="2"/>
              </p:cNvCxnSpPr>
              <p:nvPr/>
            </p:nvCxnSpPr>
            <p:spPr>
              <a:xfrm flipV="1">
                <a:off x="5004048" y="2862893"/>
                <a:ext cx="215251" cy="1294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149 Conector recto">
                <a:hlinkClick r:id="" action="ppaction://noaction"/>
              </p:cNvPr>
              <p:cNvCxnSpPr>
                <a:stCxn id="170" idx="0"/>
                <a:endCxn id="100" idx="5"/>
              </p:cNvCxnSpPr>
              <p:nvPr/>
            </p:nvCxnSpPr>
            <p:spPr>
              <a:xfrm flipH="1" flipV="1">
                <a:off x="4988648" y="3029856"/>
                <a:ext cx="414890" cy="7139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150 Conector recto"/>
              <p:cNvCxnSpPr>
                <a:endCxn id="101" idx="7"/>
              </p:cNvCxnSpPr>
              <p:nvPr/>
            </p:nvCxnSpPr>
            <p:spPr>
              <a:xfrm flipH="1">
                <a:off x="5184430" y="3429000"/>
                <a:ext cx="34869" cy="25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151 Conector recto">
                <a:hlinkClick r:id="" action="ppaction://noaction"/>
              </p:cNvPr>
              <p:cNvCxnSpPr>
                <a:stCxn id="106" idx="0"/>
                <a:endCxn id="130" idx="5"/>
              </p:cNvCxnSpPr>
              <p:nvPr/>
            </p:nvCxnSpPr>
            <p:spPr>
              <a:xfrm flipH="1" flipV="1">
                <a:off x="4098883" y="3635328"/>
                <a:ext cx="105240" cy="3338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152 Conector recto">
                <a:hlinkClick r:id="" action="ppaction://noaction"/>
              </p:cNvPr>
              <p:cNvCxnSpPr>
                <a:stCxn id="120" idx="1"/>
                <a:endCxn id="106" idx="5"/>
              </p:cNvCxnSpPr>
              <p:nvPr/>
            </p:nvCxnSpPr>
            <p:spPr>
              <a:xfrm flipH="1" flipV="1">
                <a:off x="4241303" y="4059589"/>
                <a:ext cx="274089" cy="4310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153 Conector recto">
                <a:hlinkClick r:id="" action="ppaction://noaction"/>
              </p:cNvPr>
              <p:cNvCxnSpPr>
                <a:stCxn id="120" idx="7"/>
                <a:endCxn id="132" idx="4"/>
              </p:cNvCxnSpPr>
              <p:nvPr/>
            </p:nvCxnSpPr>
            <p:spPr>
              <a:xfrm flipV="1">
                <a:off x="4589752" y="4388855"/>
                <a:ext cx="70245" cy="1018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154 Conector recto">
                <a:hlinkClick r:id="" action="ppaction://noaction"/>
              </p:cNvPr>
              <p:cNvCxnSpPr>
                <a:endCxn id="211" idx="2"/>
              </p:cNvCxnSpPr>
              <p:nvPr/>
            </p:nvCxnSpPr>
            <p:spPr>
              <a:xfrm>
                <a:off x="4605152" y="4530734"/>
                <a:ext cx="396124" cy="37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155 Conector recto"/>
              <p:cNvCxnSpPr>
                <a:stCxn id="134" idx="4"/>
              </p:cNvCxnSpPr>
              <p:nvPr/>
            </p:nvCxnSpPr>
            <p:spPr>
              <a:xfrm>
                <a:off x="4712577" y="4512690"/>
                <a:ext cx="0" cy="25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156 Conector recto"/>
              <p:cNvCxnSpPr>
                <a:stCxn id="133" idx="4"/>
              </p:cNvCxnSpPr>
              <p:nvPr/>
            </p:nvCxnSpPr>
            <p:spPr>
              <a:xfrm>
                <a:off x="4849139" y="4452856"/>
                <a:ext cx="6781" cy="966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157 Conector recto">
                <a:hlinkClick r:id="" action="ppaction://noaction"/>
              </p:cNvPr>
              <p:cNvCxnSpPr>
                <a:stCxn id="193" idx="1"/>
                <a:endCxn id="133" idx="0"/>
              </p:cNvCxnSpPr>
              <p:nvPr/>
            </p:nvCxnSpPr>
            <p:spPr>
              <a:xfrm>
                <a:off x="4632662" y="3930862"/>
                <a:ext cx="216477" cy="416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158 Conector recto">
                <a:hlinkClick r:id="" action="ppaction://noaction"/>
              </p:cNvPr>
              <p:cNvCxnSpPr>
                <a:stCxn id="120" idx="2"/>
                <a:endCxn id="109" idx="6"/>
              </p:cNvCxnSpPr>
              <p:nvPr/>
            </p:nvCxnSpPr>
            <p:spPr>
              <a:xfrm flipH="1" flipV="1">
                <a:off x="3978710" y="4491427"/>
                <a:ext cx="521282" cy="367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159 Conector recto">
                <a:hlinkClick r:id="" action="ppaction://noaction"/>
              </p:cNvPr>
              <p:cNvCxnSpPr>
                <a:stCxn id="109" idx="2"/>
                <a:endCxn id="107" idx="5"/>
              </p:cNvCxnSpPr>
              <p:nvPr/>
            </p:nvCxnSpPr>
            <p:spPr>
              <a:xfrm flipH="1" flipV="1">
                <a:off x="3781239" y="4455550"/>
                <a:ext cx="92311" cy="358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160 Conector recto"/>
              <p:cNvCxnSpPr>
                <a:stCxn id="112" idx="0"/>
              </p:cNvCxnSpPr>
              <p:nvPr/>
            </p:nvCxnSpPr>
            <p:spPr>
              <a:xfrm flipH="1" flipV="1">
                <a:off x="4241303" y="4509786"/>
                <a:ext cx="3587" cy="842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161 Conector recto">
                <a:hlinkClick r:id="" action="ppaction://noaction"/>
              </p:cNvPr>
              <p:cNvCxnSpPr>
                <a:stCxn id="137" idx="0"/>
                <a:endCxn id="120" idx="4"/>
              </p:cNvCxnSpPr>
              <p:nvPr/>
            </p:nvCxnSpPr>
            <p:spPr>
              <a:xfrm flipH="1" flipV="1">
                <a:off x="4552572" y="45811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162 Conector recto"/>
              <p:cNvCxnSpPr>
                <a:endCxn id="131" idx="2"/>
              </p:cNvCxnSpPr>
              <p:nvPr/>
            </p:nvCxnSpPr>
            <p:spPr>
              <a:xfrm>
                <a:off x="4340235" y="4221222"/>
                <a:ext cx="1781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163 Conector recto">
                <a:hlinkClick r:id="" action="ppaction://noaction"/>
              </p:cNvPr>
              <p:cNvCxnSpPr>
                <a:stCxn id="211" idx="6"/>
                <a:endCxn id="235" idx="7"/>
              </p:cNvCxnSpPr>
              <p:nvPr/>
            </p:nvCxnSpPr>
            <p:spPr>
              <a:xfrm flipV="1">
                <a:off x="5106436" y="4477752"/>
                <a:ext cx="135416" cy="90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164 Conector recto">
                <a:hlinkClick r:id="" action="ppaction://noaction"/>
              </p:cNvPr>
              <p:cNvCxnSpPr>
                <a:stCxn id="211" idx="7"/>
                <a:endCxn id="227" idx="3"/>
              </p:cNvCxnSpPr>
              <p:nvPr/>
            </p:nvCxnSpPr>
            <p:spPr>
              <a:xfrm flipV="1">
                <a:off x="5091036" y="4177011"/>
                <a:ext cx="408763" cy="3537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165 Elipse">
                <a:hlinkClick r:id="" action="ppaction://noaction"/>
              </p:cNvPr>
              <p:cNvSpPr/>
              <p:nvPr/>
            </p:nvSpPr>
            <p:spPr>
              <a:xfrm>
                <a:off x="6305962" y="5027009"/>
                <a:ext cx="105160" cy="1059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7" name="166 Elipse">
                <a:hlinkClick r:id="" action="ppaction://noaction"/>
              </p:cNvPr>
              <p:cNvSpPr/>
              <p:nvPr/>
            </p:nvSpPr>
            <p:spPr>
              <a:xfrm>
                <a:off x="5907000" y="4797152"/>
                <a:ext cx="105160" cy="105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8" name="167 Elipse">
                <a:hlinkClick r:id="" action="ppaction://noaction"/>
              </p:cNvPr>
              <p:cNvSpPr/>
              <p:nvPr/>
            </p:nvSpPr>
            <p:spPr>
              <a:xfrm>
                <a:off x="5644629" y="4501109"/>
                <a:ext cx="72000" cy="72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9" name="168 Elipse">
                <a:hlinkClick r:id="" action="ppaction://noaction"/>
              </p:cNvPr>
              <p:cNvSpPr/>
              <p:nvPr/>
            </p:nvSpPr>
            <p:spPr>
              <a:xfrm>
                <a:off x="5378319" y="3827092"/>
                <a:ext cx="105160" cy="1059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0" name="169 Elipse">
                <a:hlinkClick r:id="" action="ppaction://noaction"/>
              </p:cNvPr>
              <p:cNvSpPr/>
              <p:nvPr/>
            </p:nvSpPr>
            <p:spPr>
              <a:xfrm>
                <a:off x="5350958" y="3743770"/>
                <a:ext cx="105160" cy="10596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1" name="170 Elipse">
                <a:hlinkClick r:id="" action="ppaction://noaction"/>
              </p:cNvPr>
              <p:cNvSpPr/>
              <p:nvPr/>
            </p:nvSpPr>
            <p:spPr>
              <a:xfrm>
                <a:off x="3613188" y="4834476"/>
                <a:ext cx="105160" cy="105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2" name="171 Elipse">
                <a:hlinkClick r:id="" action="ppaction://noaction"/>
              </p:cNvPr>
              <p:cNvSpPr/>
              <p:nvPr/>
            </p:nvSpPr>
            <p:spPr>
              <a:xfrm>
                <a:off x="3673384" y="4898143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3" name="172 Elipse">
                <a:hlinkClick r:id="" action="ppaction://noaction"/>
              </p:cNvPr>
              <p:cNvSpPr/>
              <p:nvPr/>
            </p:nvSpPr>
            <p:spPr>
              <a:xfrm>
                <a:off x="3054286" y="3604821"/>
                <a:ext cx="105160" cy="105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4" name="173 Elipse">
                <a:hlinkClick r:id="" action="ppaction://noaction"/>
              </p:cNvPr>
              <p:cNvSpPr/>
              <p:nvPr/>
            </p:nvSpPr>
            <p:spPr>
              <a:xfrm>
                <a:off x="4009123" y="5091497"/>
                <a:ext cx="105160" cy="105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5" name="174 Elipse">
                <a:hlinkClick r:id="" action="ppaction://noaction"/>
              </p:cNvPr>
              <p:cNvSpPr/>
              <p:nvPr/>
            </p:nvSpPr>
            <p:spPr>
              <a:xfrm>
                <a:off x="4815700" y="5444147"/>
                <a:ext cx="105160" cy="105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6" name="175 Elipse">
                <a:hlinkClick r:id="" action="ppaction://noaction"/>
              </p:cNvPr>
              <p:cNvSpPr/>
              <p:nvPr/>
            </p:nvSpPr>
            <p:spPr>
              <a:xfrm>
                <a:off x="6305962" y="5571348"/>
                <a:ext cx="105160" cy="1059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7" name="176 Elipse">
                <a:hlinkClick r:id="" action="ppaction://noaction"/>
              </p:cNvPr>
              <p:cNvSpPr/>
              <p:nvPr/>
            </p:nvSpPr>
            <p:spPr>
              <a:xfrm>
                <a:off x="6245178" y="5551404"/>
                <a:ext cx="105160" cy="10596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8" name="177 Elipse">
                <a:hlinkClick r:id="" action="ppaction://noaction"/>
              </p:cNvPr>
              <p:cNvSpPr/>
              <p:nvPr/>
            </p:nvSpPr>
            <p:spPr>
              <a:xfrm>
                <a:off x="1913656" y="3219782"/>
                <a:ext cx="105160" cy="105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9" name="178 Elipse">
                <a:hlinkClick r:id="" action="ppaction://noaction"/>
              </p:cNvPr>
              <p:cNvSpPr/>
              <p:nvPr/>
            </p:nvSpPr>
            <p:spPr>
              <a:xfrm>
                <a:off x="1966236" y="328599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0" name="179 Elipse">
                <a:hlinkClick r:id="" action="ppaction://noaction"/>
              </p:cNvPr>
              <p:cNvSpPr/>
              <p:nvPr/>
            </p:nvSpPr>
            <p:spPr>
              <a:xfrm>
                <a:off x="2380892" y="2870402"/>
                <a:ext cx="105160" cy="105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1" name="180 Elipse">
                <a:hlinkClick r:id="" action="ppaction://noaction"/>
              </p:cNvPr>
              <p:cNvSpPr/>
              <p:nvPr/>
            </p:nvSpPr>
            <p:spPr>
              <a:xfrm>
                <a:off x="1884730" y="2132095"/>
                <a:ext cx="105160" cy="1059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2" name="181 Elipse">
                <a:hlinkClick r:id="" action="ppaction://noaction"/>
              </p:cNvPr>
              <p:cNvSpPr/>
              <p:nvPr/>
            </p:nvSpPr>
            <p:spPr>
              <a:xfrm>
                <a:off x="1937310" y="2146687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3" name="182 Elipse">
                <a:hlinkClick r:id="" action="ppaction://noaction"/>
              </p:cNvPr>
              <p:cNvSpPr/>
              <p:nvPr/>
            </p:nvSpPr>
            <p:spPr>
              <a:xfrm>
                <a:off x="447387" y="835628"/>
                <a:ext cx="105160" cy="105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4" name="183 Elipse">
                <a:hlinkClick r:id="" action="ppaction://noaction"/>
              </p:cNvPr>
              <p:cNvSpPr/>
              <p:nvPr/>
            </p:nvSpPr>
            <p:spPr>
              <a:xfrm>
                <a:off x="514935" y="79816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5" name="184 Elipse">
                <a:hlinkClick r:id="" action="ppaction://noaction"/>
              </p:cNvPr>
              <p:cNvSpPr/>
              <p:nvPr/>
            </p:nvSpPr>
            <p:spPr>
              <a:xfrm>
                <a:off x="7388516" y="4610881"/>
                <a:ext cx="105160" cy="105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6" name="185 Elipse">
                <a:hlinkClick r:id="" action="ppaction://noaction"/>
              </p:cNvPr>
              <p:cNvSpPr/>
              <p:nvPr/>
            </p:nvSpPr>
            <p:spPr>
              <a:xfrm>
                <a:off x="7624299" y="4087855"/>
                <a:ext cx="105160" cy="105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7" name="186 Elipse">
                <a:hlinkClick r:id="" action="ppaction://noaction"/>
              </p:cNvPr>
              <p:cNvSpPr/>
              <p:nvPr/>
            </p:nvSpPr>
            <p:spPr>
              <a:xfrm>
                <a:off x="7720195" y="4106055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188" name="187 Conector recto">
                <a:hlinkClick r:id="" action="ppaction://noaction"/>
              </p:cNvPr>
              <p:cNvCxnSpPr>
                <a:stCxn id="98" idx="6"/>
                <a:endCxn id="100" idx="2"/>
              </p:cNvCxnSpPr>
              <p:nvPr/>
            </p:nvCxnSpPr>
            <p:spPr>
              <a:xfrm flipV="1">
                <a:off x="3552808" y="2992392"/>
                <a:ext cx="1346080" cy="280517"/>
              </a:xfrm>
              <a:prstGeom prst="line">
                <a:avLst/>
              </a:prstGeom>
              <a:ln>
                <a:solidFill>
                  <a:srgbClr val="663300"/>
                </a:solidFill>
                <a:prstDash val="lgDash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188 Elipse">
                <a:hlinkClick r:id="" action="ppaction://noaction"/>
              </p:cNvPr>
              <p:cNvSpPr/>
              <p:nvPr/>
            </p:nvSpPr>
            <p:spPr>
              <a:xfrm>
                <a:off x="4419684" y="2948118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190" name="189 Conector recto">
                <a:hlinkClick r:id="" action="ppaction://noaction"/>
              </p:cNvPr>
              <p:cNvCxnSpPr>
                <a:stCxn id="193" idx="7"/>
                <a:endCxn id="170" idx="2"/>
              </p:cNvCxnSpPr>
              <p:nvPr/>
            </p:nvCxnSpPr>
            <p:spPr>
              <a:xfrm flipV="1">
                <a:off x="4707022" y="3796752"/>
                <a:ext cx="643936" cy="134110"/>
              </a:xfrm>
              <a:prstGeom prst="line">
                <a:avLst/>
              </a:prstGeom>
              <a:ln>
                <a:solidFill>
                  <a:srgbClr val="663300"/>
                </a:solidFill>
                <a:prstDash val="lgDash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190 Conector recto"/>
              <p:cNvCxnSpPr>
                <a:stCxn id="104" idx="0"/>
              </p:cNvCxnSpPr>
              <p:nvPr/>
            </p:nvCxnSpPr>
            <p:spPr>
              <a:xfrm flipH="1" flipV="1">
                <a:off x="4992826" y="3882948"/>
                <a:ext cx="9748" cy="92596"/>
              </a:xfrm>
              <a:prstGeom prst="line">
                <a:avLst/>
              </a:prstGeom>
              <a:ln>
                <a:solidFill>
                  <a:srgbClr val="66330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191 Elipse">
                <a:hlinkClick r:id="" action="ppaction://noaction"/>
              </p:cNvPr>
              <p:cNvSpPr/>
              <p:nvPr/>
            </p:nvSpPr>
            <p:spPr>
              <a:xfrm>
                <a:off x="5059093" y="3683077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93" name="192 Elipse">
                <a:hlinkClick r:id="" action="ppaction://noaction"/>
              </p:cNvPr>
              <p:cNvSpPr/>
              <p:nvPr/>
            </p:nvSpPr>
            <p:spPr>
              <a:xfrm>
                <a:off x="4617262" y="391534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194" name="193 Conector recto">
                <a:hlinkClick r:id="" action="ppaction://noaction"/>
              </p:cNvPr>
              <p:cNvCxnSpPr>
                <a:stCxn id="232" idx="6"/>
                <a:endCxn id="204" idx="6"/>
              </p:cNvCxnSpPr>
              <p:nvPr/>
            </p:nvCxnSpPr>
            <p:spPr>
              <a:xfrm flipV="1">
                <a:off x="6455498" y="5108127"/>
                <a:ext cx="501265" cy="1400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194 Conector recto">
                <a:hlinkClick r:id="" action="ppaction://noaction"/>
              </p:cNvPr>
              <p:cNvCxnSpPr>
                <a:stCxn id="177" idx="0"/>
                <a:endCxn id="232" idx="0"/>
              </p:cNvCxnSpPr>
              <p:nvPr/>
            </p:nvCxnSpPr>
            <p:spPr>
              <a:xfrm flipV="1">
                <a:off x="6297758" y="5195244"/>
                <a:ext cx="105160" cy="3561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195 Conector recto">
                <a:hlinkClick r:id="" action="ppaction://noaction"/>
              </p:cNvPr>
              <p:cNvCxnSpPr>
                <a:stCxn id="232" idx="4"/>
              </p:cNvCxnSpPr>
              <p:nvPr/>
            </p:nvCxnSpPr>
            <p:spPr>
              <a:xfrm flipV="1">
                <a:off x="6402918" y="5141550"/>
                <a:ext cx="24722" cy="1596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196 Conector recto">
                <a:hlinkClick r:id="" action="ppaction://noaction"/>
              </p:cNvPr>
              <p:cNvCxnSpPr>
                <a:stCxn id="124" idx="7"/>
                <a:endCxn id="232" idx="2"/>
              </p:cNvCxnSpPr>
              <p:nvPr/>
            </p:nvCxnSpPr>
            <p:spPr>
              <a:xfrm>
                <a:off x="5381840" y="5028694"/>
                <a:ext cx="968498" cy="2195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197 Conector recto">
                <a:hlinkClick r:id="" action="ppaction://noaction"/>
              </p:cNvPr>
              <p:cNvCxnSpPr>
                <a:endCxn id="124" idx="1"/>
              </p:cNvCxnSpPr>
              <p:nvPr/>
            </p:nvCxnSpPr>
            <p:spPr>
              <a:xfrm>
                <a:off x="5096265" y="4823798"/>
                <a:ext cx="211215" cy="204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198 Conector recto"/>
              <p:cNvCxnSpPr>
                <a:endCxn id="201" idx="0"/>
              </p:cNvCxnSpPr>
              <p:nvPr/>
            </p:nvCxnSpPr>
            <p:spPr>
              <a:xfrm flipV="1">
                <a:off x="5903596" y="5001386"/>
                <a:ext cx="23522" cy="1401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199 Conector recto">
                <a:hlinkClick r:id="" action="ppaction://noaction"/>
              </p:cNvPr>
              <p:cNvCxnSpPr>
                <a:stCxn id="201" idx="4"/>
                <a:endCxn id="202" idx="0"/>
              </p:cNvCxnSpPr>
              <p:nvPr/>
            </p:nvCxnSpPr>
            <p:spPr>
              <a:xfrm flipV="1">
                <a:off x="5927118" y="4869160"/>
                <a:ext cx="78474" cy="2381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200 Elipse">
                <a:hlinkClick r:id="" action="ppaction://noaction"/>
              </p:cNvPr>
              <p:cNvSpPr/>
              <p:nvPr/>
            </p:nvSpPr>
            <p:spPr>
              <a:xfrm>
                <a:off x="5874538" y="5001386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02" name="201 Elipse">
                <a:hlinkClick r:id="" action="ppaction://noaction"/>
              </p:cNvPr>
              <p:cNvSpPr/>
              <p:nvPr/>
            </p:nvSpPr>
            <p:spPr>
              <a:xfrm>
                <a:off x="5953012" y="486916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203" name="202 Conector recto"/>
              <p:cNvCxnSpPr>
                <a:stCxn id="129" idx="4"/>
              </p:cNvCxnSpPr>
              <p:nvPr/>
            </p:nvCxnSpPr>
            <p:spPr>
              <a:xfrm flipH="1">
                <a:off x="5632693" y="4797152"/>
                <a:ext cx="48050" cy="290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203 Elipse">
                <a:hlinkClick r:id="" action="ppaction://noaction"/>
              </p:cNvPr>
              <p:cNvSpPr/>
              <p:nvPr/>
            </p:nvSpPr>
            <p:spPr>
              <a:xfrm>
                <a:off x="6851603" y="5055145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205" name="204 Conector recto">
                <a:hlinkClick r:id="" action="ppaction://noaction"/>
              </p:cNvPr>
              <p:cNvCxnSpPr>
                <a:stCxn id="206" idx="6"/>
                <a:endCxn id="91" idx="6"/>
              </p:cNvCxnSpPr>
              <p:nvPr/>
            </p:nvCxnSpPr>
            <p:spPr>
              <a:xfrm flipH="1" flipV="1">
                <a:off x="2420295" y="2829318"/>
                <a:ext cx="216024" cy="30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205 Elipse">
                <a:hlinkClick r:id="" action="ppaction://noaction"/>
              </p:cNvPr>
              <p:cNvSpPr/>
              <p:nvPr/>
            </p:nvSpPr>
            <p:spPr>
              <a:xfrm>
                <a:off x="2531159" y="277936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207" name="206 Conector recto">
                <a:hlinkClick r:id="" action="ppaction://noaction"/>
              </p:cNvPr>
              <p:cNvCxnSpPr>
                <a:stCxn id="88" idx="1"/>
                <a:endCxn id="206" idx="5"/>
              </p:cNvCxnSpPr>
              <p:nvPr/>
            </p:nvCxnSpPr>
            <p:spPr>
              <a:xfrm flipH="1" flipV="1">
                <a:off x="2620919" y="2869810"/>
                <a:ext cx="158423" cy="2073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207 Conector recto">
                <a:hlinkClick r:id="" action="ppaction://noaction"/>
              </p:cNvPr>
              <p:cNvCxnSpPr>
                <a:endCxn id="227" idx="4"/>
              </p:cNvCxnSpPr>
              <p:nvPr/>
            </p:nvCxnSpPr>
            <p:spPr>
              <a:xfrm flipV="1">
                <a:off x="5111673" y="4192529"/>
                <a:ext cx="425306" cy="6117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208 Conector recto">
                <a:hlinkClick r:id="" action="ppaction://noaction"/>
              </p:cNvPr>
              <p:cNvCxnSpPr>
                <a:endCxn id="211" idx="3"/>
              </p:cNvCxnSpPr>
              <p:nvPr/>
            </p:nvCxnSpPr>
            <p:spPr>
              <a:xfrm flipH="1" flipV="1">
                <a:off x="5016676" y="4605662"/>
                <a:ext cx="42417" cy="218136"/>
              </a:xfrm>
              <a:prstGeom prst="line">
                <a:avLst/>
              </a:prstGeom>
              <a:ln>
                <a:solidFill>
                  <a:srgbClr val="00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209 Conector recto">
                <a:hlinkClick r:id="" action="ppaction://noaction"/>
              </p:cNvPr>
              <p:cNvCxnSpPr>
                <a:endCxn id="211" idx="4"/>
              </p:cNvCxnSpPr>
              <p:nvPr/>
            </p:nvCxnSpPr>
            <p:spPr>
              <a:xfrm flipH="1" flipV="1">
                <a:off x="5053856" y="4621180"/>
                <a:ext cx="37180" cy="1876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210 Elipse">
                <a:hlinkClick r:id="" action="ppaction://noaction"/>
              </p:cNvPr>
              <p:cNvSpPr/>
              <p:nvPr/>
            </p:nvSpPr>
            <p:spPr>
              <a:xfrm>
                <a:off x="5001276" y="4515216"/>
                <a:ext cx="105160" cy="10596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212" name="211 Conector recto">
                <a:hlinkClick r:id="" action="ppaction://noaction"/>
              </p:cNvPr>
              <p:cNvCxnSpPr/>
              <p:nvPr/>
            </p:nvCxnSpPr>
            <p:spPr>
              <a:xfrm flipV="1">
                <a:off x="5023476" y="4816521"/>
                <a:ext cx="67560" cy="2237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212 Elipse">
                <a:hlinkClick r:id="" action="ppaction://noaction"/>
              </p:cNvPr>
              <p:cNvSpPr/>
              <p:nvPr/>
            </p:nvSpPr>
            <p:spPr>
              <a:xfrm>
                <a:off x="4970896" y="4934350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214" name="213 Conector recto">
                <a:hlinkClick r:id="" action="ppaction://noaction"/>
              </p:cNvPr>
              <p:cNvCxnSpPr>
                <a:stCxn id="223" idx="7"/>
              </p:cNvCxnSpPr>
              <p:nvPr/>
            </p:nvCxnSpPr>
            <p:spPr>
              <a:xfrm flipV="1">
                <a:off x="6709624" y="2309022"/>
                <a:ext cx="313917" cy="23404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214 Conector recto">
                <a:hlinkClick r:id="" action="ppaction://noaction"/>
              </p:cNvPr>
              <p:cNvCxnSpPr>
                <a:endCxn id="223" idx="1"/>
              </p:cNvCxnSpPr>
              <p:nvPr/>
            </p:nvCxnSpPr>
            <p:spPr>
              <a:xfrm>
                <a:off x="6577491" y="2044469"/>
                <a:ext cx="57773" cy="498595"/>
              </a:xfrm>
              <a:prstGeom prst="line">
                <a:avLst/>
              </a:prstGeom>
              <a:ln>
                <a:solidFill>
                  <a:srgbClr val="00CC6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215 Conector recto">
                <a:hlinkClick r:id="" action="ppaction://noaction"/>
              </p:cNvPr>
              <p:cNvCxnSpPr>
                <a:endCxn id="223" idx="0"/>
              </p:cNvCxnSpPr>
              <p:nvPr/>
            </p:nvCxnSpPr>
            <p:spPr>
              <a:xfrm>
                <a:off x="6619864" y="2044469"/>
                <a:ext cx="52580" cy="483077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216 Conector recto">
                <a:hlinkClick r:id="" action="ppaction://noaction"/>
              </p:cNvPr>
              <p:cNvCxnSpPr>
                <a:stCxn id="223" idx="6"/>
                <a:endCxn id="128" idx="0"/>
              </p:cNvCxnSpPr>
              <p:nvPr/>
            </p:nvCxnSpPr>
            <p:spPr>
              <a:xfrm>
                <a:off x="6725024" y="2580528"/>
                <a:ext cx="298517" cy="24224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217 Conector recto">
                <a:hlinkClick r:id="" action="ppaction://noaction"/>
              </p:cNvPr>
              <p:cNvCxnSpPr>
                <a:stCxn id="223" idx="5"/>
                <a:endCxn id="128" idx="1"/>
              </p:cNvCxnSpPr>
              <p:nvPr/>
            </p:nvCxnSpPr>
            <p:spPr>
              <a:xfrm>
                <a:off x="6709624" y="2617992"/>
                <a:ext cx="276737" cy="22029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218 Conector recto">
                <a:hlinkClick r:id="" action="ppaction://noaction"/>
              </p:cNvPr>
              <p:cNvCxnSpPr>
                <a:endCxn id="223" idx="4"/>
              </p:cNvCxnSpPr>
              <p:nvPr/>
            </p:nvCxnSpPr>
            <p:spPr>
              <a:xfrm flipV="1">
                <a:off x="6653702" y="2633510"/>
                <a:ext cx="18742" cy="35888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219 Conector recto">
                <a:hlinkClick r:id="" action="ppaction://noaction"/>
              </p:cNvPr>
              <p:cNvCxnSpPr>
                <a:stCxn id="127" idx="0"/>
                <a:endCxn id="223" idx="3"/>
              </p:cNvCxnSpPr>
              <p:nvPr/>
            </p:nvCxnSpPr>
            <p:spPr>
              <a:xfrm flipV="1">
                <a:off x="6620750" y="2617992"/>
                <a:ext cx="14514" cy="36365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220 Conector recto">
                <a:hlinkClick r:id="" action="ppaction://noaction"/>
              </p:cNvPr>
              <p:cNvCxnSpPr>
                <a:stCxn id="223" idx="6"/>
              </p:cNvCxnSpPr>
              <p:nvPr/>
            </p:nvCxnSpPr>
            <p:spPr>
              <a:xfrm>
                <a:off x="6725024" y="2580528"/>
                <a:ext cx="208969" cy="56384"/>
              </a:xfrm>
              <a:prstGeom prst="line">
                <a:avLst/>
              </a:prstGeom>
              <a:ln>
                <a:solidFill>
                  <a:srgbClr val="00CC6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221 Conector recto">
                <a:hlinkClick r:id="" action="ppaction://noaction"/>
              </p:cNvPr>
              <p:cNvCxnSpPr>
                <a:stCxn id="223" idx="3"/>
              </p:cNvCxnSpPr>
              <p:nvPr/>
            </p:nvCxnSpPr>
            <p:spPr>
              <a:xfrm flipV="1">
                <a:off x="6635264" y="2123328"/>
                <a:ext cx="351309" cy="49466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222 Elipse">
                <a:hlinkClick r:id="" action="ppaction://noaction"/>
              </p:cNvPr>
              <p:cNvSpPr/>
              <p:nvPr/>
            </p:nvSpPr>
            <p:spPr>
              <a:xfrm>
                <a:off x="6619864" y="2527546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224" name="223 Conector recto"/>
              <p:cNvCxnSpPr>
                <a:stCxn id="136" idx="1"/>
              </p:cNvCxnSpPr>
              <p:nvPr/>
            </p:nvCxnSpPr>
            <p:spPr>
              <a:xfrm flipH="1" flipV="1">
                <a:off x="5055154" y="4637639"/>
                <a:ext cx="39364" cy="463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224 Conector recto">
                <a:hlinkClick r:id="" action="ppaction://noaction"/>
              </p:cNvPr>
              <p:cNvCxnSpPr>
                <a:stCxn id="125" idx="7"/>
                <a:endCxn id="211" idx="3"/>
              </p:cNvCxnSpPr>
              <p:nvPr/>
            </p:nvCxnSpPr>
            <p:spPr>
              <a:xfrm flipV="1">
                <a:off x="4945680" y="4605662"/>
                <a:ext cx="70996" cy="1903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225 Conector recto">
                <a:hlinkClick r:id="" action="ppaction://noaction"/>
              </p:cNvPr>
              <p:cNvCxnSpPr>
                <a:stCxn id="227" idx="0"/>
                <a:endCxn id="110" idx="0"/>
              </p:cNvCxnSpPr>
              <p:nvPr/>
            </p:nvCxnSpPr>
            <p:spPr>
              <a:xfrm>
                <a:off x="5536979" y="4086565"/>
                <a:ext cx="23705" cy="1635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226 Elipse">
                <a:hlinkClick r:id="" action="ppaction://noaction"/>
              </p:cNvPr>
              <p:cNvSpPr/>
              <p:nvPr/>
            </p:nvSpPr>
            <p:spPr>
              <a:xfrm>
                <a:off x="5484399" y="4086565"/>
                <a:ext cx="105160" cy="1059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228" name="227 Conector recto">
                <a:hlinkClick r:id="" action="ppaction://noaction"/>
              </p:cNvPr>
              <p:cNvCxnSpPr/>
              <p:nvPr/>
            </p:nvCxnSpPr>
            <p:spPr>
              <a:xfrm flipH="1" flipV="1">
                <a:off x="6706130" y="2636912"/>
                <a:ext cx="392850" cy="64908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228 Conector recto">
                <a:hlinkClick r:id="" action="ppaction://noaction"/>
              </p:cNvPr>
              <p:cNvCxnSpPr>
                <a:endCxn id="114" idx="6"/>
              </p:cNvCxnSpPr>
              <p:nvPr/>
            </p:nvCxnSpPr>
            <p:spPr>
              <a:xfrm flipH="1">
                <a:off x="4206645" y="5108127"/>
                <a:ext cx="92382" cy="3809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0" name="229 Conector recto">
                <a:hlinkClick r:id="" action="ppaction://noaction"/>
              </p:cNvPr>
              <p:cNvCxnSpPr>
                <a:stCxn id="114" idx="7"/>
              </p:cNvCxnSpPr>
              <p:nvPr/>
            </p:nvCxnSpPr>
            <p:spPr>
              <a:xfrm flipV="1">
                <a:off x="4191245" y="5066158"/>
                <a:ext cx="94368" cy="4259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1" name="230 Conector recto">
                <a:hlinkClick r:id="" action="ppaction://noaction"/>
              </p:cNvPr>
              <p:cNvCxnSpPr>
                <a:stCxn id="120" idx="0"/>
                <a:endCxn id="132" idx="2"/>
              </p:cNvCxnSpPr>
              <p:nvPr/>
            </p:nvCxnSpPr>
            <p:spPr>
              <a:xfrm flipV="1">
                <a:off x="4552572" y="4335873"/>
                <a:ext cx="54845" cy="13929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32" name="231 Elipse">
                <a:hlinkClick r:id="" action="ppaction://noaction"/>
              </p:cNvPr>
              <p:cNvSpPr/>
              <p:nvPr/>
            </p:nvSpPr>
            <p:spPr>
              <a:xfrm>
                <a:off x="6350338" y="5195244"/>
                <a:ext cx="105160" cy="10596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33" name="232 Elipse">
                <a:hlinkClick r:id="" action="ppaction://noaction"/>
              </p:cNvPr>
              <p:cNvSpPr/>
              <p:nvPr/>
            </p:nvSpPr>
            <p:spPr>
              <a:xfrm>
                <a:off x="3314712" y="2017364"/>
                <a:ext cx="105160" cy="10596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cxnSp>
          <p:nvCxnSpPr>
            <p:cNvPr id="234" name="233 Conector recto">
              <a:hlinkClick r:id="" action="ppaction://noaction"/>
            </p:cNvPr>
            <p:cNvCxnSpPr>
              <a:stCxn id="171" idx="6"/>
            </p:cNvCxnSpPr>
            <p:nvPr/>
          </p:nvCxnSpPr>
          <p:spPr>
            <a:xfrm flipV="1">
              <a:off x="3576236" y="5455323"/>
              <a:ext cx="59231" cy="573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35" name="234 Elipse">
              <a:hlinkClick r:id="" action="ppaction://noaction"/>
            </p:cNvPr>
            <p:cNvSpPr/>
            <p:nvPr/>
          </p:nvSpPr>
          <p:spPr>
            <a:xfrm>
              <a:off x="4986991" y="5035830"/>
              <a:ext cx="103474" cy="10596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236" name="235 Conector recto">
              <a:hlinkClick r:id="" action="ppaction://noaction"/>
            </p:cNvPr>
            <p:cNvCxnSpPr>
              <a:stCxn id="93" idx="0"/>
              <a:endCxn id="233" idx="5"/>
            </p:cNvCxnSpPr>
            <p:nvPr/>
          </p:nvCxnSpPr>
          <p:spPr>
            <a:xfrm flipH="1" flipV="1">
              <a:off x="3267393" y="2681410"/>
              <a:ext cx="394992" cy="721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236 Conector recto">
              <a:hlinkClick r:id="" action="ppaction://noaction"/>
            </p:cNvPr>
            <p:cNvCxnSpPr>
              <a:stCxn id="99" idx="1"/>
              <a:endCxn id="93" idx="6"/>
            </p:cNvCxnSpPr>
            <p:nvPr/>
          </p:nvCxnSpPr>
          <p:spPr>
            <a:xfrm flipH="1" flipV="1">
              <a:off x="3714122" y="3455898"/>
              <a:ext cx="864117" cy="8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237 Conector recto">
              <a:hlinkClick r:id="" action="ppaction://noaction"/>
            </p:cNvPr>
            <p:cNvCxnSpPr>
              <a:stCxn id="131" idx="4"/>
              <a:endCxn id="120" idx="0"/>
            </p:cNvCxnSpPr>
            <p:nvPr/>
          </p:nvCxnSpPr>
          <p:spPr>
            <a:xfrm flipH="1">
              <a:off x="4397084" y="4847800"/>
              <a:ext cx="18123" cy="200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238 Conector recto">
              <a:hlinkClick r:id="" action="ppaction://noaction"/>
            </p:cNvPr>
            <p:cNvCxnSpPr>
              <a:stCxn id="232" idx="7"/>
            </p:cNvCxnSpPr>
            <p:nvPr/>
          </p:nvCxnSpPr>
          <p:spPr>
            <a:xfrm flipV="1">
              <a:off x="6254344" y="5624699"/>
              <a:ext cx="24325" cy="15965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0" name="239 Elipse">
              <a:hlinkClick r:id="" action="ppaction://noaction"/>
            </p:cNvPr>
            <p:cNvSpPr/>
            <p:nvPr/>
          </p:nvSpPr>
          <p:spPr>
            <a:xfrm>
              <a:off x="6205685" y="5615754"/>
              <a:ext cx="103474" cy="10596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241" name="240 Conector recto">
              <a:hlinkClick r:id="" action="ppaction://noaction"/>
            </p:cNvPr>
            <p:cNvCxnSpPr/>
            <p:nvPr/>
          </p:nvCxnSpPr>
          <p:spPr>
            <a:xfrm flipH="1" flipV="1">
              <a:off x="6837652" y="3489473"/>
              <a:ext cx="109436" cy="31206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241 Conector recto">
              <a:hlinkClick r:id="" action="ppaction://noaction"/>
            </p:cNvPr>
            <p:cNvCxnSpPr>
              <a:stCxn id="89" idx="0"/>
            </p:cNvCxnSpPr>
            <p:nvPr/>
          </p:nvCxnSpPr>
          <p:spPr>
            <a:xfrm flipV="1">
              <a:off x="2988414" y="1686201"/>
              <a:ext cx="29668" cy="646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242 Conector recto">
              <a:hlinkClick r:id="" action="ppaction://noaction"/>
            </p:cNvPr>
            <p:cNvCxnSpPr>
              <a:stCxn id="89" idx="7"/>
            </p:cNvCxnSpPr>
            <p:nvPr/>
          </p:nvCxnSpPr>
          <p:spPr>
            <a:xfrm flipV="1">
              <a:off x="3024999" y="1683534"/>
              <a:ext cx="36019" cy="82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243 Rectángulo"/>
            <p:cNvSpPr/>
            <p:nvPr/>
          </p:nvSpPr>
          <p:spPr>
            <a:xfrm>
              <a:off x="26179" y="4281560"/>
              <a:ext cx="1449827" cy="2522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cs typeface="Arial" panose="020B0604020202020204" pitchFamily="34" charset="0"/>
              </a:endParaRPr>
            </a:p>
          </p:txBody>
        </p:sp>
        <p:cxnSp>
          <p:nvCxnSpPr>
            <p:cNvPr id="245" name="244 Conector recto"/>
            <p:cNvCxnSpPr/>
            <p:nvPr/>
          </p:nvCxnSpPr>
          <p:spPr>
            <a:xfrm flipV="1">
              <a:off x="160313" y="4393517"/>
              <a:ext cx="343929" cy="14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 flipV="1">
              <a:off x="158719" y="4629066"/>
              <a:ext cx="343929" cy="143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246 CuadroTexto"/>
            <p:cNvSpPr txBox="1"/>
            <p:nvPr/>
          </p:nvSpPr>
          <p:spPr>
            <a:xfrm>
              <a:off x="531088" y="4286924"/>
              <a:ext cx="776602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smtClean="0">
                  <a:cs typeface="Arial" panose="020B0604020202020204" pitchFamily="34" charset="0"/>
                </a:rPr>
                <a:t>Poliductos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cxnSp>
          <p:nvCxnSpPr>
            <p:cNvPr id="248" name="247 Conector recto"/>
            <p:cNvCxnSpPr/>
            <p:nvPr/>
          </p:nvCxnSpPr>
          <p:spPr>
            <a:xfrm flipH="1">
              <a:off x="4947221" y="2944260"/>
              <a:ext cx="1218803" cy="2468505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>
              <a:stCxn id="250" idx="5"/>
            </p:cNvCxnSpPr>
            <p:nvPr/>
          </p:nvCxnSpPr>
          <p:spPr>
            <a:xfrm flipH="1">
              <a:off x="4923318" y="3731824"/>
              <a:ext cx="2261400" cy="1688741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249 Elipse"/>
            <p:cNvSpPr/>
            <p:nvPr/>
          </p:nvSpPr>
          <p:spPr>
            <a:xfrm>
              <a:off x="6091951" y="2625379"/>
              <a:ext cx="1280257" cy="12962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251" name="250 Conector recto"/>
            <p:cNvCxnSpPr/>
            <p:nvPr/>
          </p:nvCxnSpPr>
          <p:spPr>
            <a:xfrm flipV="1">
              <a:off x="164291" y="4845089"/>
              <a:ext cx="343929" cy="1435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251 CuadroTexto"/>
            <p:cNvSpPr txBox="1"/>
            <p:nvPr/>
          </p:nvSpPr>
          <p:spPr>
            <a:xfrm>
              <a:off x="531088" y="4494304"/>
              <a:ext cx="1169605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err="1" smtClean="0">
                  <a:cs typeface="Arial" panose="020B0604020202020204" pitchFamily="34" charset="0"/>
                </a:rPr>
                <a:t>Turbosinoducto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sp>
          <p:nvSpPr>
            <p:cNvPr id="253" name="252 CuadroTexto"/>
            <p:cNvSpPr txBox="1"/>
            <p:nvPr/>
          </p:nvSpPr>
          <p:spPr>
            <a:xfrm>
              <a:off x="531090" y="4710327"/>
              <a:ext cx="944916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smtClean="0">
                  <a:cs typeface="Arial" panose="020B0604020202020204" pitchFamily="34" charset="0"/>
                </a:rPr>
                <a:t>Cope ductos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sp>
          <p:nvSpPr>
            <p:cNvPr id="254" name="253 Elipse"/>
            <p:cNvSpPr/>
            <p:nvPr/>
          </p:nvSpPr>
          <p:spPr>
            <a:xfrm>
              <a:off x="286886" y="5869356"/>
              <a:ext cx="129841" cy="14103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cs typeface="Arial" panose="020B0604020202020204" pitchFamily="34" charset="0"/>
              </a:endParaRPr>
            </a:p>
          </p:txBody>
        </p:sp>
        <p:sp>
          <p:nvSpPr>
            <p:cNvPr id="255" name="254 Elipse"/>
            <p:cNvSpPr/>
            <p:nvPr/>
          </p:nvSpPr>
          <p:spPr>
            <a:xfrm>
              <a:off x="286886" y="6097571"/>
              <a:ext cx="129841" cy="14103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cs typeface="Arial" panose="020B0604020202020204" pitchFamily="34" charset="0"/>
              </a:endParaRPr>
            </a:p>
          </p:txBody>
        </p:sp>
        <p:sp>
          <p:nvSpPr>
            <p:cNvPr id="256" name="255 Elipse"/>
            <p:cNvSpPr/>
            <p:nvPr/>
          </p:nvSpPr>
          <p:spPr>
            <a:xfrm>
              <a:off x="286886" y="6339011"/>
              <a:ext cx="129841" cy="1410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cs typeface="Arial" panose="020B0604020202020204" pitchFamily="34" charset="0"/>
              </a:endParaRPr>
            </a:p>
          </p:txBody>
        </p:sp>
        <p:cxnSp>
          <p:nvCxnSpPr>
            <p:cNvPr id="257" name="256 Conector recto"/>
            <p:cNvCxnSpPr/>
            <p:nvPr/>
          </p:nvCxnSpPr>
          <p:spPr>
            <a:xfrm flipV="1">
              <a:off x="164291" y="5061112"/>
              <a:ext cx="343929" cy="1435"/>
            </a:xfrm>
            <a:prstGeom prst="line">
              <a:avLst/>
            </a:prstGeom>
            <a:ln w="19050">
              <a:solidFill>
                <a:srgbClr val="663300"/>
              </a:solidFill>
              <a:prstDash val="lgDash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257 CuadroTexto"/>
            <p:cNvSpPr txBox="1"/>
            <p:nvPr/>
          </p:nvSpPr>
          <p:spPr>
            <a:xfrm>
              <a:off x="531091" y="4926351"/>
              <a:ext cx="944916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smtClean="0">
                  <a:cs typeface="Arial" panose="020B0604020202020204" pitchFamily="34" charset="0"/>
                </a:rPr>
                <a:t>Vía férrea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sp>
          <p:nvSpPr>
            <p:cNvPr id="259" name="258 CuadroTexto"/>
            <p:cNvSpPr txBox="1"/>
            <p:nvPr/>
          </p:nvSpPr>
          <p:spPr>
            <a:xfrm>
              <a:off x="531091" y="5862453"/>
              <a:ext cx="944916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smtClean="0">
                  <a:cs typeface="Arial" panose="020B0604020202020204" pitchFamily="34" charset="0"/>
                </a:rPr>
                <a:t>TAR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sp>
          <p:nvSpPr>
            <p:cNvPr id="260" name="259 CuadroTexto"/>
            <p:cNvSpPr txBox="1"/>
            <p:nvPr/>
          </p:nvSpPr>
          <p:spPr>
            <a:xfrm>
              <a:off x="531091" y="6078478"/>
              <a:ext cx="944916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smtClean="0">
                  <a:cs typeface="Arial" panose="020B0604020202020204" pitchFamily="34" charset="0"/>
                </a:rPr>
                <a:t>Refinería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sp>
          <p:nvSpPr>
            <p:cNvPr id="261" name="260 CuadroTexto"/>
            <p:cNvSpPr txBox="1"/>
            <p:nvPr/>
          </p:nvSpPr>
          <p:spPr>
            <a:xfrm>
              <a:off x="531091" y="6332231"/>
              <a:ext cx="944916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smtClean="0">
                  <a:cs typeface="Arial" panose="020B0604020202020204" pitchFamily="34" charset="0"/>
                </a:rPr>
                <a:t>TOMP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sp>
          <p:nvSpPr>
            <p:cNvPr id="262" name="261 Elipse"/>
            <p:cNvSpPr/>
            <p:nvPr/>
          </p:nvSpPr>
          <p:spPr>
            <a:xfrm>
              <a:off x="286886" y="6591034"/>
              <a:ext cx="129841" cy="1410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cs typeface="Arial" panose="020B0604020202020204" pitchFamily="34" charset="0"/>
              </a:endParaRPr>
            </a:p>
          </p:txBody>
        </p:sp>
        <p:sp>
          <p:nvSpPr>
            <p:cNvPr id="263" name="262 CuadroTexto"/>
            <p:cNvSpPr txBox="1"/>
            <p:nvPr/>
          </p:nvSpPr>
          <p:spPr>
            <a:xfrm>
              <a:off x="531091" y="6582533"/>
              <a:ext cx="944916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>
                  <a:cs typeface="Arial" panose="020B0604020202020204" pitchFamily="34" charset="0"/>
                </a:rPr>
                <a:t>R</a:t>
              </a:r>
              <a:r>
                <a:rPr lang="es-MX" sz="900" b="1" dirty="0" smtClean="0">
                  <a:cs typeface="Arial" panose="020B0604020202020204" pitchFamily="34" charset="0"/>
                </a:rPr>
                <a:t>OMP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sp>
          <p:nvSpPr>
            <p:cNvPr id="264" name="Freeform 4"/>
            <p:cNvSpPr/>
            <p:nvPr/>
          </p:nvSpPr>
          <p:spPr>
            <a:xfrm>
              <a:off x="4664446" y="6124999"/>
              <a:ext cx="1477333" cy="470602"/>
            </a:xfrm>
            <a:custGeom>
              <a:avLst/>
              <a:gdLst>
                <a:gd name="connsiteX0" fmla="*/ 1185712 w 1185712"/>
                <a:gd name="connsiteY0" fmla="*/ 157956 h 449056"/>
                <a:gd name="connsiteX1" fmla="*/ 1081209 w 1185712"/>
                <a:gd name="connsiteY1" fmla="*/ 375670 h 449056"/>
                <a:gd name="connsiteX2" fmla="*/ 724157 w 1185712"/>
                <a:gd name="connsiteY2" fmla="*/ 445339 h 449056"/>
                <a:gd name="connsiteX3" fmla="*/ 114557 w 1185712"/>
                <a:gd name="connsiteY3" fmla="*/ 279876 h 449056"/>
                <a:gd name="connsiteX4" fmla="*/ 10055 w 1185712"/>
                <a:gd name="connsiteY4" fmla="*/ 27328 h 449056"/>
                <a:gd name="connsiteX5" fmla="*/ 10055 w 1185712"/>
                <a:gd name="connsiteY5" fmla="*/ 18619 h 44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712" h="449056">
                  <a:moveTo>
                    <a:pt x="1185712" y="157956"/>
                  </a:moveTo>
                  <a:cubicBezTo>
                    <a:pt x="1171923" y="242864"/>
                    <a:pt x="1158135" y="327773"/>
                    <a:pt x="1081209" y="375670"/>
                  </a:cubicBezTo>
                  <a:cubicBezTo>
                    <a:pt x="1004283" y="423567"/>
                    <a:pt x="885266" y="461305"/>
                    <a:pt x="724157" y="445339"/>
                  </a:cubicBezTo>
                  <a:cubicBezTo>
                    <a:pt x="563048" y="429373"/>
                    <a:pt x="233574" y="349545"/>
                    <a:pt x="114557" y="279876"/>
                  </a:cubicBezTo>
                  <a:cubicBezTo>
                    <a:pt x="-4460" y="210207"/>
                    <a:pt x="27472" y="70871"/>
                    <a:pt x="10055" y="27328"/>
                  </a:cubicBezTo>
                  <a:cubicBezTo>
                    <a:pt x="-7362" y="-16215"/>
                    <a:pt x="1346" y="1202"/>
                    <a:pt x="10055" y="18619"/>
                  </a:cubicBez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5" name="Freeform 72"/>
            <p:cNvSpPr/>
            <p:nvPr/>
          </p:nvSpPr>
          <p:spPr>
            <a:xfrm>
              <a:off x="3950669" y="5751770"/>
              <a:ext cx="2215352" cy="906050"/>
            </a:xfrm>
            <a:custGeom>
              <a:avLst/>
              <a:gdLst>
                <a:gd name="connsiteX0" fmla="*/ 1801141 w 1802924"/>
                <a:gd name="connsiteY0" fmla="*/ 504036 h 872276"/>
                <a:gd name="connsiteX1" fmla="*/ 1734466 w 1802924"/>
                <a:gd name="connsiteY1" fmla="*/ 742161 h 872276"/>
                <a:gd name="connsiteX2" fmla="*/ 1353466 w 1802924"/>
                <a:gd name="connsiteY2" fmla="*/ 865986 h 872276"/>
                <a:gd name="connsiteX3" fmla="*/ 1010566 w 1802924"/>
                <a:gd name="connsiteY3" fmla="*/ 837411 h 872276"/>
                <a:gd name="connsiteX4" fmla="*/ 524791 w 1802924"/>
                <a:gd name="connsiteY4" fmla="*/ 694536 h 872276"/>
                <a:gd name="connsiteX5" fmla="*/ 191416 w 1802924"/>
                <a:gd name="connsiteY5" fmla="*/ 494511 h 872276"/>
                <a:gd name="connsiteX6" fmla="*/ 39016 w 1802924"/>
                <a:gd name="connsiteY6" fmla="*/ 275436 h 872276"/>
                <a:gd name="connsiteX7" fmla="*/ 10441 w 1802924"/>
                <a:gd name="connsiteY7" fmla="*/ 151611 h 872276"/>
                <a:gd name="connsiteX8" fmla="*/ 916 w 1802924"/>
                <a:gd name="connsiteY8" fmla="*/ 8736 h 872276"/>
                <a:gd name="connsiteX9" fmla="*/ 916 w 1802924"/>
                <a:gd name="connsiteY9" fmla="*/ 27786 h 87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2924" h="872276">
                  <a:moveTo>
                    <a:pt x="1801141" y="504036"/>
                  </a:moveTo>
                  <a:cubicBezTo>
                    <a:pt x="1805110" y="592936"/>
                    <a:pt x="1809079" y="681836"/>
                    <a:pt x="1734466" y="742161"/>
                  </a:cubicBezTo>
                  <a:cubicBezTo>
                    <a:pt x="1659853" y="802486"/>
                    <a:pt x="1474116" y="850111"/>
                    <a:pt x="1353466" y="865986"/>
                  </a:cubicBezTo>
                  <a:cubicBezTo>
                    <a:pt x="1232816" y="881861"/>
                    <a:pt x="1148678" y="865986"/>
                    <a:pt x="1010566" y="837411"/>
                  </a:cubicBezTo>
                  <a:cubicBezTo>
                    <a:pt x="872453" y="808836"/>
                    <a:pt x="661316" y="751686"/>
                    <a:pt x="524791" y="694536"/>
                  </a:cubicBezTo>
                  <a:cubicBezTo>
                    <a:pt x="388266" y="637386"/>
                    <a:pt x="272378" y="564361"/>
                    <a:pt x="191416" y="494511"/>
                  </a:cubicBezTo>
                  <a:cubicBezTo>
                    <a:pt x="110453" y="424661"/>
                    <a:pt x="69178" y="332586"/>
                    <a:pt x="39016" y="275436"/>
                  </a:cubicBezTo>
                  <a:cubicBezTo>
                    <a:pt x="8854" y="218286"/>
                    <a:pt x="16791" y="196061"/>
                    <a:pt x="10441" y="151611"/>
                  </a:cubicBezTo>
                  <a:cubicBezTo>
                    <a:pt x="4091" y="107161"/>
                    <a:pt x="2503" y="29373"/>
                    <a:pt x="916" y="8736"/>
                  </a:cubicBezTo>
                  <a:cubicBezTo>
                    <a:pt x="-671" y="-11901"/>
                    <a:pt x="122" y="7942"/>
                    <a:pt x="916" y="27786"/>
                  </a:cubicBez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6" name="Freeform 73"/>
            <p:cNvSpPr/>
            <p:nvPr/>
          </p:nvSpPr>
          <p:spPr>
            <a:xfrm>
              <a:off x="3576235" y="5581195"/>
              <a:ext cx="2589787" cy="1076626"/>
            </a:xfrm>
            <a:custGeom>
              <a:avLst/>
              <a:gdLst>
                <a:gd name="connsiteX0" fmla="*/ 2305050 w 2305050"/>
                <a:gd name="connsiteY0" fmla="*/ 762000 h 1137881"/>
                <a:gd name="connsiteX1" fmla="*/ 2228850 w 2305050"/>
                <a:gd name="connsiteY1" fmla="*/ 952500 h 1137881"/>
                <a:gd name="connsiteX2" fmla="*/ 1924050 w 2305050"/>
                <a:gd name="connsiteY2" fmla="*/ 1095375 h 1137881"/>
                <a:gd name="connsiteX3" fmla="*/ 1466850 w 2305050"/>
                <a:gd name="connsiteY3" fmla="*/ 1123950 h 1137881"/>
                <a:gd name="connsiteX4" fmla="*/ 762000 w 2305050"/>
                <a:gd name="connsiteY4" fmla="*/ 895350 h 1137881"/>
                <a:gd name="connsiteX5" fmla="*/ 285750 w 2305050"/>
                <a:gd name="connsiteY5" fmla="*/ 609600 h 1137881"/>
                <a:gd name="connsiteX6" fmla="*/ 38100 w 2305050"/>
                <a:gd name="connsiteY6" fmla="*/ 409575 h 1137881"/>
                <a:gd name="connsiteX7" fmla="*/ 9525 w 2305050"/>
                <a:gd name="connsiteY7" fmla="*/ 190500 h 1137881"/>
                <a:gd name="connsiteX8" fmla="*/ 0 w 2305050"/>
                <a:gd name="connsiteY8" fmla="*/ 0 h 1137881"/>
                <a:gd name="connsiteX9" fmla="*/ 0 w 2305050"/>
                <a:gd name="connsiteY9" fmla="*/ 0 h 113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0" h="1137881">
                  <a:moveTo>
                    <a:pt x="2305050" y="762000"/>
                  </a:moveTo>
                  <a:cubicBezTo>
                    <a:pt x="2298700" y="829469"/>
                    <a:pt x="2292350" y="896938"/>
                    <a:pt x="2228850" y="952500"/>
                  </a:cubicBezTo>
                  <a:cubicBezTo>
                    <a:pt x="2165350" y="1008062"/>
                    <a:pt x="2051050" y="1066800"/>
                    <a:pt x="1924050" y="1095375"/>
                  </a:cubicBezTo>
                  <a:cubicBezTo>
                    <a:pt x="1797050" y="1123950"/>
                    <a:pt x="1660525" y="1157287"/>
                    <a:pt x="1466850" y="1123950"/>
                  </a:cubicBezTo>
                  <a:cubicBezTo>
                    <a:pt x="1273175" y="1090613"/>
                    <a:pt x="958850" y="981075"/>
                    <a:pt x="762000" y="895350"/>
                  </a:cubicBezTo>
                  <a:cubicBezTo>
                    <a:pt x="565150" y="809625"/>
                    <a:pt x="406400" y="690562"/>
                    <a:pt x="285750" y="609600"/>
                  </a:cubicBezTo>
                  <a:cubicBezTo>
                    <a:pt x="165100" y="528638"/>
                    <a:pt x="84137" y="479425"/>
                    <a:pt x="38100" y="409575"/>
                  </a:cubicBezTo>
                  <a:cubicBezTo>
                    <a:pt x="-7937" y="339725"/>
                    <a:pt x="15875" y="258762"/>
                    <a:pt x="9525" y="190500"/>
                  </a:cubicBezTo>
                  <a:cubicBezTo>
                    <a:pt x="3175" y="122237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7" name="Freeform 74"/>
            <p:cNvSpPr/>
            <p:nvPr/>
          </p:nvSpPr>
          <p:spPr>
            <a:xfrm>
              <a:off x="2908446" y="4317367"/>
              <a:ext cx="3257576" cy="2340453"/>
            </a:xfrm>
            <a:custGeom>
              <a:avLst/>
              <a:gdLst>
                <a:gd name="connsiteX0" fmla="*/ 2927682 w 2927682"/>
                <a:gd name="connsiteY0" fmla="*/ 2114550 h 2505803"/>
                <a:gd name="connsiteX1" fmla="*/ 2851482 w 2927682"/>
                <a:gd name="connsiteY1" fmla="*/ 2343150 h 2505803"/>
                <a:gd name="connsiteX2" fmla="*/ 2622882 w 2927682"/>
                <a:gd name="connsiteY2" fmla="*/ 2447925 h 2505803"/>
                <a:gd name="connsiteX3" fmla="*/ 2289507 w 2927682"/>
                <a:gd name="connsiteY3" fmla="*/ 2505075 h 2505803"/>
                <a:gd name="connsiteX4" fmla="*/ 1718007 w 2927682"/>
                <a:gd name="connsiteY4" fmla="*/ 2409825 h 2505803"/>
                <a:gd name="connsiteX5" fmla="*/ 860757 w 2927682"/>
                <a:gd name="connsiteY5" fmla="*/ 2000250 h 2505803"/>
                <a:gd name="connsiteX6" fmla="*/ 470232 w 2927682"/>
                <a:gd name="connsiteY6" fmla="*/ 1724025 h 2505803"/>
                <a:gd name="connsiteX7" fmla="*/ 98757 w 2927682"/>
                <a:gd name="connsiteY7" fmla="*/ 1314450 h 2505803"/>
                <a:gd name="connsiteX8" fmla="*/ 3507 w 2927682"/>
                <a:gd name="connsiteY8" fmla="*/ 857250 h 2505803"/>
                <a:gd name="connsiteX9" fmla="*/ 22557 w 2927682"/>
                <a:gd name="connsiteY9" fmla="*/ 542925 h 2505803"/>
                <a:gd name="connsiteX10" fmla="*/ 41607 w 2927682"/>
                <a:gd name="connsiteY10" fmla="*/ 352425 h 2505803"/>
                <a:gd name="connsiteX11" fmla="*/ 60657 w 2927682"/>
                <a:gd name="connsiteY11" fmla="*/ 0 h 2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7682" h="2505803">
                  <a:moveTo>
                    <a:pt x="2927682" y="2114550"/>
                  </a:moveTo>
                  <a:cubicBezTo>
                    <a:pt x="2914982" y="2201069"/>
                    <a:pt x="2902282" y="2287588"/>
                    <a:pt x="2851482" y="2343150"/>
                  </a:cubicBezTo>
                  <a:cubicBezTo>
                    <a:pt x="2800682" y="2398712"/>
                    <a:pt x="2716544" y="2420938"/>
                    <a:pt x="2622882" y="2447925"/>
                  </a:cubicBezTo>
                  <a:cubicBezTo>
                    <a:pt x="2529220" y="2474912"/>
                    <a:pt x="2440319" y="2511425"/>
                    <a:pt x="2289507" y="2505075"/>
                  </a:cubicBezTo>
                  <a:cubicBezTo>
                    <a:pt x="2138695" y="2498725"/>
                    <a:pt x="1956132" y="2493963"/>
                    <a:pt x="1718007" y="2409825"/>
                  </a:cubicBezTo>
                  <a:cubicBezTo>
                    <a:pt x="1479882" y="2325688"/>
                    <a:pt x="1068720" y="2114550"/>
                    <a:pt x="860757" y="2000250"/>
                  </a:cubicBezTo>
                  <a:cubicBezTo>
                    <a:pt x="652794" y="1885950"/>
                    <a:pt x="597232" y="1838325"/>
                    <a:pt x="470232" y="1724025"/>
                  </a:cubicBezTo>
                  <a:cubicBezTo>
                    <a:pt x="343232" y="1609725"/>
                    <a:pt x="176545" y="1458913"/>
                    <a:pt x="98757" y="1314450"/>
                  </a:cubicBezTo>
                  <a:cubicBezTo>
                    <a:pt x="20969" y="1169987"/>
                    <a:pt x="16207" y="985837"/>
                    <a:pt x="3507" y="857250"/>
                  </a:cubicBezTo>
                  <a:cubicBezTo>
                    <a:pt x="-9193" y="728663"/>
                    <a:pt x="16207" y="627062"/>
                    <a:pt x="22557" y="542925"/>
                  </a:cubicBezTo>
                  <a:cubicBezTo>
                    <a:pt x="28907" y="458788"/>
                    <a:pt x="35257" y="442912"/>
                    <a:pt x="41607" y="352425"/>
                  </a:cubicBezTo>
                  <a:cubicBezTo>
                    <a:pt x="47957" y="261938"/>
                    <a:pt x="54307" y="130969"/>
                    <a:pt x="60657" y="0"/>
                  </a:cubicBez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8" name="Freeform 76"/>
            <p:cNvSpPr/>
            <p:nvPr/>
          </p:nvSpPr>
          <p:spPr>
            <a:xfrm>
              <a:off x="1800483" y="2846678"/>
              <a:ext cx="607600" cy="1362248"/>
            </a:xfrm>
            <a:custGeom>
              <a:avLst/>
              <a:gdLst>
                <a:gd name="connsiteX0" fmla="*/ 539397 w 539397"/>
                <a:gd name="connsiteY0" fmla="*/ 1352550 h 1352550"/>
                <a:gd name="connsiteX1" fmla="*/ 225072 w 539397"/>
                <a:gd name="connsiteY1" fmla="*/ 723900 h 1352550"/>
                <a:gd name="connsiteX2" fmla="*/ 15522 w 539397"/>
                <a:gd name="connsiteY2" fmla="*/ 295275 h 1352550"/>
                <a:gd name="connsiteX3" fmla="*/ 15522 w 539397"/>
                <a:gd name="connsiteY3" fmla="*/ 0 h 1352550"/>
                <a:gd name="connsiteX4" fmla="*/ 15522 w 539397"/>
                <a:gd name="connsiteY4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97" h="1352550">
                  <a:moveTo>
                    <a:pt x="539397" y="1352550"/>
                  </a:moveTo>
                  <a:lnTo>
                    <a:pt x="225072" y="723900"/>
                  </a:lnTo>
                  <a:cubicBezTo>
                    <a:pt x="137760" y="547688"/>
                    <a:pt x="50447" y="415925"/>
                    <a:pt x="15522" y="295275"/>
                  </a:cubicBezTo>
                  <a:cubicBezTo>
                    <a:pt x="-19403" y="174625"/>
                    <a:pt x="15522" y="0"/>
                    <a:pt x="15522" y="0"/>
                  </a:cubicBezTo>
                  <a:lnTo>
                    <a:pt x="15522" y="0"/>
                  </a:ln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9" name="Freeform 77"/>
            <p:cNvSpPr/>
            <p:nvPr/>
          </p:nvSpPr>
          <p:spPr>
            <a:xfrm>
              <a:off x="5821997" y="5415409"/>
              <a:ext cx="407829" cy="207148"/>
            </a:xfrm>
            <a:custGeom>
              <a:avLst/>
              <a:gdLst>
                <a:gd name="connsiteX0" fmla="*/ 408342 w 408342"/>
                <a:gd name="connsiteY0" fmla="*/ 184882 h 184882"/>
                <a:gd name="connsiteX1" fmla="*/ 360717 w 408342"/>
                <a:gd name="connsiteY1" fmla="*/ 108682 h 184882"/>
                <a:gd name="connsiteX2" fmla="*/ 255942 w 408342"/>
                <a:gd name="connsiteY2" fmla="*/ 51532 h 184882"/>
                <a:gd name="connsiteX3" fmla="*/ 122592 w 408342"/>
                <a:gd name="connsiteY3" fmla="*/ 3907 h 184882"/>
                <a:gd name="connsiteX4" fmla="*/ 8292 w 408342"/>
                <a:gd name="connsiteY4" fmla="*/ 3907 h 184882"/>
                <a:gd name="connsiteX5" fmla="*/ 17817 w 408342"/>
                <a:gd name="connsiteY5" fmla="*/ 13432 h 18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342" h="184882">
                  <a:moveTo>
                    <a:pt x="408342" y="184882"/>
                  </a:moveTo>
                  <a:cubicBezTo>
                    <a:pt x="397229" y="157894"/>
                    <a:pt x="386117" y="130907"/>
                    <a:pt x="360717" y="108682"/>
                  </a:cubicBezTo>
                  <a:cubicBezTo>
                    <a:pt x="335317" y="86457"/>
                    <a:pt x="295629" y="68994"/>
                    <a:pt x="255942" y="51532"/>
                  </a:cubicBezTo>
                  <a:cubicBezTo>
                    <a:pt x="216254" y="34069"/>
                    <a:pt x="163867" y="11844"/>
                    <a:pt x="122592" y="3907"/>
                  </a:cubicBezTo>
                  <a:cubicBezTo>
                    <a:pt x="81317" y="-4030"/>
                    <a:pt x="25754" y="2320"/>
                    <a:pt x="8292" y="3907"/>
                  </a:cubicBezTo>
                  <a:cubicBezTo>
                    <a:pt x="-9170" y="5494"/>
                    <a:pt x="4323" y="9463"/>
                    <a:pt x="17817" y="13432"/>
                  </a:cubicBez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kern="0" dirty="0">
                <a:solidFill>
                  <a:srgbClr val="FFFFFF"/>
                </a:solidFill>
              </a:endParaRPr>
            </a:p>
          </p:txBody>
        </p:sp>
        <p:sp>
          <p:nvSpPr>
            <p:cNvPr id="270" name="Freeform 295"/>
            <p:cNvSpPr/>
            <p:nvPr/>
          </p:nvSpPr>
          <p:spPr>
            <a:xfrm flipH="1">
              <a:off x="1927228" y="3768454"/>
              <a:ext cx="569175" cy="685217"/>
            </a:xfrm>
            <a:custGeom>
              <a:avLst/>
              <a:gdLst>
                <a:gd name="connsiteX0" fmla="*/ 776646 w 776646"/>
                <a:gd name="connsiteY0" fmla="*/ 811161 h 811161"/>
                <a:gd name="connsiteX1" fmla="*/ 651285 w 776646"/>
                <a:gd name="connsiteY1" fmla="*/ 722671 h 811161"/>
                <a:gd name="connsiteX2" fmla="*/ 157214 w 776646"/>
                <a:gd name="connsiteY2" fmla="*/ 412955 h 811161"/>
                <a:gd name="connsiteX3" fmla="*/ 17104 w 776646"/>
                <a:gd name="connsiteY3" fmla="*/ 221225 h 811161"/>
                <a:gd name="connsiteX4" fmla="*/ 2356 w 776646"/>
                <a:gd name="connsiteY4" fmla="*/ 0 h 811161"/>
                <a:gd name="connsiteX5" fmla="*/ 2356 w 776646"/>
                <a:gd name="connsiteY5" fmla="*/ 0 h 811161"/>
                <a:gd name="connsiteX0" fmla="*/ 775513 w 775513"/>
                <a:gd name="connsiteY0" fmla="*/ 823869 h 823869"/>
                <a:gd name="connsiteX1" fmla="*/ 650152 w 775513"/>
                <a:gd name="connsiteY1" fmla="*/ 735379 h 823869"/>
                <a:gd name="connsiteX2" fmla="*/ 156081 w 775513"/>
                <a:gd name="connsiteY2" fmla="*/ 425663 h 823869"/>
                <a:gd name="connsiteX3" fmla="*/ 15971 w 775513"/>
                <a:gd name="connsiteY3" fmla="*/ 233933 h 823869"/>
                <a:gd name="connsiteX4" fmla="*/ 1512 w 775513"/>
                <a:gd name="connsiteY4" fmla="*/ 17184 h 823869"/>
                <a:gd name="connsiteX5" fmla="*/ 1223 w 775513"/>
                <a:gd name="connsiteY5" fmla="*/ 12708 h 823869"/>
                <a:gd name="connsiteX6" fmla="*/ 1223 w 775513"/>
                <a:gd name="connsiteY6" fmla="*/ 12708 h 823869"/>
                <a:gd name="connsiteX0" fmla="*/ 864074 w 864074"/>
                <a:gd name="connsiteY0" fmla="*/ 823869 h 823869"/>
                <a:gd name="connsiteX1" fmla="*/ 738713 w 864074"/>
                <a:gd name="connsiteY1" fmla="*/ 735379 h 823869"/>
                <a:gd name="connsiteX2" fmla="*/ 244642 w 864074"/>
                <a:gd name="connsiteY2" fmla="*/ 425663 h 823869"/>
                <a:gd name="connsiteX3" fmla="*/ 3776 w 864074"/>
                <a:gd name="connsiteY3" fmla="*/ 132966 h 823869"/>
                <a:gd name="connsiteX4" fmla="*/ 90073 w 864074"/>
                <a:gd name="connsiteY4" fmla="*/ 17184 h 823869"/>
                <a:gd name="connsiteX5" fmla="*/ 89784 w 864074"/>
                <a:gd name="connsiteY5" fmla="*/ 12708 h 823869"/>
                <a:gd name="connsiteX6" fmla="*/ 89784 w 864074"/>
                <a:gd name="connsiteY6" fmla="*/ 12708 h 823869"/>
                <a:gd name="connsiteX0" fmla="*/ 1011334 w 1011334"/>
                <a:gd name="connsiteY0" fmla="*/ 823869 h 823869"/>
                <a:gd name="connsiteX1" fmla="*/ 885973 w 1011334"/>
                <a:gd name="connsiteY1" fmla="*/ 735379 h 823869"/>
                <a:gd name="connsiteX2" fmla="*/ 391902 w 1011334"/>
                <a:gd name="connsiteY2" fmla="*/ 425663 h 823869"/>
                <a:gd name="connsiteX3" fmla="*/ 1771 w 1011334"/>
                <a:gd name="connsiteY3" fmla="*/ 44888 h 823869"/>
                <a:gd name="connsiteX4" fmla="*/ 237333 w 1011334"/>
                <a:gd name="connsiteY4" fmla="*/ 17184 h 823869"/>
                <a:gd name="connsiteX5" fmla="*/ 237044 w 1011334"/>
                <a:gd name="connsiteY5" fmla="*/ 12708 h 823869"/>
                <a:gd name="connsiteX6" fmla="*/ 237044 w 1011334"/>
                <a:gd name="connsiteY6" fmla="*/ 12708 h 823869"/>
                <a:gd name="connsiteX0" fmla="*/ 1096747 w 1096747"/>
                <a:gd name="connsiteY0" fmla="*/ 839533 h 839533"/>
                <a:gd name="connsiteX1" fmla="*/ 971386 w 1096747"/>
                <a:gd name="connsiteY1" fmla="*/ 751043 h 839533"/>
                <a:gd name="connsiteX2" fmla="*/ 477315 w 1096747"/>
                <a:gd name="connsiteY2" fmla="*/ 441327 h 839533"/>
                <a:gd name="connsiteX3" fmla="*/ 1357 w 1096747"/>
                <a:gd name="connsiteY3" fmla="*/ 21883 h 839533"/>
                <a:gd name="connsiteX4" fmla="*/ 322746 w 1096747"/>
                <a:gd name="connsiteY4" fmla="*/ 32848 h 839533"/>
                <a:gd name="connsiteX5" fmla="*/ 322457 w 1096747"/>
                <a:gd name="connsiteY5" fmla="*/ 28372 h 839533"/>
                <a:gd name="connsiteX6" fmla="*/ 322457 w 1096747"/>
                <a:gd name="connsiteY6" fmla="*/ 28372 h 839533"/>
                <a:gd name="connsiteX0" fmla="*/ 1425410 w 1445069"/>
                <a:gd name="connsiteY0" fmla="*/ 835646 h 835646"/>
                <a:gd name="connsiteX1" fmla="*/ 1300049 w 1445069"/>
                <a:gd name="connsiteY1" fmla="*/ 747156 h 835646"/>
                <a:gd name="connsiteX2" fmla="*/ 42190 w 1445069"/>
                <a:gd name="connsiteY2" fmla="*/ 380464 h 835646"/>
                <a:gd name="connsiteX3" fmla="*/ 330020 w 1445069"/>
                <a:gd name="connsiteY3" fmla="*/ 17996 h 835646"/>
                <a:gd name="connsiteX4" fmla="*/ 651409 w 1445069"/>
                <a:gd name="connsiteY4" fmla="*/ 28961 h 835646"/>
                <a:gd name="connsiteX5" fmla="*/ 651120 w 1445069"/>
                <a:gd name="connsiteY5" fmla="*/ 24485 h 835646"/>
                <a:gd name="connsiteX6" fmla="*/ 651120 w 1445069"/>
                <a:gd name="connsiteY6" fmla="*/ 24485 h 835646"/>
                <a:gd name="connsiteX0" fmla="*/ 1804792 w 1804792"/>
                <a:gd name="connsiteY0" fmla="*/ 835646 h 837100"/>
                <a:gd name="connsiteX1" fmla="*/ 61645 w 1804792"/>
                <a:gd name="connsiteY1" fmla="*/ 789887 h 837100"/>
                <a:gd name="connsiteX2" fmla="*/ 421572 w 1804792"/>
                <a:gd name="connsiteY2" fmla="*/ 380464 h 837100"/>
                <a:gd name="connsiteX3" fmla="*/ 709402 w 1804792"/>
                <a:gd name="connsiteY3" fmla="*/ 17996 h 837100"/>
                <a:gd name="connsiteX4" fmla="*/ 1030791 w 1804792"/>
                <a:gd name="connsiteY4" fmla="*/ 28961 h 837100"/>
                <a:gd name="connsiteX5" fmla="*/ 1030502 w 1804792"/>
                <a:gd name="connsiteY5" fmla="*/ 24485 h 837100"/>
                <a:gd name="connsiteX6" fmla="*/ 1030502 w 1804792"/>
                <a:gd name="connsiteY6" fmla="*/ 24485 h 837100"/>
                <a:gd name="connsiteX0" fmla="*/ 1743819 w 1743819"/>
                <a:gd name="connsiteY0" fmla="*/ 835646 h 888644"/>
                <a:gd name="connsiteX1" fmla="*/ 672 w 1743819"/>
                <a:gd name="connsiteY1" fmla="*/ 789887 h 888644"/>
                <a:gd name="connsiteX2" fmla="*/ 360599 w 1743819"/>
                <a:gd name="connsiteY2" fmla="*/ 380464 h 888644"/>
                <a:gd name="connsiteX3" fmla="*/ 648429 w 1743819"/>
                <a:gd name="connsiteY3" fmla="*/ 17996 h 888644"/>
                <a:gd name="connsiteX4" fmla="*/ 969818 w 1743819"/>
                <a:gd name="connsiteY4" fmla="*/ 28961 h 888644"/>
                <a:gd name="connsiteX5" fmla="*/ 969529 w 1743819"/>
                <a:gd name="connsiteY5" fmla="*/ 24485 h 888644"/>
                <a:gd name="connsiteX6" fmla="*/ 969529 w 1743819"/>
                <a:gd name="connsiteY6" fmla="*/ 24485 h 888644"/>
                <a:gd name="connsiteX0" fmla="*/ 257 w 1445471"/>
                <a:gd name="connsiteY0" fmla="*/ 892622 h 892622"/>
                <a:gd name="connsiteX1" fmla="*/ 476304 w 1445471"/>
                <a:gd name="connsiteY1" fmla="*/ 789887 h 892622"/>
                <a:gd name="connsiteX2" fmla="*/ 836231 w 1445471"/>
                <a:gd name="connsiteY2" fmla="*/ 380464 h 892622"/>
                <a:gd name="connsiteX3" fmla="*/ 1124061 w 1445471"/>
                <a:gd name="connsiteY3" fmla="*/ 17996 h 892622"/>
                <a:gd name="connsiteX4" fmla="*/ 1445450 w 1445471"/>
                <a:gd name="connsiteY4" fmla="*/ 28961 h 892622"/>
                <a:gd name="connsiteX5" fmla="*/ 1445161 w 1445471"/>
                <a:gd name="connsiteY5" fmla="*/ 24485 h 892622"/>
                <a:gd name="connsiteX6" fmla="*/ 1445161 w 1445471"/>
                <a:gd name="connsiteY6" fmla="*/ 24485 h 892622"/>
                <a:gd name="connsiteX0" fmla="*/ 352 w 1445566"/>
                <a:gd name="connsiteY0" fmla="*/ 892622 h 892622"/>
                <a:gd name="connsiteX1" fmla="*/ 380856 w 1445566"/>
                <a:gd name="connsiteY1" fmla="*/ 647383 h 892622"/>
                <a:gd name="connsiteX2" fmla="*/ 836326 w 1445566"/>
                <a:gd name="connsiteY2" fmla="*/ 380464 h 892622"/>
                <a:gd name="connsiteX3" fmla="*/ 1124156 w 1445566"/>
                <a:gd name="connsiteY3" fmla="*/ 17996 h 892622"/>
                <a:gd name="connsiteX4" fmla="*/ 1445545 w 1445566"/>
                <a:gd name="connsiteY4" fmla="*/ 28961 h 892622"/>
                <a:gd name="connsiteX5" fmla="*/ 1445256 w 1445566"/>
                <a:gd name="connsiteY5" fmla="*/ 24485 h 892622"/>
                <a:gd name="connsiteX6" fmla="*/ 1445256 w 1445566"/>
                <a:gd name="connsiteY6" fmla="*/ 24485 h 892622"/>
                <a:gd name="connsiteX0" fmla="*/ 332 w 1445546"/>
                <a:gd name="connsiteY0" fmla="*/ 887431 h 887431"/>
                <a:gd name="connsiteX1" fmla="*/ 380836 w 1445546"/>
                <a:gd name="connsiteY1" fmla="*/ 642192 h 887431"/>
                <a:gd name="connsiteX2" fmla="*/ 740763 w 1445546"/>
                <a:gd name="connsiteY2" fmla="*/ 296896 h 887431"/>
                <a:gd name="connsiteX3" fmla="*/ 1124136 w 1445546"/>
                <a:gd name="connsiteY3" fmla="*/ 12805 h 887431"/>
                <a:gd name="connsiteX4" fmla="*/ 1445525 w 1445546"/>
                <a:gd name="connsiteY4" fmla="*/ 23770 h 887431"/>
                <a:gd name="connsiteX5" fmla="*/ 1445236 w 1445546"/>
                <a:gd name="connsiteY5" fmla="*/ 19294 h 887431"/>
                <a:gd name="connsiteX6" fmla="*/ 1445236 w 1445546"/>
                <a:gd name="connsiteY6" fmla="*/ 19294 h 88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5546" h="887431">
                  <a:moveTo>
                    <a:pt x="332" y="887431"/>
                  </a:moveTo>
                  <a:cubicBezTo>
                    <a:pt x="-10729" y="876370"/>
                    <a:pt x="257431" y="740615"/>
                    <a:pt x="380836" y="642192"/>
                  </a:cubicBezTo>
                  <a:cubicBezTo>
                    <a:pt x="504241" y="543769"/>
                    <a:pt x="616880" y="401794"/>
                    <a:pt x="740763" y="296896"/>
                  </a:cubicBezTo>
                  <a:cubicBezTo>
                    <a:pt x="864646" y="191998"/>
                    <a:pt x="1006676" y="58326"/>
                    <a:pt x="1124136" y="12805"/>
                  </a:cubicBezTo>
                  <a:cubicBezTo>
                    <a:pt x="1241596" y="-32716"/>
                    <a:pt x="1447983" y="60641"/>
                    <a:pt x="1445525" y="23770"/>
                  </a:cubicBezTo>
                  <a:cubicBezTo>
                    <a:pt x="1443067" y="-13101"/>
                    <a:pt x="1444662" y="21114"/>
                    <a:pt x="1445236" y="19294"/>
                  </a:cubicBezTo>
                  <a:lnTo>
                    <a:pt x="1445236" y="19294"/>
                  </a:ln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1" name="Freeform 296"/>
            <p:cNvSpPr/>
            <p:nvPr/>
          </p:nvSpPr>
          <p:spPr>
            <a:xfrm>
              <a:off x="256386" y="1542637"/>
              <a:ext cx="2974423" cy="4204074"/>
            </a:xfrm>
            <a:custGeom>
              <a:avLst/>
              <a:gdLst>
                <a:gd name="connsiteX0" fmla="*/ 2479700 w 2479700"/>
                <a:gd name="connsiteY0" fmla="*/ 4124325 h 4124325"/>
                <a:gd name="connsiteX1" fmla="*/ 2184425 w 2479700"/>
                <a:gd name="connsiteY1" fmla="*/ 3857625 h 4124325"/>
                <a:gd name="connsiteX2" fmla="*/ 1660550 w 2479700"/>
                <a:gd name="connsiteY2" fmla="*/ 3543300 h 4124325"/>
                <a:gd name="connsiteX3" fmla="*/ 841400 w 2479700"/>
                <a:gd name="connsiteY3" fmla="*/ 2828925 h 4124325"/>
                <a:gd name="connsiteX4" fmla="*/ 517550 w 2479700"/>
                <a:gd name="connsiteY4" fmla="*/ 2200275 h 4124325"/>
                <a:gd name="connsiteX5" fmla="*/ 203225 w 2479700"/>
                <a:gd name="connsiteY5" fmla="*/ 1447800 h 4124325"/>
                <a:gd name="connsiteX6" fmla="*/ 50825 w 2479700"/>
                <a:gd name="connsiteY6" fmla="*/ 800100 h 4124325"/>
                <a:gd name="connsiteX7" fmla="*/ 3200 w 2479700"/>
                <a:gd name="connsiteY7" fmla="*/ 304800 h 4124325"/>
                <a:gd name="connsiteX8" fmla="*/ 127025 w 2479700"/>
                <a:gd name="connsiteY8" fmla="*/ 0 h 4124325"/>
                <a:gd name="connsiteX0" fmla="*/ 2477096 w 2477096"/>
                <a:gd name="connsiteY0" fmla="*/ 4124325 h 4124325"/>
                <a:gd name="connsiteX1" fmla="*/ 2181821 w 2477096"/>
                <a:gd name="connsiteY1" fmla="*/ 3857625 h 4124325"/>
                <a:gd name="connsiteX2" fmla="*/ 1657946 w 2477096"/>
                <a:gd name="connsiteY2" fmla="*/ 3543300 h 4124325"/>
                <a:gd name="connsiteX3" fmla="*/ 838796 w 2477096"/>
                <a:gd name="connsiteY3" fmla="*/ 2828925 h 4124325"/>
                <a:gd name="connsiteX4" fmla="*/ 514946 w 2477096"/>
                <a:gd name="connsiteY4" fmla="*/ 2200275 h 4124325"/>
                <a:gd name="connsiteX5" fmla="*/ 200621 w 2477096"/>
                <a:gd name="connsiteY5" fmla="*/ 1447800 h 4124325"/>
                <a:gd name="connsiteX6" fmla="*/ 215546 w 2477096"/>
                <a:gd name="connsiteY6" fmla="*/ 808809 h 4124325"/>
                <a:gd name="connsiteX7" fmla="*/ 596 w 2477096"/>
                <a:gd name="connsiteY7" fmla="*/ 304800 h 4124325"/>
                <a:gd name="connsiteX8" fmla="*/ 124421 w 2477096"/>
                <a:gd name="connsiteY8" fmla="*/ 0 h 4124325"/>
                <a:gd name="connsiteX0" fmla="*/ 2477183 w 2477183"/>
                <a:gd name="connsiteY0" fmla="*/ 4124325 h 4124325"/>
                <a:gd name="connsiteX1" fmla="*/ 2181908 w 2477183"/>
                <a:gd name="connsiteY1" fmla="*/ 3857625 h 4124325"/>
                <a:gd name="connsiteX2" fmla="*/ 1658033 w 2477183"/>
                <a:gd name="connsiteY2" fmla="*/ 3543300 h 4124325"/>
                <a:gd name="connsiteX3" fmla="*/ 838883 w 2477183"/>
                <a:gd name="connsiteY3" fmla="*/ 2828925 h 4124325"/>
                <a:gd name="connsiteX4" fmla="*/ 515033 w 2477183"/>
                <a:gd name="connsiteY4" fmla="*/ 2200275 h 4124325"/>
                <a:gd name="connsiteX5" fmla="*/ 360759 w 2477183"/>
                <a:gd name="connsiteY5" fmla="*/ 1395544 h 4124325"/>
                <a:gd name="connsiteX6" fmla="*/ 215633 w 2477183"/>
                <a:gd name="connsiteY6" fmla="*/ 808809 h 4124325"/>
                <a:gd name="connsiteX7" fmla="*/ 683 w 2477183"/>
                <a:gd name="connsiteY7" fmla="*/ 304800 h 4124325"/>
                <a:gd name="connsiteX8" fmla="*/ 124508 w 2477183"/>
                <a:gd name="connsiteY8" fmla="*/ 0 h 4124325"/>
                <a:gd name="connsiteX0" fmla="*/ 2477183 w 2477183"/>
                <a:gd name="connsiteY0" fmla="*/ 4124325 h 4124325"/>
                <a:gd name="connsiteX1" fmla="*/ 2181908 w 2477183"/>
                <a:gd name="connsiteY1" fmla="*/ 3857625 h 4124325"/>
                <a:gd name="connsiteX2" fmla="*/ 1658033 w 2477183"/>
                <a:gd name="connsiteY2" fmla="*/ 3543300 h 4124325"/>
                <a:gd name="connsiteX3" fmla="*/ 838883 w 2477183"/>
                <a:gd name="connsiteY3" fmla="*/ 2828925 h 4124325"/>
                <a:gd name="connsiteX4" fmla="*/ 645983 w 2477183"/>
                <a:gd name="connsiteY4" fmla="*/ 2060926 h 4124325"/>
                <a:gd name="connsiteX5" fmla="*/ 360759 w 2477183"/>
                <a:gd name="connsiteY5" fmla="*/ 1395544 h 4124325"/>
                <a:gd name="connsiteX6" fmla="*/ 215633 w 2477183"/>
                <a:gd name="connsiteY6" fmla="*/ 808809 h 4124325"/>
                <a:gd name="connsiteX7" fmla="*/ 683 w 2477183"/>
                <a:gd name="connsiteY7" fmla="*/ 304800 h 4124325"/>
                <a:gd name="connsiteX8" fmla="*/ 124508 w 2477183"/>
                <a:gd name="connsiteY8" fmla="*/ 0 h 4124325"/>
                <a:gd name="connsiteX0" fmla="*/ 2477183 w 2477183"/>
                <a:gd name="connsiteY0" fmla="*/ 4124325 h 4124325"/>
                <a:gd name="connsiteX1" fmla="*/ 2181908 w 2477183"/>
                <a:gd name="connsiteY1" fmla="*/ 3857625 h 4124325"/>
                <a:gd name="connsiteX2" fmla="*/ 1658033 w 2477183"/>
                <a:gd name="connsiteY2" fmla="*/ 3543300 h 4124325"/>
                <a:gd name="connsiteX3" fmla="*/ 1042583 w 2477183"/>
                <a:gd name="connsiteY3" fmla="*/ 2637321 h 4124325"/>
                <a:gd name="connsiteX4" fmla="*/ 645983 w 2477183"/>
                <a:gd name="connsiteY4" fmla="*/ 2060926 h 4124325"/>
                <a:gd name="connsiteX5" fmla="*/ 360759 w 2477183"/>
                <a:gd name="connsiteY5" fmla="*/ 1395544 h 4124325"/>
                <a:gd name="connsiteX6" fmla="*/ 215633 w 2477183"/>
                <a:gd name="connsiteY6" fmla="*/ 808809 h 4124325"/>
                <a:gd name="connsiteX7" fmla="*/ 683 w 2477183"/>
                <a:gd name="connsiteY7" fmla="*/ 304800 h 4124325"/>
                <a:gd name="connsiteX8" fmla="*/ 124508 w 2477183"/>
                <a:gd name="connsiteY8" fmla="*/ 0 h 4124325"/>
                <a:gd name="connsiteX0" fmla="*/ 2477183 w 2477183"/>
                <a:gd name="connsiteY0" fmla="*/ 4124325 h 4124325"/>
                <a:gd name="connsiteX1" fmla="*/ 2181908 w 2477183"/>
                <a:gd name="connsiteY1" fmla="*/ 3857625 h 4124325"/>
                <a:gd name="connsiteX2" fmla="*/ 1658033 w 2477183"/>
                <a:gd name="connsiteY2" fmla="*/ 3543300 h 4124325"/>
                <a:gd name="connsiteX3" fmla="*/ 1042583 w 2477183"/>
                <a:gd name="connsiteY3" fmla="*/ 2637321 h 4124325"/>
                <a:gd name="connsiteX4" fmla="*/ 675083 w 2477183"/>
                <a:gd name="connsiteY4" fmla="*/ 2034799 h 4124325"/>
                <a:gd name="connsiteX5" fmla="*/ 360759 w 2477183"/>
                <a:gd name="connsiteY5" fmla="*/ 1395544 h 4124325"/>
                <a:gd name="connsiteX6" fmla="*/ 215633 w 2477183"/>
                <a:gd name="connsiteY6" fmla="*/ 808809 h 4124325"/>
                <a:gd name="connsiteX7" fmla="*/ 683 w 2477183"/>
                <a:gd name="connsiteY7" fmla="*/ 304800 h 4124325"/>
                <a:gd name="connsiteX8" fmla="*/ 124508 w 2477183"/>
                <a:gd name="connsiteY8" fmla="*/ 0 h 4124325"/>
                <a:gd name="connsiteX0" fmla="*/ 2477183 w 2477183"/>
                <a:gd name="connsiteY0" fmla="*/ 4124325 h 4124325"/>
                <a:gd name="connsiteX1" fmla="*/ 2181908 w 2477183"/>
                <a:gd name="connsiteY1" fmla="*/ 3857625 h 4124325"/>
                <a:gd name="connsiteX2" fmla="*/ 1708958 w 2477183"/>
                <a:gd name="connsiteY2" fmla="*/ 3447498 h 4124325"/>
                <a:gd name="connsiteX3" fmla="*/ 1042583 w 2477183"/>
                <a:gd name="connsiteY3" fmla="*/ 2637321 h 4124325"/>
                <a:gd name="connsiteX4" fmla="*/ 675083 w 2477183"/>
                <a:gd name="connsiteY4" fmla="*/ 2034799 h 4124325"/>
                <a:gd name="connsiteX5" fmla="*/ 360759 w 2477183"/>
                <a:gd name="connsiteY5" fmla="*/ 1395544 h 4124325"/>
                <a:gd name="connsiteX6" fmla="*/ 215633 w 2477183"/>
                <a:gd name="connsiteY6" fmla="*/ 808809 h 4124325"/>
                <a:gd name="connsiteX7" fmla="*/ 683 w 2477183"/>
                <a:gd name="connsiteY7" fmla="*/ 304800 h 4124325"/>
                <a:gd name="connsiteX8" fmla="*/ 124508 w 2477183"/>
                <a:gd name="connsiteY8" fmla="*/ 0 h 412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7183" h="4124325">
                  <a:moveTo>
                    <a:pt x="2477183" y="4124325"/>
                  </a:moveTo>
                  <a:cubicBezTo>
                    <a:pt x="2397808" y="4039393"/>
                    <a:pt x="2309945" y="3970429"/>
                    <a:pt x="2181908" y="3857625"/>
                  </a:cubicBezTo>
                  <a:cubicBezTo>
                    <a:pt x="2053871" y="3744821"/>
                    <a:pt x="1898845" y="3650882"/>
                    <a:pt x="1708958" y="3447498"/>
                  </a:cubicBezTo>
                  <a:cubicBezTo>
                    <a:pt x="1519071" y="3244114"/>
                    <a:pt x="1214895" y="2872771"/>
                    <a:pt x="1042583" y="2637321"/>
                  </a:cubicBezTo>
                  <a:cubicBezTo>
                    <a:pt x="870271" y="2401871"/>
                    <a:pt x="788720" y="2241762"/>
                    <a:pt x="675083" y="2034799"/>
                  </a:cubicBezTo>
                  <a:cubicBezTo>
                    <a:pt x="561446" y="1827836"/>
                    <a:pt x="437334" y="1599876"/>
                    <a:pt x="360759" y="1395544"/>
                  </a:cubicBezTo>
                  <a:cubicBezTo>
                    <a:pt x="284184" y="1191212"/>
                    <a:pt x="275646" y="990600"/>
                    <a:pt x="215633" y="808809"/>
                  </a:cubicBezTo>
                  <a:cubicBezTo>
                    <a:pt x="155620" y="627018"/>
                    <a:pt x="-12017" y="438150"/>
                    <a:pt x="683" y="304800"/>
                  </a:cubicBezTo>
                  <a:cubicBezTo>
                    <a:pt x="13383" y="171450"/>
                    <a:pt x="68945" y="85725"/>
                    <a:pt x="124508" y="0"/>
                  </a:cubicBez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2" name="Freeform 25"/>
            <p:cNvSpPr/>
            <p:nvPr/>
          </p:nvSpPr>
          <p:spPr>
            <a:xfrm>
              <a:off x="5329250" y="4473938"/>
              <a:ext cx="2078797" cy="187514"/>
            </a:xfrm>
            <a:custGeom>
              <a:avLst/>
              <a:gdLst>
                <a:gd name="connsiteX0" fmla="*/ 0 w 2064775"/>
                <a:gd name="connsiteY0" fmla="*/ 0 h 258096"/>
                <a:gd name="connsiteX1" fmla="*/ 191729 w 2064775"/>
                <a:gd name="connsiteY1" fmla="*/ 7374 h 258096"/>
                <a:gd name="connsiteX2" fmla="*/ 309717 w 2064775"/>
                <a:gd name="connsiteY2" fmla="*/ 29496 h 258096"/>
                <a:gd name="connsiteX3" fmla="*/ 848033 w 2064775"/>
                <a:gd name="connsiteY3" fmla="*/ 51619 h 258096"/>
                <a:gd name="connsiteX4" fmla="*/ 1061884 w 2064775"/>
                <a:gd name="connsiteY4" fmla="*/ 81116 h 258096"/>
                <a:gd name="connsiteX5" fmla="*/ 1349478 w 2064775"/>
                <a:gd name="connsiteY5" fmla="*/ 132735 h 258096"/>
                <a:gd name="connsiteX6" fmla="*/ 1629697 w 2064775"/>
                <a:gd name="connsiteY6" fmla="*/ 169606 h 258096"/>
                <a:gd name="connsiteX7" fmla="*/ 1932039 w 2064775"/>
                <a:gd name="connsiteY7" fmla="*/ 191729 h 258096"/>
                <a:gd name="connsiteX8" fmla="*/ 2064775 w 2064775"/>
                <a:gd name="connsiteY8" fmla="*/ 258096 h 258096"/>
                <a:gd name="connsiteX9" fmla="*/ 2064775 w 2064775"/>
                <a:gd name="connsiteY9" fmla="*/ 258096 h 258096"/>
                <a:gd name="connsiteX0" fmla="*/ 0 w 2064775"/>
                <a:gd name="connsiteY0" fmla="*/ 0 h 258096"/>
                <a:gd name="connsiteX1" fmla="*/ 187074 w 2064775"/>
                <a:gd name="connsiteY1" fmla="*/ 16484 h 258096"/>
                <a:gd name="connsiteX2" fmla="*/ 309717 w 2064775"/>
                <a:gd name="connsiteY2" fmla="*/ 29496 h 258096"/>
                <a:gd name="connsiteX3" fmla="*/ 848033 w 2064775"/>
                <a:gd name="connsiteY3" fmla="*/ 51619 h 258096"/>
                <a:gd name="connsiteX4" fmla="*/ 1061884 w 2064775"/>
                <a:gd name="connsiteY4" fmla="*/ 81116 h 258096"/>
                <a:gd name="connsiteX5" fmla="*/ 1349478 w 2064775"/>
                <a:gd name="connsiteY5" fmla="*/ 132735 h 258096"/>
                <a:gd name="connsiteX6" fmla="*/ 1629697 w 2064775"/>
                <a:gd name="connsiteY6" fmla="*/ 169606 h 258096"/>
                <a:gd name="connsiteX7" fmla="*/ 1932039 w 2064775"/>
                <a:gd name="connsiteY7" fmla="*/ 191729 h 258096"/>
                <a:gd name="connsiteX8" fmla="*/ 2064775 w 2064775"/>
                <a:gd name="connsiteY8" fmla="*/ 258096 h 258096"/>
                <a:gd name="connsiteX9" fmla="*/ 2064775 w 2064775"/>
                <a:gd name="connsiteY9" fmla="*/ 258096 h 258096"/>
                <a:gd name="connsiteX0" fmla="*/ 0 w 2064775"/>
                <a:gd name="connsiteY0" fmla="*/ 0 h 258096"/>
                <a:gd name="connsiteX1" fmla="*/ 187074 w 2064775"/>
                <a:gd name="connsiteY1" fmla="*/ 9651 h 258096"/>
                <a:gd name="connsiteX2" fmla="*/ 309717 w 2064775"/>
                <a:gd name="connsiteY2" fmla="*/ 29496 h 258096"/>
                <a:gd name="connsiteX3" fmla="*/ 848033 w 2064775"/>
                <a:gd name="connsiteY3" fmla="*/ 51619 h 258096"/>
                <a:gd name="connsiteX4" fmla="*/ 1061884 w 2064775"/>
                <a:gd name="connsiteY4" fmla="*/ 81116 h 258096"/>
                <a:gd name="connsiteX5" fmla="*/ 1349478 w 2064775"/>
                <a:gd name="connsiteY5" fmla="*/ 132735 h 258096"/>
                <a:gd name="connsiteX6" fmla="*/ 1629697 w 2064775"/>
                <a:gd name="connsiteY6" fmla="*/ 169606 h 258096"/>
                <a:gd name="connsiteX7" fmla="*/ 1932039 w 2064775"/>
                <a:gd name="connsiteY7" fmla="*/ 191729 h 258096"/>
                <a:gd name="connsiteX8" fmla="*/ 2064775 w 2064775"/>
                <a:gd name="connsiteY8" fmla="*/ 258096 h 258096"/>
                <a:gd name="connsiteX9" fmla="*/ 2064775 w 2064775"/>
                <a:gd name="connsiteY9" fmla="*/ 258096 h 258096"/>
                <a:gd name="connsiteX0" fmla="*/ 0 w 2064775"/>
                <a:gd name="connsiteY0" fmla="*/ 0 h 258096"/>
                <a:gd name="connsiteX1" fmla="*/ 187074 w 2064775"/>
                <a:gd name="connsiteY1" fmla="*/ 9651 h 258096"/>
                <a:gd name="connsiteX2" fmla="*/ 312045 w 2064775"/>
                <a:gd name="connsiteY2" fmla="*/ 20385 h 258096"/>
                <a:gd name="connsiteX3" fmla="*/ 848033 w 2064775"/>
                <a:gd name="connsiteY3" fmla="*/ 51619 h 258096"/>
                <a:gd name="connsiteX4" fmla="*/ 1061884 w 2064775"/>
                <a:gd name="connsiteY4" fmla="*/ 81116 h 258096"/>
                <a:gd name="connsiteX5" fmla="*/ 1349478 w 2064775"/>
                <a:gd name="connsiteY5" fmla="*/ 132735 h 258096"/>
                <a:gd name="connsiteX6" fmla="*/ 1629697 w 2064775"/>
                <a:gd name="connsiteY6" fmla="*/ 169606 h 258096"/>
                <a:gd name="connsiteX7" fmla="*/ 1932039 w 2064775"/>
                <a:gd name="connsiteY7" fmla="*/ 191729 h 258096"/>
                <a:gd name="connsiteX8" fmla="*/ 2064775 w 2064775"/>
                <a:gd name="connsiteY8" fmla="*/ 258096 h 258096"/>
                <a:gd name="connsiteX9" fmla="*/ 2064775 w 2064775"/>
                <a:gd name="connsiteY9" fmla="*/ 258096 h 258096"/>
                <a:gd name="connsiteX0" fmla="*/ 0 w 2064775"/>
                <a:gd name="connsiteY0" fmla="*/ 0 h 258096"/>
                <a:gd name="connsiteX1" fmla="*/ 187074 w 2064775"/>
                <a:gd name="connsiteY1" fmla="*/ 9651 h 258096"/>
                <a:gd name="connsiteX2" fmla="*/ 314372 w 2064775"/>
                <a:gd name="connsiteY2" fmla="*/ 18107 h 258096"/>
                <a:gd name="connsiteX3" fmla="*/ 848033 w 2064775"/>
                <a:gd name="connsiteY3" fmla="*/ 51619 h 258096"/>
                <a:gd name="connsiteX4" fmla="*/ 1061884 w 2064775"/>
                <a:gd name="connsiteY4" fmla="*/ 81116 h 258096"/>
                <a:gd name="connsiteX5" fmla="*/ 1349478 w 2064775"/>
                <a:gd name="connsiteY5" fmla="*/ 132735 h 258096"/>
                <a:gd name="connsiteX6" fmla="*/ 1629697 w 2064775"/>
                <a:gd name="connsiteY6" fmla="*/ 169606 h 258096"/>
                <a:gd name="connsiteX7" fmla="*/ 1932039 w 2064775"/>
                <a:gd name="connsiteY7" fmla="*/ 191729 h 258096"/>
                <a:gd name="connsiteX8" fmla="*/ 2064775 w 2064775"/>
                <a:gd name="connsiteY8" fmla="*/ 258096 h 258096"/>
                <a:gd name="connsiteX9" fmla="*/ 2064775 w 2064775"/>
                <a:gd name="connsiteY9" fmla="*/ 258096 h 25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775" h="258096">
                  <a:moveTo>
                    <a:pt x="0" y="0"/>
                  </a:moveTo>
                  <a:cubicBezTo>
                    <a:pt x="70055" y="1229"/>
                    <a:pt x="134679" y="6633"/>
                    <a:pt x="187074" y="9651"/>
                  </a:cubicBezTo>
                  <a:cubicBezTo>
                    <a:pt x="239469" y="12669"/>
                    <a:pt x="204212" y="11112"/>
                    <a:pt x="314372" y="18107"/>
                  </a:cubicBezTo>
                  <a:lnTo>
                    <a:pt x="848033" y="51619"/>
                  </a:lnTo>
                  <a:cubicBezTo>
                    <a:pt x="972618" y="62120"/>
                    <a:pt x="978310" y="67597"/>
                    <a:pt x="1061884" y="81116"/>
                  </a:cubicBezTo>
                  <a:cubicBezTo>
                    <a:pt x="1145458" y="94635"/>
                    <a:pt x="1254843" y="117987"/>
                    <a:pt x="1349478" y="132735"/>
                  </a:cubicBezTo>
                  <a:cubicBezTo>
                    <a:pt x="1444113" y="147483"/>
                    <a:pt x="1532604" y="159774"/>
                    <a:pt x="1629697" y="169606"/>
                  </a:cubicBezTo>
                  <a:cubicBezTo>
                    <a:pt x="1726791" y="179438"/>
                    <a:pt x="1859526" y="176981"/>
                    <a:pt x="1932039" y="191729"/>
                  </a:cubicBezTo>
                  <a:cubicBezTo>
                    <a:pt x="2004552" y="206477"/>
                    <a:pt x="2064775" y="258096"/>
                    <a:pt x="2064775" y="258096"/>
                  </a:cubicBezTo>
                  <a:lnTo>
                    <a:pt x="2064775" y="258096"/>
                  </a:ln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kern="0" dirty="0">
                <a:solidFill>
                  <a:srgbClr val="FFFFFF"/>
                </a:solidFill>
              </a:endParaRPr>
            </a:p>
          </p:txBody>
        </p:sp>
        <p:sp>
          <p:nvSpPr>
            <p:cNvPr id="273" name="Freeform 26"/>
            <p:cNvSpPr/>
            <p:nvPr/>
          </p:nvSpPr>
          <p:spPr>
            <a:xfrm>
              <a:off x="5329121" y="4498743"/>
              <a:ext cx="472303" cy="875588"/>
            </a:xfrm>
            <a:custGeom>
              <a:avLst/>
              <a:gdLst>
                <a:gd name="connsiteX0" fmla="*/ 0 w 538316"/>
                <a:gd name="connsiteY0" fmla="*/ 0 h 1076632"/>
                <a:gd name="connsiteX1" fmla="*/ 154858 w 538316"/>
                <a:gd name="connsiteY1" fmla="*/ 125361 h 1076632"/>
                <a:gd name="connsiteX2" fmla="*/ 287593 w 538316"/>
                <a:gd name="connsiteY2" fmla="*/ 339213 h 1076632"/>
                <a:gd name="connsiteX3" fmla="*/ 346587 w 538316"/>
                <a:gd name="connsiteY3" fmla="*/ 530942 h 1076632"/>
                <a:gd name="connsiteX4" fmla="*/ 457200 w 538316"/>
                <a:gd name="connsiteY4" fmla="*/ 715296 h 1076632"/>
                <a:gd name="connsiteX5" fmla="*/ 508819 w 538316"/>
                <a:gd name="connsiteY5" fmla="*/ 840658 h 1076632"/>
                <a:gd name="connsiteX6" fmla="*/ 538316 w 538316"/>
                <a:gd name="connsiteY6" fmla="*/ 929148 h 1076632"/>
                <a:gd name="connsiteX7" fmla="*/ 508819 w 538316"/>
                <a:gd name="connsiteY7" fmla="*/ 1076632 h 1076632"/>
                <a:gd name="connsiteX8" fmla="*/ 508819 w 538316"/>
                <a:gd name="connsiteY8" fmla="*/ 1076632 h 1076632"/>
                <a:gd name="connsiteX0" fmla="*/ 0 w 538316"/>
                <a:gd name="connsiteY0" fmla="*/ 0 h 1076632"/>
                <a:gd name="connsiteX1" fmla="*/ 154858 w 538316"/>
                <a:gd name="connsiteY1" fmla="*/ 125361 h 1076632"/>
                <a:gd name="connsiteX2" fmla="*/ 287593 w 538316"/>
                <a:gd name="connsiteY2" fmla="*/ 339213 h 1076632"/>
                <a:gd name="connsiteX3" fmla="*/ 396378 w 538316"/>
                <a:gd name="connsiteY3" fmla="*/ 520025 h 1076632"/>
                <a:gd name="connsiteX4" fmla="*/ 457200 w 538316"/>
                <a:gd name="connsiteY4" fmla="*/ 715296 h 1076632"/>
                <a:gd name="connsiteX5" fmla="*/ 508819 w 538316"/>
                <a:gd name="connsiteY5" fmla="*/ 840658 h 1076632"/>
                <a:gd name="connsiteX6" fmla="*/ 538316 w 538316"/>
                <a:gd name="connsiteY6" fmla="*/ 929148 h 1076632"/>
                <a:gd name="connsiteX7" fmla="*/ 508819 w 538316"/>
                <a:gd name="connsiteY7" fmla="*/ 1076632 h 1076632"/>
                <a:gd name="connsiteX8" fmla="*/ 508819 w 538316"/>
                <a:gd name="connsiteY8" fmla="*/ 1076632 h 1076632"/>
                <a:gd name="connsiteX0" fmla="*/ 0 w 538316"/>
                <a:gd name="connsiteY0" fmla="*/ 0 h 1076632"/>
                <a:gd name="connsiteX1" fmla="*/ 154858 w 538316"/>
                <a:gd name="connsiteY1" fmla="*/ 125361 h 1076632"/>
                <a:gd name="connsiteX2" fmla="*/ 287593 w 538316"/>
                <a:gd name="connsiteY2" fmla="*/ 339213 h 1076632"/>
                <a:gd name="connsiteX3" fmla="*/ 396378 w 538316"/>
                <a:gd name="connsiteY3" fmla="*/ 520025 h 1076632"/>
                <a:gd name="connsiteX4" fmla="*/ 457200 w 538316"/>
                <a:gd name="connsiteY4" fmla="*/ 691871 h 1076632"/>
                <a:gd name="connsiteX5" fmla="*/ 508819 w 538316"/>
                <a:gd name="connsiteY5" fmla="*/ 840658 h 1076632"/>
                <a:gd name="connsiteX6" fmla="*/ 538316 w 538316"/>
                <a:gd name="connsiteY6" fmla="*/ 929148 h 1076632"/>
                <a:gd name="connsiteX7" fmla="*/ 508819 w 538316"/>
                <a:gd name="connsiteY7" fmla="*/ 1076632 h 1076632"/>
                <a:gd name="connsiteX8" fmla="*/ 508819 w 538316"/>
                <a:gd name="connsiteY8" fmla="*/ 1076632 h 1076632"/>
                <a:gd name="connsiteX0" fmla="*/ 0 w 538316"/>
                <a:gd name="connsiteY0" fmla="*/ 0 h 1076632"/>
                <a:gd name="connsiteX1" fmla="*/ 154858 w 538316"/>
                <a:gd name="connsiteY1" fmla="*/ 125361 h 1076632"/>
                <a:gd name="connsiteX2" fmla="*/ 303620 w 538316"/>
                <a:gd name="connsiteY2" fmla="*/ 339213 h 1076632"/>
                <a:gd name="connsiteX3" fmla="*/ 396378 w 538316"/>
                <a:gd name="connsiteY3" fmla="*/ 520025 h 1076632"/>
                <a:gd name="connsiteX4" fmla="*/ 457200 w 538316"/>
                <a:gd name="connsiteY4" fmla="*/ 691871 h 1076632"/>
                <a:gd name="connsiteX5" fmla="*/ 508819 w 538316"/>
                <a:gd name="connsiteY5" fmla="*/ 840658 h 1076632"/>
                <a:gd name="connsiteX6" fmla="*/ 538316 w 538316"/>
                <a:gd name="connsiteY6" fmla="*/ 929148 h 1076632"/>
                <a:gd name="connsiteX7" fmla="*/ 508819 w 538316"/>
                <a:gd name="connsiteY7" fmla="*/ 1076632 h 1076632"/>
                <a:gd name="connsiteX8" fmla="*/ 508819 w 538316"/>
                <a:gd name="connsiteY8" fmla="*/ 1076632 h 1076632"/>
                <a:gd name="connsiteX0" fmla="*/ 0 w 538316"/>
                <a:gd name="connsiteY0" fmla="*/ 0 h 1076632"/>
                <a:gd name="connsiteX1" fmla="*/ 154858 w 538316"/>
                <a:gd name="connsiteY1" fmla="*/ 125361 h 1076632"/>
                <a:gd name="connsiteX2" fmla="*/ 303620 w 538316"/>
                <a:gd name="connsiteY2" fmla="*/ 339213 h 1076632"/>
                <a:gd name="connsiteX3" fmla="*/ 396378 w 538316"/>
                <a:gd name="connsiteY3" fmla="*/ 520025 h 1076632"/>
                <a:gd name="connsiteX4" fmla="*/ 465214 w 538316"/>
                <a:gd name="connsiteY4" fmla="*/ 691871 h 1076632"/>
                <a:gd name="connsiteX5" fmla="*/ 508819 w 538316"/>
                <a:gd name="connsiteY5" fmla="*/ 840658 h 1076632"/>
                <a:gd name="connsiteX6" fmla="*/ 538316 w 538316"/>
                <a:gd name="connsiteY6" fmla="*/ 929148 h 1076632"/>
                <a:gd name="connsiteX7" fmla="*/ 508819 w 538316"/>
                <a:gd name="connsiteY7" fmla="*/ 1076632 h 1076632"/>
                <a:gd name="connsiteX8" fmla="*/ 508819 w 538316"/>
                <a:gd name="connsiteY8" fmla="*/ 1076632 h 1076632"/>
                <a:gd name="connsiteX0" fmla="*/ 0 w 538325"/>
                <a:gd name="connsiteY0" fmla="*/ 0 h 1076632"/>
                <a:gd name="connsiteX1" fmla="*/ 154858 w 538325"/>
                <a:gd name="connsiteY1" fmla="*/ 125361 h 1076632"/>
                <a:gd name="connsiteX2" fmla="*/ 303620 w 538325"/>
                <a:gd name="connsiteY2" fmla="*/ 339213 h 1076632"/>
                <a:gd name="connsiteX3" fmla="*/ 396378 w 538325"/>
                <a:gd name="connsiteY3" fmla="*/ 520025 h 1076632"/>
                <a:gd name="connsiteX4" fmla="*/ 465214 w 538325"/>
                <a:gd name="connsiteY4" fmla="*/ 691871 h 1076632"/>
                <a:gd name="connsiteX5" fmla="*/ 511490 w 538325"/>
                <a:gd name="connsiteY5" fmla="*/ 828946 h 1076632"/>
                <a:gd name="connsiteX6" fmla="*/ 538316 w 538325"/>
                <a:gd name="connsiteY6" fmla="*/ 929148 h 1076632"/>
                <a:gd name="connsiteX7" fmla="*/ 508819 w 538325"/>
                <a:gd name="connsiteY7" fmla="*/ 1076632 h 1076632"/>
                <a:gd name="connsiteX8" fmla="*/ 508819 w 538325"/>
                <a:gd name="connsiteY8" fmla="*/ 1076632 h 1076632"/>
                <a:gd name="connsiteX0" fmla="*/ 0 w 538429"/>
                <a:gd name="connsiteY0" fmla="*/ 0 h 1076632"/>
                <a:gd name="connsiteX1" fmla="*/ 154858 w 538429"/>
                <a:gd name="connsiteY1" fmla="*/ 125361 h 1076632"/>
                <a:gd name="connsiteX2" fmla="*/ 303620 w 538429"/>
                <a:gd name="connsiteY2" fmla="*/ 339213 h 1076632"/>
                <a:gd name="connsiteX3" fmla="*/ 396378 w 538429"/>
                <a:gd name="connsiteY3" fmla="*/ 520025 h 1076632"/>
                <a:gd name="connsiteX4" fmla="*/ 465214 w 538429"/>
                <a:gd name="connsiteY4" fmla="*/ 691871 h 1076632"/>
                <a:gd name="connsiteX5" fmla="*/ 516833 w 538429"/>
                <a:gd name="connsiteY5" fmla="*/ 826018 h 1076632"/>
                <a:gd name="connsiteX6" fmla="*/ 538316 w 538429"/>
                <a:gd name="connsiteY6" fmla="*/ 929148 h 1076632"/>
                <a:gd name="connsiteX7" fmla="*/ 508819 w 538429"/>
                <a:gd name="connsiteY7" fmla="*/ 1076632 h 1076632"/>
                <a:gd name="connsiteX8" fmla="*/ 508819 w 538429"/>
                <a:gd name="connsiteY8" fmla="*/ 1076632 h 107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429" h="1076632">
                  <a:moveTo>
                    <a:pt x="0" y="0"/>
                  </a:moveTo>
                  <a:cubicBezTo>
                    <a:pt x="53463" y="34413"/>
                    <a:pt x="104255" y="68825"/>
                    <a:pt x="154858" y="125361"/>
                  </a:cubicBezTo>
                  <a:cubicBezTo>
                    <a:pt x="205461" y="181897"/>
                    <a:pt x="263367" y="273436"/>
                    <a:pt x="303620" y="339213"/>
                  </a:cubicBezTo>
                  <a:cubicBezTo>
                    <a:pt x="343873" y="404990"/>
                    <a:pt x="369446" y="461249"/>
                    <a:pt x="396378" y="520025"/>
                  </a:cubicBezTo>
                  <a:cubicBezTo>
                    <a:pt x="423310" y="578801"/>
                    <a:pt x="445138" y="640872"/>
                    <a:pt x="465214" y="691871"/>
                  </a:cubicBezTo>
                  <a:cubicBezTo>
                    <a:pt x="485290" y="742870"/>
                    <a:pt x="504649" y="786472"/>
                    <a:pt x="516833" y="826018"/>
                  </a:cubicBezTo>
                  <a:cubicBezTo>
                    <a:pt x="529017" y="865564"/>
                    <a:pt x="539652" y="887379"/>
                    <a:pt x="538316" y="929148"/>
                  </a:cubicBezTo>
                  <a:cubicBezTo>
                    <a:pt x="536980" y="970917"/>
                    <a:pt x="508819" y="1076632"/>
                    <a:pt x="508819" y="1076632"/>
                  </a:cubicBezTo>
                  <a:lnTo>
                    <a:pt x="508819" y="1076632"/>
                  </a:ln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kern="0" dirty="0">
                <a:solidFill>
                  <a:srgbClr val="FFFFFF"/>
                </a:solidFill>
              </a:endParaRPr>
            </a:p>
          </p:txBody>
        </p:sp>
        <p:sp>
          <p:nvSpPr>
            <p:cNvPr id="274" name="Freeform 68"/>
            <p:cNvSpPr/>
            <p:nvPr/>
          </p:nvSpPr>
          <p:spPr>
            <a:xfrm>
              <a:off x="6269495" y="5187771"/>
              <a:ext cx="890152" cy="446408"/>
            </a:xfrm>
            <a:custGeom>
              <a:avLst/>
              <a:gdLst>
                <a:gd name="connsiteX0" fmla="*/ 0 w 435078"/>
                <a:gd name="connsiteY0" fmla="*/ 53946 h 53946"/>
                <a:gd name="connsiteX1" fmla="*/ 199103 w 435078"/>
                <a:gd name="connsiteY1" fmla="*/ 2326 h 53946"/>
                <a:gd name="connsiteX2" fmla="*/ 339213 w 435078"/>
                <a:gd name="connsiteY2" fmla="*/ 9701 h 53946"/>
                <a:gd name="connsiteX3" fmla="*/ 435078 w 435078"/>
                <a:gd name="connsiteY3" fmla="*/ 17075 h 53946"/>
                <a:gd name="connsiteX4" fmla="*/ 435078 w 435078"/>
                <a:gd name="connsiteY4" fmla="*/ 17075 h 53946"/>
                <a:gd name="connsiteX0" fmla="*/ 0 w 435078"/>
                <a:gd name="connsiteY0" fmla="*/ 44246 h 44246"/>
                <a:gd name="connsiteX1" fmla="*/ 167037 w 435078"/>
                <a:gd name="connsiteY1" fmla="*/ 7955 h 44246"/>
                <a:gd name="connsiteX2" fmla="*/ 339213 w 435078"/>
                <a:gd name="connsiteY2" fmla="*/ 1 h 44246"/>
                <a:gd name="connsiteX3" fmla="*/ 435078 w 435078"/>
                <a:gd name="connsiteY3" fmla="*/ 7375 h 44246"/>
                <a:gd name="connsiteX4" fmla="*/ 435078 w 435078"/>
                <a:gd name="connsiteY4" fmla="*/ 7375 h 4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078" h="44246">
                  <a:moveTo>
                    <a:pt x="0" y="44246"/>
                  </a:moveTo>
                  <a:cubicBezTo>
                    <a:pt x="71284" y="22123"/>
                    <a:pt x="110502" y="15329"/>
                    <a:pt x="167037" y="7955"/>
                  </a:cubicBezTo>
                  <a:cubicBezTo>
                    <a:pt x="223572" y="581"/>
                    <a:pt x="294540" y="98"/>
                    <a:pt x="339213" y="1"/>
                  </a:cubicBezTo>
                  <a:cubicBezTo>
                    <a:pt x="383886" y="-96"/>
                    <a:pt x="435078" y="7375"/>
                    <a:pt x="435078" y="7375"/>
                  </a:cubicBezTo>
                  <a:lnTo>
                    <a:pt x="435078" y="7375"/>
                  </a:ln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kern="0" dirty="0">
                <a:solidFill>
                  <a:srgbClr val="FFFFFF"/>
                </a:solidFill>
              </a:endParaRPr>
            </a:p>
          </p:txBody>
        </p:sp>
        <p:sp>
          <p:nvSpPr>
            <p:cNvPr id="275" name="Freeform 75"/>
            <p:cNvSpPr/>
            <p:nvPr/>
          </p:nvSpPr>
          <p:spPr>
            <a:xfrm>
              <a:off x="2298998" y="3574698"/>
              <a:ext cx="3867025" cy="3155130"/>
            </a:xfrm>
            <a:custGeom>
              <a:avLst/>
              <a:gdLst>
                <a:gd name="connsiteX0" fmla="*/ 3505200 w 3505200"/>
                <a:gd name="connsiteY0" fmla="*/ 2571750 h 2983841"/>
                <a:gd name="connsiteX1" fmla="*/ 3457575 w 3505200"/>
                <a:gd name="connsiteY1" fmla="*/ 2771775 h 2983841"/>
                <a:gd name="connsiteX2" fmla="*/ 3381375 w 3505200"/>
                <a:gd name="connsiteY2" fmla="*/ 2838450 h 2983841"/>
                <a:gd name="connsiteX3" fmla="*/ 2914650 w 3505200"/>
                <a:gd name="connsiteY3" fmla="*/ 2971800 h 2983841"/>
                <a:gd name="connsiteX4" fmla="*/ 2514600 w 3505200"/>
                <a:gd name="connsiteY4" fmla="*/ 2952750 h 2983841"/>
                <a:gd name="connsiteX5" fmla="*/ 1914525 w 3505200"/>
                <a:gd name="connsiteY5" fmla="*/ 2752725 h 2983841"/>
                <a:gd name="connsiteX6" fmla="*/ 1295400 w 3505200"/>
                <a:gd name="connsiteY6" fmla="*/ 2419350 h 2983841"/>
                <a:gd name="connsiteX7" fmla="*/ 781050 w 3505200"/>
                <a:gd name="connsiteY7" fmla="*/ 2000250 h 2983841"/>
                <a:gd name="connsiteX8" fmla="*/ 571500 w 3505200"/>
                <a:gd name="connsiteY8" fmla="*/ 1733550 h 2983841"/>
                <a:gd name="connsiteX9" fmla="*/ 476250 w 3505200"/>
                <a:gd name="connsiteY9" fmla="*/ 1533525 h 2983841"/>
                <a:gd name="connsiteX10" fmla="*/ 152400 w 3505200"/>
                <a:gd name="connsiteY10" fmla="*/ 762000 h 2983841"/>
                <a:gd name="connsiteX11" fmla="*/ 38100 w 3505200"/>
                <a:gd name="connsiteY11" fmla="*/ 342900 h 2983841"/>
                <a:gd name="connsiteX12" fmla="*/ 0 w 3505200"/>
                <a:gd name="connsiteY12" fmla="*/ 0 h 298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05200" h="2983841">
                  <a:moveTo>
                    <a:pt x="3505200" y="2571750"/>
                  </a:moveTo>
                  <a:cubicBezTo>
                    <a:pt x="3491706" y="2649537"/>
                    <a:pt x="3478212" y="2727325"/>
                    <a:pt x="3457575" y="2771775"/>
                  </a:cubicBezTo>
                  <a:cubicBezTo>
                    <a:pt x="3436937" y="2816225"/>
                    <a:pt x="3471863" y="2805112"/>
                    <a:pt x="3381375" y="2838450"/>
                  </a:cubicBezTo>
                  <a:cubicBezTo>
                    <a:pt x="3290887" y="2871788"/>
                    <a:pt x="3059112" y="2952750"/>
                    <a:pt x="2914650" y="2971800"/>
                  </a:cubicBezTo>
                  <a:cubicBezTo>
                    <a:pt x="2770188" y="2990850"/>
                    <a:pt x="2681288" y="2989263"/>
                    <a:pt x="2514600" y="2952750"/>
                  </a:cubicBezTo>
                  <a:cubicBezTo>
                    <a:pt x="2347912" y="2916237"/>
                    <a:pt x="2117725" y="2841625"/>
                    <a:pt x="1914525" y="2752725"/>
                  </a:cubicBezTo>
                  <a:cubicBezTo>
                    <a:pt x="1711325" y="2663825"/>
                    <a:pt x="1484312" y="2544762"/>
                    <a:pt x="1295400" y="2419350"/>
                  </a:cubicBezTo>
                  <a:cubicBezTo>
                    <a:pt x="1106488" y="2293938"/>
                    <a:pt x="901700" y="2114550"/>
                    <a:pt x="781050" y="2000250"/>
                  </a:cubicBezTo>
                  <a:cubicBezTo>
                    <a:pt x="660400" y="1885950"/>
                    <a:pt x="622300" y="1811337"/>
                    <a:pt x="571500" y="1733550"/>
                  </a:cubicBezTo>
                  <a:cubicBezTo>
                    <a:pt x="520700" y="1655762"/>
                    <a:pt x="546100" y="1695450"/>
                    <a:pt x="476250" y="1533525"/>
                  </a:cubicBezTo>
                  <a:cubicBezTo>
                    <a:pt x="406400" y="1371600"/>
                    <a:pt x="225425" y="960437"/>
                    <a:pt x="152400" y="762000"/>
                  </a:cubicBezTo>
                  <a:cubicBezTo>
                    <a:pt x="79375" y="563562"/>
                    <a:pt x="63500" y="469900"/>
                    <a:pt x="38100" y="342900"/>
                  </a:cubicBezTo>
                  <a:cubicBezTo>
                    <a:pt x="12700" y="215900"/>
                    <a:pt x="6350" y="107950"/>
                    <a:pt x="0" y="0"/>
                  </a:cubicBez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276" name="275 Conector recto">
              <a:hlinkClick r:id="" action="ppaction://noaction"/>
            </p:cNvPr>
            <p:cNvCxnSpPr>
              <a:stCxn id="187" idx="4"/>
              <a:endCxn id="121" idx="1"/>
            </p:cNvCxnSpPr>
            <p:nvPr/>
          </p:nvCxnSpPr>
          <p:spPr>
            <a:xfrm>
              <a:off x="7565652" y="4785616"/>
              <a:ext cx="50286" cy="1343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276 Conector recto">
              <a:hlinkClick r:id="" action="ppaction://noaction"/>
            </p:cNvPr>
            <p:cNvCxnSpPr>
              <a:endCxn id="121" idx="0"/>
            </p:cNvCxnSpPr>
            <p:nvPr/>
          </p:nvCxnSpPr>
          <p:spPr>
            <a:xfrm>
              <a:off x="7602236" y="4768574"/>
              <a:ext cx="50286" cy="135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12"/>
            <p:cNvCxnSpPr>
              <a:stCxn id="95" idx="2"/>
              <a:endCxn id="97" idx="6"/>
            </p:cNvCxnSpPr>
            <p:nvPr/>
          </p:nvCxnSpPr>
          <p:spPr>
            <a:xfrm flipH="1" flipV="1">
              <a:off x="4510598" y="2882622"/>
              <a:ext cx="184969" cy="112559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79" name="Straight Arrow Connector 281"/>
            <p:cNvCxnSpPr/>
            <p:nvPr/>
          </p:nvCxnSpPr>
          <p:spPr>
            <a:xfrm flipV="1">
              <a:off x="1916498" y="2056122"/>
              <a:ext cx="15150" cy="310801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80" name="Straight Arrow Connector 282"/>
            <p:cNvCxnSpPr/>
            <p:nvPr/>
          </p:nvCxnSpPr>
          <p:spPr>
            <a:xfrm flipV="1">
              <a:off x="1931650" y="1894741"/>
              <a:ext cx="0" cy="97606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81" name="Straight Arrow Connector 283"/>
            <p:cNvCxnSpPr/>
            <p:nvPr/>
          </p:nvCxnSpPr>
          <p:spPr>
            <a:xfrm>
              <a:off x="2195523" y="2955870"/>
              <a:ext cx="51737" cy="112559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82" name="Straight Arrow Connector 294"/>
            <p:cNvCxnSpPr/>
            <p:nvPr/>
          </p:nvCxnSpPr>
          <p:spPr>
            <a:xfrm>
              <a:off x="6254343" y="5879552"/>
              <a:ext cx="485975" cy="211438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83" name="Straight Arrow Connector 297"/>
            <p:cNvCxnSpPr>
              <a:endCxn id="123" idx="7"/>
            </p:cNvCxnSpPr>
            <p:nvPr/>
          </p:nvCxnSpPr>
          <p:spPr>
            <a:xfrm flipH="1">
              <a:off x="5377931" y="5481461"/>
              <a:ext cx="367015" cy="178794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84" name="Straight Arrow Connector 334"/>
            <p:cNvCxnSpPr>
              <a:endCxn id="192" idx="5"/>
            </p:cNvCxnSpPr>
            <p:nvPr/>
          </p:nvCxnSpPr>
          <p:spPr>
            <a:xfrm flipH="1" flipV="1">
              <a:off x="4983805" y="4347120"/>
              <a:ext cx="214017" cy="80960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85" name="Straight Arrow Connector 423"/>
            <p:cNvCxnSpPr/>
            <p:nvPr/>
          </p:nvCxnSpPr>
          <p:spPr>
            <a:xfrm flipH="1">
              <a:off x="4314091" y="5371989"/>
              <a:ext cx="102109" cy="38395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86" name="Straight Arrow Connector 513"/>
            <p:cNvCxnSpPr/>
            <p:nvPr/>
          </p:nvCxnSpPr>
          <p:spPr>
            <a:xfrm flipH="1" flipV="1">
              <a:off x="3230808" y="3174395"/>
              <a:ext cx="379839" cy="301771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87" name="Straight Arrow Connector 514"/>
            <p:cNvCxnSpPr/>
            <p:nvPr/>
          </p:nvCxnSpPr>
          <p:spPr>
            <a:xfrm flipV="1">
              <a:off x="3640504" y="5405452"/>
              <a:ext cx="25937" cy="82535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 w="sm" len="sm"/>
            </a:ln>
            <a:effectLst/>
          </p:spPr>
        </p:cxnSp>
        <p:cxnSp>
          <p:nvCxnSpPr>
            <p:cNvPr id="288" name="Straight Arrow Connector 517"/>
            <p:cNvCxnSpPr/>
            <p:nvPr/>
          </p:nvCxnSpPr>
          <p:spPr>
            <a:xfrm flipH="1">
              <a:off x="3950668" y="3623722"/>
              <a:ext cx="802330" cy="530543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89" name="Straight Arrow Connector 519"/>
            <p:cNvCxnSpPr/>
            <p:nvPr/>
          </p:nvCxnSpPr>
          <p:spPr>
            <a:xfrm flipV="1">
              <a:off x="6166023" y="6143972"/>
              <a:ext cx="522560" cy="54275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0" name="Straight Arrow Connector 521"/>
            <p:cNvCxnSpPr/>
            <p:nvPr/>
          </p:nvCxnSpPr>
          <p:spPr>
            <a:xfrm flipH="1" flipV="1">
              <a:off x="5610243" y="6014285"/>
              <a:ext cx="452306" cy="183962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1" name="Straight Arrow Connector 524"/>
            <p:cNvCxnSpPr/>
            <p:nvPr/>
          </p:nvCxnSpPr>
          <p:spPr>
            <a:xfrm flipV="1">
              <a:off x="4041550" y="5447847"/>
              <a:ext cx="184220" cy="254767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2" name="Straight Arrow Connector 349"/>
            <p:cNvCxnSpPr/>
            <p:nvPr/>
          </p:nvCxnSpPr>
          <p:spPr>
            <a:xfrm>
              <a:off x="3086629" y="4285650"/>
              <a:ext cx="227432" cy="382592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3" name="Straight Arrow Connector 360"/>
            <p:cNvCxnSpPr/>
            <p:nvPr/>
          </p:nvCxnSpPr>
          <p:spPr>
            <a:xfrm flipH="1">
              <a:off x="4471900" y="3644673"/>
              <a:ext cx="287567" cy="393710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4" name="Straight Arrow Connector 369"/>
            <p:cNvCxnSpPr/>
            <p:nvPr/>
          </p:nvCxnSpPr>
          <p:spPr>
            <a:xfrm flipH="1">
              <a:off x="1963026" y="1825091"/>
              <a:ext cx="1001898" cy="37761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5" name="Straight Arrow Connector 372"/>
            <p:cNvCxnSpPr/>
            <p:nvPr/>
          </p:nvCxnSpPr>
          <p:spPr>
            <a:xfrm flipH="1">
              <a:off x="1963026" y="1847640"/>
              <a:ext cx="1011088" cy="176595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6" name="Straight Arrow Connector 373"/>
            <p:cNvCxnSpPr/>
            <p:nvPr/>
          </p:nvCxnSpPr>
          <p:spPr>
            <a:xfrm>
              <a:off x="6210678" y="6255655"/>
              <a:ext cx="588508" cy="256214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7" name="Straight Arrow Connector 388"/>
            <p:cNvCxnSpPr/>
            <p:nvPr/>
          </p:nvCxnSpPr>
          <p:spPr>
            <a:xfrm flipH="1">
              <a:off x="5610243" y="5879552"/>
              <a:ext cx="570932" cy="59805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8" name="Straight Arrow Connector 393"/>
            <p:cNvCxnSpPr>
              <a:endCxn id="168" idx="5"/>
            </p:cNvCxnSpPr>
            <p:nvPr/>
          </p:nvCxnSpPr>
          <p:spPr>
            <a:xfrm flipH="1" flipV="1">
              <a:off x="5532100" y="5136161"/>
              <a:ext cx="212845" cy="270372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9" name="298 Conector recto"/>
            <p:cNvCxnSpPr/>
            <p:nvPr/>
          </p:nvCxnSpPr>
          <p:spPr>
            <a:xfrm flipV="1">
              <a:off x="167885" y="5277137"/>
              <a:ext cx="343929" cy="143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299 CuadroTexto"/>
            <p:cNvSpPr txBox="1"/>
            <p:nvPr/>
          </p:nvSpPr>
          <p:spPr>
            <a:xfrm>
              <a:off x="522153" y="5142375"/>
              <a:ext cx="944916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smtClean="0">
                  <a:cs typeface="Arial" panose="020B0604020202020204" pitchFamily="34" charset="0"/>
                </a:rPr>
                <a:t>Ruta Terrestre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sp>
          <p:nvSpPr>
            <p:cNvPr id="301" name="Freeform 77"/>
            <p:cNvSpPr/>
            <p:nvPr/>
          </p:nvSpPr>
          <p:spPr>
            <a:xfrm flipH="1" flipV="1">
              <a:off x="206193" y="5418456"/>
              <a:ext cx="299622" cy="75045"/>
            </a:xfrm>
            <a:custGeom>
              <a:avLst/>
              <a:gdLst>
                <a:gd name="connsiteX0" fmla="*/ 408342 w 408342"/>
                <a:gd name="connsiteY0" fmla="*/ 184882 h 184882"/>
                <a:gd name="connsiteX1" fmla="*/ 360717 w 408342"/>
                <a:gd name="connsiteY1" fmla="*/ 108682 h 184882"/>
                <a:gd name="connsiteX2" fmla="*/ 255942 w 408342"/>
                <a:gd name="connsiteY2" fmla="*/ 51532 h 184882"/>
                <a:gd name="connsiteX3" fmla="*/ 122592 w 408342"/>
                <a:gd name="connsiteY3" fmla="*/ 3907 h 184882"/>
                <a:gd name="connsiteX4" fmla="*/ 8292 w 408342"/>
                <a:gd name="connsiteY4" fmla="*/ 3907 h 184882"/>
                <a:gd name="connsiteX5" fmla="*/ 17817 w 408342"/>
                <a:gd name="connsiteY5" fmla="*/ 13432 h 184882"/>
                <a:gd name="connsiteX0" fmla="*/ 360717 w 360717"/>
                <a:gd name="connsiteY0" fmla="*/ 108682 h 108681"/>
                <a:gd name="connsiteX1" fmla="*/ 255942 w 360717"/>
                <a:gd name="connsiteY1" fmla="*/ 51532 h 108681"/>
                <a:gd name="connsiteX2" fmla="*/ 122592 w 360717"/>
                <a:gd name="connsiteY2" fmla="*/ 3907 h 108681"/>
                <a:gd name="connsiteX3" fmla="*/ 8292 w 360717"/>
                <a:gd name="connsiteY3" fmla="*/ 3907 h 108681"/>
                <a:gd name="connsiteX4" fmla="*/ 17817 w 360717"/>
                <a:gd name="connsiteY4" fmla="*/ 13432 h 108681"/>
                <a:gd name="connsiteX0" fmla="*/ 255942 w 255942"/>
                <a:gd name="connsiteY0" fmla="*/ 51532 h 51532"/>
                <a:gd name="connsiteX1" fmla="*/ 122592 w 255942"/>
                <a:gd name="connsiteY1" fmla="*/ 3907 h 51532"/>
                <a:gd name="connsiteX2" fmla="*/ 8292 w 255942"/>
                <a:gd name="connsiteY2" fmla="*/ 3907 h 51532"/>
                <a:gd name="connsiteX3" fmla="*/ 17817 w 255942"/>
                <a:gd name="connsiteY3" fmla="*/ 13432 h 51532"/>
                <a:gd name="connsiteX0" fmla="*/ 122592 w 122592"/>
                <a:gd name="connsiteY0" fmla="*/ 3907 h 13433"/>
                <a:gd name="connsiteX1" fmla="*/ 8292 w 122592"/>
                <a:gd name="connsiteY1" fmla="*/ 3907 h 13433"/>
                <a:gd name="connsiteX2" fmla="*/ 17817 w 122592"/>
                <a:gd name="connsiteY2" fmla="*/ 13432 h 13433"/>
                <a:gd name="connsiteX0" fmla="*/ 128649 w 128649"/>
                <a:gd name="connsiteY0" fmla="*/ 3907 h 17877"/>
                <a:gd name="connsiteX1" fmla="*/ 14349 w 128649"/>
                <a:gd name="connsiteY1" fmla="*/ 3907 h 17877"/>
                <a:gd name="connsiteX2" fmla="*/ 9123 w 128649"/>
                <a:gd name="connsiteY2" fmla="*/ 17877 h 1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49" h="17877">
                  <a:moveTo>
                    <a:pt x="128649" y="3907"/>
                  </a:moveTo>
                  <a:cubicBezTo>
                    <a:pt x="87374" y="-4030"/>
                    <a:pt x="31811" y="2320"/>
                    <a:pt x="14349" y="3907"/>
                  </a:cubicBezTo>
                  <a:cubicBezTo>
                    <a:pt x="-3113" y="5494"/>
                    <a:pt x="-4371" y="13908"/>
                    <a:pt x="9123" y="17877"/>
                  </a:cubicBezTo>
                </a:path>
              </a:pathLst>
            </a:cu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sz="1400" kern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2" name="301 CuadroTexto"/>
            <p:cNvSpPr txBox="1"/>
            <p:nvPr/>
          </p:nvSpPr>
          <p:spPr>
            <a:xfrm>
              <a:off x="522153" y="5358399"/>
              <a:ext cx="944916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smtClean="0">
                  <a:cs typeface="Arial" panose="020B0604020202020204" pitchFamily="34" charset="0"/>
                  <a:hlinkClick r:id="" action="ppaction://noaction"/>
                </a:rPr>
                <a:t>Ruta Marítima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sp>
          <p:nvSpPr>
            <p:cNvPr id="303" name="302 Rectángulo"/>
            <p:cNvSpPr/>
            <p:nvPr/>
          </p:nvSpPr>
          <p:spPr>
            <a:xfrm>
              <a:off x="1593203" y="6010390"/>
              <a:ext cx="1169192" cy="793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cs typeface="Arial" panose="020B0604020202020204" pitchFamily="34" charset="0"/>
              </a:endParaRPr>
            </a:p>
          </p:txBody>
        </p:sp>
        <p:sp>
          <p:nvSpPr>
            <p:cNvPr id="304" name="303 CuadroTexto"/>
            <p:cNvSpPr txBox="1"/>
            <p:nvPr/>
          </p:nvSpPr>
          <p:spPr>
            <a:xfrm>
              <a:off x="1877305" y="6072466"/>
              <a:ext cx="1031141" cy="401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50" b="1" dirty="0" smtClean="0">
                  <a:cs typeface="Arial" panose="020B0604020202020204" pitchFamily="34" charset="0"/>
                </a:rPr>
                <a:t>Importación Terrestre</a:t>
              </a:r>
              <a:endParaRPr lang="es-MX" sz="950" b="1" dirty="0">
                <a:cs typeface="Arial" panose="020B0604020202020204" pitchFamily="34" charset="0"/>
              </a:endParaRPr>
            </a:p>
          </p:txBody>
        </p:sp>
        <p:sp>
          <p:nvSpPr>
            <p:cNvPr id="305" name="304 CuadroTexto"/>
            <p:cNvSpPr txBox="1"/>
            <p:nvPr/>
          </p:nvSpPr>
          <p:spPr>
            <a:xfrm>
              <a:off x="1877305" y="6407234"/>
              <a:ext cx="1031141" cy="401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50" b="1" dirty="0" smtClean="0">
                  <a:cs typeface="Arial" panose="020B0604020202020204" pitchFamily="34" charset="0"/>
                </a:rPr>
                <a:t>Importación Marítima</a:t>
              </a:r>
              <a:endParaRPr lang="es-MX" sz="950" b="1" dirty="0">
                <a:cs typeface="Arial" panose="020B0604020202020204" pitchFamily="34" charset="0"/>
              </a:endParaRPr>
            </a:p>
          </p:txBody>
        </p:sp>
        <p:sp>
          <p:nvSpPr>
            <p:cNvPr id="306" name="Right Arrow 240"/>
            <p:cNvSpPr/>
            <p:nvPr/>
          </p:nvSpPr>
          <p:spPr>
            <a:xfrm>
              <a:off x="1748115" y="6466760"/>
              <a:ext cx="154304" cy="211580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7" name="Right Arrow 240"/>
            <p:cNvSpPr/>
            <p:nvPr/>
          </p:nvSpPr>
          <p:spPr>
            <a:xfrm>
              <a:off x="1748115" y="6106721"/>
              <a:ext cx="154304" cy="211580"/>
            </a:xfrm>
            <a:prstGeom prst="rightArrow">
              <a:avLst/>
            </a:prstGeom>
            <a:solidFill>
              <a:srgbClr val="00B0F0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8" name="Right Arrow 240"/>
            <p:cNvSpPr/>
            <p:nvPr/>
          </p:nvSpPr>
          <p:spPr>
            <a:xfrm rot="5400000">
              <a:off x="2926476" y="1461101"/>
              <a:ext cx="182377" cy="206682"/>
            </a:xfrm>
            <a:prstGeom prst="rightArrow">
              <a:avLst/>
            </a:prstGeom>
            <a:solidFill>
              <a:srgbClr val="00B0F0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9" name="Right Arrow 240"/>
            <p:cNvSpPr/>
            <p:nvPr/>
          </p:nvSpPr>
          <p:spPr>
            <a:xfrm rot="5400000">
              <a:off x="4676599" y="2684776"/>
              <a:ext cx="182377" cy="206682"/>
            </a:xfrm>
            <a:prstGeom prst="rightArrow">
              <a:avLst/>
            </a:prstGeom>
            <a:solidFill>
              <a:srgbClr val="00B0F0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0" name="Right Arrow 240"/>
            <p:cNvSpPr/>
            <p:nvPr/>
          </p:nvSpPr>
          <p:spPr>
            <a:xfrm rot="5400000">
              <a:off x="5028477" y="3157541"/>
              <a:ext cx="182377" cy="206682"/>
            </a:xfrm>
            <a:prstGeom prst="rightArrow">
              <a:avLst/>
            </a:prstGeom>
            <a:solidFill>
              <a:srgbClr val="00B0F0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1" name="Right Arrow 240"/>
            <p:cNvSpPr/>
            <p:nvPr/>
          </p:nvSpPr>
          <p:spPr>
            <a:xfrm rot="7700135">
              <a:off x="5313972" y="4282649"/>
              <a:ext cx="182717" cy="175756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2" name="Right Arrow 240"/>
            <p:cNvSpPr/>
            <p:nvPr/>
          </p:nvSpPr>
          <p:spPr>
            <a:xfrm rot="8521845">
              <a:off x="5440709" y="4531724"/>
              <a:ext cx="165315" cy="215476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3" name="Right Arrow 240"/>
            <p:cNvSpPr/>
            <p:nvPr/>
          </p:nvSpPr>
          <p:spPr>
            <a:xfrm rot="5585131">
              <a:off x="6145918" y="5310000"/>
              <a:ext cx="168010" cy="212020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4" name="Right Arrow 240"/>
            <p:cNvSpPr/>
            <p:nvPr/>
          </p:nvSpPr>
          <p:spPr>
            <a:xfrm rot="5400000">
              <a:off x="7375192" y="4425614"/>
              <a:ext cx="168010" cy="212020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5" name="Right Arrow 240"/>
            <p:cNvSpPr/>
            <p:nvPr/>
          </p:nvSpPr>
          <p:spPr>
            <a:xfrm rot="456913">
              <a:off x="179089" y="1411428"/>
              <a:ext cx="165315" cy="215476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6" name="Right Arrow 240"/>
            <p:cNvSpPr/>
            <p:nvPr/>
          </p:nvSpPr>
          <p:spPr>
            <a:xfrm rot="6072450">
              <a:off x="1833510" y="3619246"/>
              <a:ext cx="152293" cy="146801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7" name="Right Arrow 240"/>
            <p:cNvSpPr/>
            <p:nvPr/>
          </p:nvSpPr>
          <p:spPr>
            <a:xfrm rot="20011729">
              <a:off x="1625769" y="2786400"/>
              <a:ext cx="149852" cy="149193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8" name="Right Arrow 240"/>
            <p:cNvSpPr/>
            <p:nvPr/>
          </p:nvSpPr>
          <p:spPr>
            <a:xfrm rot="20011729">
              <a:off x="2136923" y="3514064"/>
              <a:ext cx="137084" cy="1458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9" name="Right Arrow 240"/>
            <p:cNvSpPr/>
            <p:nvPr/>
          </p:nvSpPr>
          <p:spPr>
            <a:xfrm rot="18013237">
              <a:off x="3762766" y="5761902"/>
              <a:ext cx="139318" cy="143555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</a:pPr>
              <a:endParaRPr lang="es-ES_tradnl" sz="14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0" name="319 CuadroTexto"/>
            <p:cNvSpPr txBox="1"/>
            <p:nvPr/>
          </p:nvSpPr>
          <p:spPr>
            <a:xfrm>
              <a:off x="531091" y="5589229"/>
              <a:ext cx="944916" cy="24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smtClean="0">
                  <a:cs typeface="Arial" panose="020B0604020202020204" pitchFamily="34" charset="0"/>
                  <a:hlinkClick r:id="" action="ppaction://noaction"/>
                </a:rPr>
                <a:t>Aeropuerto</a:t>
              </a:r>
              <a:endParaRPr lang="es-MX" sz="900" b="1" dirty="0">
                <a:cs typeface="Arial" panose="020B0604020202020204" pitchFamily="34" charset="0"/>
              </a:endParaRPr>
            </a:p>
          </p:txBody>
        </p:sp>
        <p:cxnSp>
          <p:nvCxnSpPr>
            <p:cNvPr id="321" name="320 Conector recto">
              <a:hlinkClick r:id="" action="ppaction://noaction"/>
            </p:cNvPr>
            <p:cNvCxnSpPr>
              <a:endCxn id="132" idx="3"/>
            </p:cNvCxnSpPr>
            <p:nvPr/>
          </p:nvCxnSpPr>
          <p:spPr>
            <a:xfrm flipV="1">
              <a:off x="4416201" y="4946932"/>
              <a:ext cx="50002" cy="101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93"/>
            <p:cNvCxnSpPr>
              <a:stCxn id="168" idx="1"/>
              <a:endCxn id="122" idx="6"/>
            </p:cNvCxnSpPr>
            <p:nvPr/>
          </p:nvCxnSpPr>
          <p:spPr>
            <a:xfrm flipH="1">
              <a:off x="5415180" y="5085248"/>
              <a:ext cx="66826" cy="24406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 w="sm" len="sm"/>
            </a:ln>
            <a:effectLst/>
          </p:spPr>
        </p:cxnSp>
        <p:cxnSp>
          <p:nvCxnSpPr>
            <p:cNvPr id="324" name="Straight Arrow Connector 334"/>
            <p:cNvCxnSpPr/>
            <p:nvPr/>
          </p:nvCxnSpPr>
          <p:spPr>
            <a:xfrm flipH="1">
              <a:off x="4819955" y="5613908"/>
              <a:ext cx="40482" cy="98440"/>
            </a:xfrm>
            <a:prstGeom prst="straightConnector1">
              <a:avLst/>
            </a:prstGeom>
            <a:noFill/>
            <a:ln w="6350" cap="flat" cmpd="sng" algn="ctr">
              <a:solidFill>
                <a:srgbClr val="9B1717"/>
              </a:solidFill>
              <a:prstDash val="lgDashDot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25" name="324 Conector recto">
              <a:hlinkClick r:id="" action="ppaction://noaction"/>
            </p:cNvPr>
            <p:cNvCxnSpPr/>
            <p:nvPr/>
          </p:nvCxnSpPr>
          <p:spPr>
            <a:xfrm flipV="1">
              <a:off x="5149641" y="3411889"/>
              <a:ext cx="253471" cy="2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10" y="5624649"/>
              <a:ext cx="134652" cy="16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712" y="3122902"/>
              <a:ext cx="134652" cy="16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29" name="3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70659"/>
              </p:ext>
            </p:extLst>
          </p:nvPr>
        </p:nvGraphicFramePr>
        <p:xfrm>
          <a:off x="4363430" y="960650"/>
          <a:ext cx="4492210" cy="16534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06444"/>
                <a:gridCol w="1285766"/>
              </a:tblGrid>
              <a:tr h="373288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Infraestructura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Pemex (TBC)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Refinerías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TAR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Terminales y Residencias de Operación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Marítima 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y Portuaria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Oleoductos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5,213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km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Poliductos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8,958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km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Estaciones de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servicio (franquicias)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11,431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28" name="Imagen 1" descr="logoSENER_ho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0" name="329 Grupo"/>
          <p:cNvGrpSpPr/>
          <p:nvPr/>
        </p:nvGrpSpPr>
        <p:grpSpPr>
          <a:xfrm>
            <a:off x="1623977" y="1041772"/>
            <a:ext cx="1360750" cy="695900"/>
            <a:chOff x="3186571" y="340881"/>
            <a:chExt cx="2301618" cy="920647"/>
          </a:xfrm>
        </p:grpSpPr>
        <p:sp>
          <p:nvSpPr>
            <p:cNvPr id="332" name="331 Rectángulo">
              <a:hlinkClick r:id="" action="ppaction://noaction"/>
            </p:cNvPr>
            <p:cNvSpPr/>
            <p:nvPr/>
          </p:nvSpPr>
          <p:spPr>
            <a:xfrm>
              <a:off x="3186571" y="340881"/>
              <a:ext cx="2301618" cy="920647"/>
            </a:xfrm>
            <a:prstGeom prst="rect">
              <a:avLst/>
            </a:prstGeom>
            <a:solidFill>
              <a:srgbClr val="8EB14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3" name="332 Rectángulo">
              <a:hlinkClick r:id="" action="ppaction://noaction"/>
            </p:cNvPr>
            <p:cNvSpPr/>
            <p:nvPr/>
          </p:nvSpPr>
          <p:spPr>
            <a:xfrm>
              <a:off x="3186571" y="453254"/>
              <a:ext cx="2250276" cy="695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 EN CIFRAS</a:t>
              </a:r>
            </a:p>
          </p:txBody>
        </p:sp>
      </p:grpSp>
      <p:grpSp>
        <p:nvGrpSpPr>
          <p:cNvPr id="334" name="333 Grupo"/>
          <p:cNvGrpSpPr/>
          <p:nvPr/>
        </p:nvGrpSpPr>
        <p:grpSpPr>
          <a:xfrm>
            <a:off x="7625412" y="2732825"/>
            <a:ext cx="1360750" cy="695900"/>
            <a:chOff x="3186571" y="340881"/>
            <a:chExt cx="2301618" cy="920647"/>
          </a:xfrm>
        </p:grpSpPr>
        <p:sp>
          <p:nvSpPr>
            <p:cNvPr id="335" name="334 Rectángulo">
              <a:hlinkClick r:id="" action="ppaction://noaction"/>
            </p:cNvPr>
            <p:cNvSpPr/>
            <p:nvPr/>
          </p:nvSpPr>
          <p:spPr>
            <a:xfrm>
              <a:off x="3186571" y="340881"/>
              <a:ext cx="2301618" cy="920647"/>
            </a:xfrm>
            <a:prstGeom prst="rect">
              <a:avLst/>
            </a:prstGeom>
            <a:solidFill>
              <a:srgbClr val="8EB14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6" name="335 Rectángulo">
              <a:hlinkClick r:id="" action="ppaction://noaction"/>
            </p:cNvPr>
            <p:cNvSpPr/>
            <p:nvPr/>
          </p:nvSpPr>
          <p:spPr>
            <a:xfrm>
              <a:off x="3186571" y="453254"/>
              <a:ext cx="2250276" cy="695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BALANCE NACIONAL DE PETROLÍFEROS</a:t>
              </a:r>
              <a:endParaRPr lang="es-MX" sz="10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3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achingutopia.com/wp-content/uploads/2013/03/gas-pu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" y="980729"/>
            <a:ext cx="643264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900000"/>
          </a:xfrm>
          <a:noFill/>
        </p:spPr>
        <p:txBody>
          <a:bodyPr>
            <a:normAutofit/>
          </a:bodyPr>
          <a:lstStyle/>
          <a:p>
            <a:pPr algn="r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Oportunidades en todo el país</a:t>
            </a:r>
            <a:endParaRPr lang="es-MX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>
                <a:latin typeface="+mn-lt"/>
              </a:rPr>
              <a:pPr/>
              <a:t>4</a:t>
            </a:fld>
            <a:endParaRPr lang="es-MX" dirty="0">
              <a:latin typeface="+mn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09516"/>
              </p:ext>
            </p:extLst>
          </p:nvPr>
        </p:nvGraphicFramePr>
        <p:xfrm>
          <a:off x="107504" y="4084608"/>
          <a:ext cx="6408712" cy="24856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16224"/>
                <a:gridCol w="2232248"/>
                <a:gridCol w="2160240"/>
              </a:tblGrid>
              <a:tr h="901206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Región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Número de estaciones de servicio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Participación respecto al total de estaciones de servicio 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430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Noroeste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1,692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430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Noreste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2,415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5302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Centro-Occidente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2,917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7982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Centro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2,362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0666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Sur-Sureste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2,045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430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11,431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464940" y="908720"/>
            <a:ext cx="26642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 smtClean="0"/>
              <a:t>Alta disponibilidad de productos </a:t>
            </a:r>
            <a:r>
              <a:rPr lang="es-MX" sz="1600" b="1" dirty="0" smtClean="0"/>
              <a:t>a precios competitivos</a:t>
            </a:r>
            <a:r>
              <a:rPr lang="es-MX" sz="1600" dirty="0" smtClean="0"/>
              <a:t> en el sur de Texas.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 smtClean="0"/>
              <a:t>Potencial </a:t>
            </a:r>
            <a:r>
              <a:rPr lang="es-MX" sz="1600" b="1" dirty="0"/>
              <a:t>logístico natural</a:t>
            </a:r>
            <a:r>
              <a:rPr lang="es-MX" sz="1600" dirty="0"/>
              <a:t> </a:t>
            </a:r>
            <a:r>
              <a:rPr lang="es-MX" sz="1600" dirty="0" smtClean="0"/>
              <a:t>en las regiones Noroeste y Noreste para la importación y desarrollo de infraestructura.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 smtClean="0"/>
              <a:t>Viabilidad logística</a:t>
            </a:r>
            <a:r>
              <a:rPr lang="es-MX" sz="1600" dirty="0" smtClean="0"/>
              <a:t> para llevar producto importado a Centro-Occidente.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 smtClean="0"/>
              <a:t>En </a:t>
            </a:r>
            <a:r>
              <a:rPr lang="es-MX" sz="1600" dirty="0"/>
              <a:t>e</a:t>
            </a:r>
            <a:r>
              <a:rPr lang="es-MX" sz="1600" dirty="0" smtClean="0"/>
              <a:t>sta última región, durante el periodo 2014-2029 el </a:t>
            </a:r>
            <a:r>
              <a:rPr lang="es-MX" sz="1600" b="1" dirty="0" smtClean="0"/>
              <a:t>crecimiento promedio anual esperado de la demanda de gasolinas</a:t>
            </a:r>
            <a:r>
              <a:rPr lang="es-MX" sz="1600" dirty="0" smtClean="0"/>
              <a:t> es de 3.1%, seguido por Centro, con 2.7%.</a:t>
            </a:r>
            <a:endParaRPr lang="es-MX" sz="1600" dirty="0"/>
          </a:p>
        </p:txBody>
      </p:sp>
      <p:sp>
        <p:nvSpPr>
          <p:cNvPr id="8" name="7 Rectángulo"/>
          <p:cNvSpPr/>
          <p:nvPr/>
        </p:nvSpPr>
        <p:spPr>
          <a:xfrm>
            <a:off x="87979" y="6604084"/>
            <a:ext cx="17012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smtClean="0">
                <a:cs typeface="Arial" panose="020B0604020202020204" pitchFamily="34" charset="0"/>
              </a:rPr>
              <a:t>Fuente</a:t>
            </a:r>
            <a:r>
              <a:rPr lang="es-MX" sz="1050" dirty="0">
                <a:cs typeface="Arial" panose="020B0604020202020204" pitchFamily="34" charset="0"/>
              </a:rPr>
              <a:t>: </a:t>
            </a:r>
            <a:r>
              <a:rPr lang="es-MX" sz="1050" dirty="0" err="1" smtClean="0">
                <a:cs typeface="Arial" panose="020B0604020202020204" pitchFamily="34" charset="0"/>
              </a:rPr>
              <a:t>Sener</a:t>
            </a:r>
            <a:r>
              <a:rPr lang="es-MX" sz="1050" dirty="0" smtClean="0">
                <a:cs typeface="Arial" panose="020B0604020202020204" pitchFamily="34" charset="0"/>
              </a:rPr>
              <a:t>.</a:t>
            </a:r>
            <a:endParaRPr lang="es-MX" sz="1050" dirty="0">
              <a:cs typeface="Arial" panose="020B0604020202020204" pitchFamily="34" charset="0"/>
            </a:endParaRPr>
          </a:p>
        </p:txBody>
      </p:sp>
      <p:pic>
        <p:nvPicPr>
          <p:cNvPr id="9" name="Imagen 1" descr="logoSENER_ho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sumocuidado.com.mx/wp-content/uploads/2014/10/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27923" r="37038" b="28720"/>
          <a:stretch/>
        </p:blipFill>
        <p:spPr bwMode="auto">
          <a:xfrm>
            <a:off x="7475934" y="1990725"/>
            <a:ext cx="1104900" cy="561976"/>
          </a:xfrm>
          <a:prstGeom prst="rect">
            <a:avLst/>
          </a:prstGeom>
          <a:gradFill>
            <a:gsLst>
              <a:gs pos="5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96044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1700" dirty="0">
                <a:latin typeface="+mn-lt"/>
              </a:rPr>
              <a:t>El marco regulatorio vigente (Ley de </a:t>
            </a:r>
            <a:r>
              <a:rPr lang="es-MX" sz="1700" dirty="0" smtClean="0">
                <a:latin typeface="+mn-lt"/>
              </a:rPr>
              <a:t>Hidrocarburos, arts. 48 y 80) </a:t>
            </a:r>
            <a:r>
              <a:rPr lang="es-MX" sz="1700" dirty="0">
                <a:latin typeface="+mn-lt"/>
              </a:rPr>
              <a:t>establece la posibilidad de que se otorguen </a:t>
            </a:r>
            <a:r>
              <a:rPr lang="es-MX" sz="1700" b="1" dirty="0">
                <a:latin typeface="+mn-lt"/>
              </a:rPr>
              <a:t>permisos para la importación de gasolinas y diésel a particulares que cumplan con las disposiciones jurídicas antes del 1º de enero de 2017</a:t>
            </a:r>
            <a:r>
              <a:rPr lang="es-MX" sz="1700" dirty="0">
                <a:latin typeface="+mn-lt"/>
              </a:rPr>
              <a:t>, si las condiciones de mercado lo permiten.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MX" sz="17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700" dirty="0">
                <a:latin typeface="+mn-lt"/>
              </a:rPr>
              <a:t>SENER </a:t>
            </a:r>
            <a:r>
              <a:rPr lang="es-MX" sz="1700" b="1" dirty="0">
                <a:latin typeface="+mn-lt"/>
              </a:rPr>
              <a:t>solicitó la opinión de la Comisión Federal de Competencia Económica </a:t>
            </a:r>
            <a:r>
              <a:rPr lang="es-MX" sz="1700" dirty="0">
                <a:latin typeface="+mn-lt"/>
              </a:rPr>
              <a:t>(COFECE) sobre el efecto </a:t>
            </a:r>
            <a:r>
              <a:rPr lang="es-MX" sz="1700" dirty="0" smtClean="0">
                <a:latin typeface="+mn-lt"/>
              </a:rPr>
              <a:t>que tendría en el mercado el otorgamiento de permisos </a:t>
            </a:r>
            <a:r>
              <a:rPr lang="es-MX" sz="1700" dirty="0">
                <a:latin typeface="+mn-lt"/>
              </a:rPr>
              <a:t>de importación de gasolina y diésel a </a:t>
            </a:r>
            <a:r>
              <a:rPr lang="es-MX" sz="1700" dirty="0" smtClean="0">
                <a:latin typeface="+mn-lt"/>
              </a:rPr>
              <a:t>cualquier interesado antes del 1 de enero de 2017.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MX" sz="17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700" dirty="0">
                <a:latin typeface="+mn-lt"/>
              </a:rPr>
              <a:t>El </a:t>
            </a:r>
            <a:r>
              <a:rPr lang="es-MX" sz="1700" b="1" dirty="0">
                <a:latin typeface="+mn-lt"/>
              </a:rPr>
              <a:t>Pleno de la COFECE </a:t>
            </a:r>
            <a:r>
              <a:rPr lang="es-MX" sz="1700" dirty="0" smtClean="0">
                <a:latin typeface="+mn-lt"/>
              </a:rPr>
              <a:t>opinó que adelantar </a:t>
            </a:r>
            <a:r>
              <a:rPr lang="es-MX" sz="1700" dirty="0">
                <a:latin typeface="+mn-lt"/>
              </a:rPr>
              <a:t>las </a:t>
            </a:r>
            <a:r>
              <a:rPr lang="es-MX" sz="1700" dirty="0" smtClean="0">
                <a:latin typeface="+mn-lt"/>
              </a:rPr>
              <a:t>importaciones al 1 de abril de 2016 </a:t>
            </a:r>
            <a:r>
              <a:rPr lang="es-MX" sz="1700" b="1" dirty="0" smtClean="0">
                <a:latin typeface="+mn-lt"/>
              </a:rPr>
              <a:t>contribuiría </a:t>
            </a:r>
            <a:r>
              <a:rPr lang="es-MX" sz="1700" b="1" dirty="0">
                <a:latin typeface="+mn-lt"/>
              </a:rPr>
              <a:t>a crear condiciones de competencia en los mercados </a:t>
            </a:r>
            <a:r>
              <a:rPr lang="es-MX" sz="1700" dirty="0">
                <a:latin typeface="+mn-lt"/>
              </a:rPr>
              <a:t>de expendio al público y comercialización de gasolina y </a:t>
            </a:r>
            <a:r>
              <a:rPr lang="es-MX" sz="1700" dirty="0" smtClean="0">
                <a:latin typeface="+mn-lt"/>
              </a:rPr>
              <a:t>diésel, lo anterior </a:t>
            </a:r>
            <a:r>
              <a:rPr lang="es-MX" sz="1700" dirty="0">
                <a:latin typeface="+mn-lt"/>
              </a:rPr>
              <a:t>en beneficio de los </a:t>
            </a:r>
            <a:r>
              <a:rPr lang="es-MX" sz="1700" dirty="0" smtClean="0">
                <a:latin typeface="+mn-lt"/>
              </a:rPr>
              <a:t>consumidores.</a:t>
            </a:r>
            <a:endParaRPr lang="es-MX" sz="17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MX" sz="17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700" dirty="0">
                <a:latin typeface="+mn-lt"/>
              </a:rPr>
              <a:t>Con base en lo anterior, </a:t>
            </a:r>
            <a:r>
              <a:rPr lang="es-MX" sz="1700" dirty="0" smtClean="0">
                <a:latin typeface="+mn-lt"/>
              </a:rPr>
              <a:t>la Secretaría de Energía emitió el 23 de febrero de 2016 </a:t>
            </a:r>
            <a:r>
              <a:rPr lang="es-MX" sz="1700" b="1" dirty="0" smtClean="0">
                <a:latin typeface="+mn-lt"/>
              </a:rPr>
              <a:t>un Aviso en el DOF </a:t>
            </a:r>
            <a:r>
              <a:rPr lang="es-MX" sz="1700" dirty="0" smtClean="0">
                <a:latin typeface="+mn-lt"/>
              </a:rPr>
              <a:t>mediante el cual se habilita </a:t>
            </a:r>
            <a:r>
              <a:rPr lang="es-MX" sz="1700" dirty="0">
                <a:latin typeface="+mn-lt"/>
              </a:rPr>
              <a:t>el otorgamiento de </a:t>
            </a:r>
            <a:r>
              <a:rPr lang="es-MX" sz="1700" dirty="0" smtClean="0">
                <a:latin typeface="+mn-lt"/>
              </a:rPr>
              <a:t>los permisos </a:t>
            </a:r>
            <a:r>
              <a:rPr lang="es-MX" sz="1700" dirty="0">
                <a:latin typeface="+mn-lt"/>
              </a:rPr>
              <a:t>a </a:t>
            </a:r>
            <a:r>
              <a:rPr lang="es-MX" sz="1700" dirty="0" smtClean="0">
                <a:latin typeface="+mn-lt"/>
              </a:rPr>
              <a:t>cualquier interesado que </a:t>
            </a:r>
            <a:r>
              <a:rPr lang="es-MX" sz="1700" dirty="0">
                <a:latin typeface="+mn-lt"/>
              </a:rPr>
              <a:t>cumplan con la legislación y requisitos aplicables</a:t>
            </a:r>
            <a:r>
              <a:rPr lang="es-MX" sz="1700" dirty="0" smtClean="0">
                <a:latin typeface="+mn-lt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MX" sz="1700" dirty="0">
              <a:latin typeface="+mn-lt"/>
            </a:endParaRPr>
          </a:p>
          <a:p>
            <a:pPr marL="0" indent="0" algn="just">
              <a:buNone/>
            </a:pPr>
            <a:endParaRPr lang="es-MX" sz="1700" dirty="0">
              <a:latin typeface="+mn-lt"/>
            </a:endParaRPr>
          </a:p>
          <a:p>
            <a:pPr marL="0" indent="0" algn="just">
              <a:buNone/>
            </a:pPr>
            <a:endParaRPr lang="es-MX" sz="1700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34501"/>
            <a:ext cx="6588224" cy="830997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Importación de gasolinas:</a:t>
            </a:r>
            <a:b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Marco regulatorio</a:t>
            </a:r>
            <a:endParaRPr lang="es-MX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>
                <a:latin typeface="+mn-lt"/>
              </a:rPr>
              <a:pPr/>
              <a:t>5</a:t>
            </a:fld>
            <a:endParaRPr lang="es-MX" dirty="0">
              <a:latin typeface="+mn-lt"/>
            </a:endParaRPr>
          </a:p>
        </p:txBody>
      </p:sp>
      <p:pic>
        <p:nvPicPr>
          <p:cNvPr id="5" name="Imagen 1" descr="logoSENER_ho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3" t="41786" r="63140" b="30618"/>
          <a:stretch/>
        </p:blipFill>
        <p:spPr bwMode="auto">
          <a:xfrm>
            <a:off x="7308304" y="4931320"/>
            <a:ext cx="1440160" cy="180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67544" y="515719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cs typeface="Arial" panose="020B0604020202020204" pitchFamily="34" charset="0"/>
              </a:rPr>
              <a:t>Por lo anterior, a partir del 1º de abril de 2016, cualquier interesado </a:t>
            </a:r>
            <a:r>
              <a:rPr lang="es-MX" sz="1600" b="1" dirty="0" smtClean="0">
                <a:cs typeface="Arial" panose="020B0604020202020204" pitchFamily="34" charset="0"/>
              </a:rPr>
              <a:t>podrá obtener un </a:t>
            </a:r>
            <a:r>
              <a:rPr lang="es-MX" sz="1600" b="1" dirty="0">
                <a:cs typeface="Arial" panose="020B0604020202020204" pitchFamily="34" charset="0"/>
              </a:rPr>
              <a:t>permiso previo </a:t>
            </a:r>
            <a:r>
              <a:rPr lang="es-MX" sz="1600" dirty="0">
                <a:cs typeface="Arial" panose="020B0604020202020204" pitchFamily="34" charset="0"/>
              </a:rPr>
              <a:t>de </a:t>
            </a:r>
            <a:r>
              <a:rPr lang="es-MX" sz="1600" dirty="0" smtClean="0">
                <a:cs typeface="Arial" panose="020B0604020202020204" pitchFamily="34" charset="0"/>
              </a:rPr>
              <a:t>importación.</a:t>
            </a:r>
            <a:endParaRPr lang="es-MX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900000"/>
          </a:xfrm>
          <a:noFill/>
        </p:spPr>
        <p:txBody>
          <a:bodyPr>
            <a:normAutofit/>
          </a:bodyPr>
          <a:lstStyle/>
          <a:p>
            <a:pPr algn="r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Ventajas de adelantar las importaciones</a:t>
            </a:r>
            <a:endParaRPr lang="es-MX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138247"/>
            <a:ext cx="8229600" cy="478539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sz="1700" dirty="0">
                <a:latin typeface="+mn-lt"/>
              </a:rPr>
              <a:t>Se </a:t>
            </a:r>
            <a:r>
              <a:rPr lang="es-ES" sz="1700" b="1" dirty="0">
                <a:latin typeface="+mn-lt"/>
              </a:rPr>
              <a:t>diversifica la oferta de petrolíferos </a:t>
            </a:r>
            <a:r>
              <a:rPr lang="es-ES" sz="1700" dirty="0">
                <a:latin typeface="+mn-lt"/>
              </a:rPr>
              <a:t>en el país y, con ello, se refuerza la competencia en el </a:t>
            </a:r>
            <a:r>
              <a:rPr lang="es-ES" sz="1700" dirty="0" smtClean="0">
                <a:latin typeface="+mn-lt"/>
              </a:rPr>
              <a:t>mercado.</a:t>
            </a:r>
          </a:p>
          <a:p>
            <a:pPr marL="0" indent="0" algn="just">
              <a:buNone/>
            </a:pPr>
            <a:endParaRPr lang="es-ES" sz="17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700" dirty="0">
                <a:latin typeface="+mn-lt"/>
              </a:rPr>
              <a:t>Se </a:t>
            </a:r>
            <a:r>
              <a:rPr lang="es-ES" sz="1700" b="1" dirty="0">
                <a:latin typeface="+mn-lt"/>
              </a:rPr>
              <a:t>promueve el desarrollo de inversiones </a:t>
            </a:r>
            <a:r>
              <a:rPr lang="es-ES" sz="1700" dirty="0">
                <a:latin typeface="+mn-lt"/>
              </a:rPr>
              <a:t>en infraestructura de transporte y almacenamiento de gasolinas y </a:t>
            </a:r>
            <a:r>
              <a:rPr lang="es-ES" sz="1700" dirty="0" smtClean="0">
                <a:latin typeface="+mn-lt"/>
              </a:rPr>
              <a:t>diésel.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7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700" dirty="0">
                <a:latin typeface="+mn-lt"/>
              </a:rPr>
              <a:t>Se abre la posibilidad para que las estaciones de servicio adquieran combustibles en </a:t>
            </a:r>
            <a:r>
              <a:rPr lang="es-MX" sz="1700" b="1" dirty="0">
                <a:latin typeface="+mn-lt"/>
              </a:rPr>
              <a:t>mejores condiciones de precio y calidad </a:t>
            </a:r>
            <a:r>
              <a:rPr lang="es-MX" sz="1700" dirty="0">
                <a:latin typeface="+mn-lt"/>
              </a:rPr>
              <a:t>a un mayor número de </a:t>
            </a:r>
            <a:r>
              <a:rPr lang="es-MX" sz="1700" dirty="0" smtClean="0">
                <a:latin typeface="+mn-lt"/>
              </a:rPr>
              <a:t>proveedores.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MX" sz="17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700" dirty="0">
                <a:latin typeface="+mn-lt"/>
              </a:rPr>
              <a:t>Se establecen incentivos para que en 2018, al liberar los precios, existan </a:t>
            </a:r>
            <a:r>
              <a:rPr lang="es-MX" sz="1700" b="1" dirty="0">
                <a:latin typeface="+mn-lt"/>
              </a:rPr>
              <a:t>bases sólidas de configuración de un mercado </a:t>
            </a:r>
            <a:r>
              <a:rPr lang="es-MX" sz="1700" b="1" dirty="0" smtClean="0">
                <a:latin typeface="+mn-lt"/>
              </a:rPr>
              <a:t>competitivo.</a:t>
            </a:r>
            <a:endParaRPr lang="es-ES" sz="1700" b="1" dirty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>
                <a:latin typeface="+mn-lt"/>
              </a:rPr>
              <a:pPr/>
              <a:t>6</a:t>
            </a:fld>
            <a:endParaRPr lang="es-MX" dirty="0">
              <a:latin typeface="+mn-lt"/>
            </a:endParaRPr>
          </a:p>
        </p:txBody>
      </p:sp>
      <p:pic>
        <p:nvPicPr>
          <p:cNvPr id="5" name="Imagen 1" descr="logoSENER_h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g.fastcompany.net/multisite_files/fastcompany/poster/2015/03/3043878-poster-p-1-9-gorgeous-gas-stations-throughout-hist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89" y="4673182"/>
            <a:ext cx="2908691" cy="1636138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umbs.dreamstime.com/t/los-tanques-de-almacenamiento-de-combustible-327065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3182"/>
            <a:ext cx="2454207" cy="16361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spertinoolmeca.com/Portal/wp-content/uploads/2015/02/duct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16" y="4673182"/>
            <a:ext cx="2792342" cy="16361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22245"/>
            <a:ext cx="1935287" cy="78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22" y="2646308"/>
            <a:ext cx="1935287" cy="78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horacero.com.mx/wp-content/uploads/2015/09/Logo-de-Pemex-restringido-a-sus-proveedor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8" b="17122"/>
          <a:stretch/>
        </p:blipFill>
        <p:spPr bwMode="auto">
          <a:xfrm>
            <a:off x="5824240" y="4005064"/>
            <a:ext cx="980008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86" y="3873615"/>
            <a:ext cx="1935287" cy="78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01" y="4759197"/>
            <a:ext cx="1935287" cy="78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0"/>
            <a:ext cx="6516216" cy="900000"/>
          </a:xfrm>
          <a:noFill/>
        </p:spPr>
        <p:txBody>
          <a:bodyPr>
            <a:normAutofit/>
          </a:bodyPr>
          <a:lstStyle/>
          <a:p>
            <a:pPr algn="r"/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Procedimiento general para la participación de privados en la importación de Gasolinas y Diésel</a:t>
            </a:r>
            <a:endParaRPr lang="es-MX" sz="20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>
                <a:latin typeface="+mn-lt"/>
              </a:rPr>
              <a:pPr/>
              <a:t>7</a:t>
            </a:fld>
            <a:endParaRPr lang="es-MX" dirty="0">
              <a:latin typeface="+mn-lt"/>
            </a:endParaRPr>
          </a:p>
        </p:txBody>
      </p:sp>
      <p:pic>
        <p:nvPicPr>
          <p:cNvPr id="5" name="Imagen 1" descr="logoSENER_ho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0635"/>
            <a:ext cx="16668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hlinkClick r:id="rId7" action="ppaction://hlinksldjump"/>
          </p:cNvPr>
          <p:cNvSpPr txBox="1"/>
          <p:nvPr/>
        </p:nvSpPr>
        <p:spPr>
          <a:xfrm>
            <a:off x="827584" y="5394702"/>
            <a:ext cx="3236014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1600" dirty="0"/>
              <a:t>Permiso de importación de </a:t>
            </a:r>
            <a:r>
              <a:rPr lang="es-MX" sz="1600" dirty="0" smtClean="0"/>
              <a:t>gasolinas</a:t>
            </a:r>
            <a:endParaRPr lang="es-MX" sz="1600" dirty="0"/>
          </a:p>
        </p:txBody>
      </p:sp>
      <p:sp>
        <p:nvSpPr>
          <p:cNvPr id="9" name="8 CuadroTexto">
            <a:hlinkClick r:id="rId8" action="ppaction://hlinksldjump"/>
          </p:cNvPr>
          <p:cNvSpPr txBox="1"/>
          <p:nvPr/>
        </p:nvSpPr>
        <p:spPr>
          <a:xfrm>
            <a:off x="1763688" y="4458598"/>
            <a:ext cx="276159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1600" dirty="0" smtClean="0"/>
              <a:t>Comercialización / Distribución</a:t>
            </a:r>
            <a:endParaRPr lang="es-MX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92688"/>
            <a:ext cx="1112541" cy="6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10230" r="28707" b="76415"/>
          <a:stretch/>
        </p:blipFill>
        <p:spPr bwMode="auto">
          <a:xfrm>
            <a:off x="3347864" y="4869899"/>
            <a:ext cx="588721" cy="4313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>
            <a:hlinkClick r:id="rId11" action="ppaction://hlinksldjump"/>
          </p:cNvPr>
          <p:cNvSpPr txBox="1"/>
          <p:nvPr/>
        </p:nvSpPr>
        <p:spPr>
          <a:xfrm>
            <a:off x="2884276" y="3284984"/>
            <a:ext cx="370394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Acceso Abierto a la Infraestructura </a:t>
            </a:r>
            <a:r>
              <a:rPr lang="es-MX" sz="1600" dirty="0" smtClean="0"/>
              <a:t>de</a:t>
            </a:r>
          </a:p>
          <a:p>
            <a:pPr algn="ctr"/>
            <a:r>
              <a:rPr lang="es-MX" sz="1600" dirty="0" smtClean="0"/>
              <a:t> </a:t>
            </a:r>
            <a:r>
              <a:rPr lang="es-MX" sz="1600" dirty="0"/>
              <a:t>Transporte y Almacenamiento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10230" r="28707" b="76415"/>
          <a:stretch/>
        </p:blipFill>
        <p:spPr bwMode="auto">
          <a:xfrm>
            <a:off x="4526449" y="3984317"/>
            <a:ext cx="588721" cy="4313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ruz"/>
          <p:cNvSpPr/>
          <p:nvPr/>
        </p:nvSpPr>
        <p:spPr>
          <a:xfrm>
            <a:off x="5364088" y="4077072"/>
            <a:ext cx="288032" cy="288032"/>
          </a:xfrm>
          <a:prstGeom prst="plus">
            <a:avLst>
              <a:gd name="adj" fmla="val 3590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>
            <a:hlinkClick r:id="rId12" action="ppaction://hlinksldjump"/>
          </p:cNvPr>
          <p:cNvSpPr txBox="1"/>
          <p:nvPr/>
        </p:nvSpPr>
        <p:spPr>
          <a:xfrm>
            <a:off x="4499992" y="2124145"/>
            <a:ext cx="328468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Solicitud de Permiso para Transporte </a:t>
            </a:r>
            <a:endParaRPr lang="es-MX" sz="1600" dirty="0" smtClean="0"/>
          </a:p>
          <a:p>
            <a:pPr algn="ctr"/>
            <a:r>
              <a:rPr lang="es-MX" sz="1600" dirty="0" smtClean="0"/>
              <a:t>por </a:t>
            </a:r>
            <a:r>
              <a:rPr lang="es-MX" sz="1600" dirty="0"/>
              <a:t>medios distintos a Ductos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10230" r="28707" b="77311"/>
          <a:stretch/>
        </p:blipFill>
        <p:spPr bwMode="auto">
          <a:xfrm>
            <a:off x="5750585" y="2853676"/>
            <a:ext cx="588721" cy="4023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CuadroTexto">
            <a:hlinkClick r:id="rId8" action="ppaction://hlinksldjump"/>
          </p:cNvPr>
          <p:cNvSpPr txBox="1"/>
          <p:nvPr/>
        </p:nvSpPr>
        <p:spPr>
          <a:xfrm>
            <a:off x="6254950" y="1188345"/>
            <a:ext cx="1773434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1600" dirty="0" smtClean="0"/>
              <a:t>Otras Regulaciones</a:t>
            </a:r>
          </a:p>
        </p:txBody>
      </p:sp>
      <p:pic>
        <p:nvPicPr>
          <p:cNvPr id="1033" name="Picture 9" descr="http://www.cdnoticias.com.mx/contenido/uploads/2016/01/SAT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9622"/>
            <a:ext cx="960839" cy="3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www.portalpolitico.tv/site_resources/photos/00122083-original.jpe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6" r="25915"/>
          <a:stretch/>
        </p:blipFill>
        <p:spPr bwMode="auto">
          <a:xfrm>
            <a:off x="8036886" y="1555547"/>
            <a:ext cx="783586" cy="7160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44" y="4005064"/>
            <a:ext cx="659740" cy="43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ruz"/>
          <p:cNvSpPr/>
          <p:nvPr/>
        </p:nvSpPr>
        <p:spPr>
          <a:xfrm>
            <a:off x="6927058" y="4077072"/>
            <a:ext cx="288032" cy="288032"/>
          </a:xfrm>
          <a:prstGeom prst="plus">
            <a:avLst>
              <a:gd name="adj" fmla="val 3590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7427968" y="4437112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Terceros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14298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6" y="1813331"/>
            <a:ext cx="813372" cy="10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908" y="0"/>
            <a:ext cx="6572092" cy="900000"/>
          </a:xfrm>
          <a:noFill/>
        </p:spPr>
        <p:txBody>
          <a:bodyPr>
            <a:normAutofit/>
          </a:bodyPr>
          <a:lstStyle/>
          <a:p>
            <a:pPr algn="r"/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Procedimiento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para solicitar Permiso Previo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de importación de gasolinas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5974941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smtClean="0">
                <a:latin typeface="+mn-lt"/>
              </a:rPr>
              <a:pPr/>
              <a:t>8</a:t>
            </a:fld>
            <a:endParaRPr lang="es-MX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18" y="1464324"/>
            <a:ext cx="34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cs typeface="Arial" panose="020B0604020202020204" pitchFamily="34" charset="0"/>
              </a:rPr>
              <a:t>Solicitud del interesado </a:t>
            </a:r>
            <a:r>
              <a:rPr lang="es-MX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por internet  </a:t>
            </a:r>
            <a:r>
              <a:rPr lang="es-MX" sz="1200" b="1" dirty="0" smtClean="0">
                <a:cs typeface="Arial" panose="020B0604020202020204" pitchFamily="34" charset="0"/>
              </a:rPr>
              <a:t>a través de:</a:t>
            </a:r>
            <a:endParaRPr lang="es-MX" sz="1200" b="1" dirty="0"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7703" y="3255015"/>
            <a:ext cx="1060321" cy="43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03991" y="3109475"/>
            <a:ext cx="185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cs typeface="Arial" panose="020B0604020202020204" pitchFamily="34" charset="0"/>
              </a:rPr>
              <a:t>Solicita opinión </a:t>
            </a:r>
            <a:r>
              <a:rPr lang="es-MX" sz="1200" b="1" dirty="0">
                <a:solidFill>
                  <a:srgbClr val="FF0000"/>
                </a:solidFill>
                <a:cs typeface="Arial" panose="020B0604020202020204" pitchFamily="34" charset="0"/>
              </a:rPr>
              <a:t>por internet</a:t>
            </a:r>
            <a:r>
              <a:rPr lang="es-MX" sz="1200" b="1" dirty="0" smtClean="0">
                <a:cs typeface="Arial" panose="020B0604020202020204" pitchFamily="34" charset="0"/>
              </a:rPr>
              <a:t> a través de:</a:t>
            </a:r>
            <a:endParaRPr lang="es-MX" sz="1200" b="1" dirty="0">
              <a:cs typeface="Arial" panose="020B0604020202020204" pitchFamily="34" charset="0"/>
            </a:endParaRPr>
          </a:p>
        </p:txBody>
      </p:sp>
      <p:grpSp>
        <p:nvGrpSpPr>
          <p:cNvPr id="8" name="64 Grupo"/>
          <p:cNvGrpSpPr/>
          <p:nvPr/>
        </p:nvGrpSpPr>
        <p:grpSpPr>
          <a:xfrm>
            <a:off x="187546" y="2749435"/>
            <a:ext cx="8920957" cy="405747"/>
            <a:chOff x="400177" y="694"/>
            <a:chExt cx="2499887" cy="624971"/>
          </a:xfrm>
        </p:grpSpPr>
        <p:sp>
          <p:nvSpPr>
            <p:cNvPr id="9" name="8 Rectángulo redondeado"/>
            <p:cNvSpPr/>
            <p:nvPr/>
          </p:nvSpPr>
          <p:spPr>
            <a:xfrm>
              <a:off x="400177" y="694"/>
              <a:ext cx="2499887" cy="6249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418482" y="18999"/>
              <a:ext cx="2463277" cy="588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cs typeface="Arial" panose="020B0604020202020204" pitchFamily="34" charset="0"/>
                </a:rPr>
                <a:t>2. Solicitud de opinión</a:t>
              </a:r>
              <a:endParaRPr lang="es-MX" sz="1600" kern="1200" dirty="0">
                <a:cs typeface="Arial" panose="020B0604020202020204" pitchFamily="34" charset="0"/>
              </a:endParaRPr>
            </a:p>
          </p:txBody>
        </p:sp>
      </p:grpSp>
      <p:sp>
        <p:nvSpPr>
          <p:cNvPr id="11" name="10 Flecha derecha"/>
          <p:cNvSpPr/>
          <p:nvPr/>
        </p:nvSpPr>
        <p:spPr>
          <a:xfrm>
            <a:off x="4792957" y="1944627"/>
            <a:ext cx="454916" cy="293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cs typeface="Arial" pitchFamily="34" charset="0"/>
            </a:endParaRPr>
          </a:p>
        </p:txBody>
      </p:sp>
      <p:grpSp>
        <p:nvGrpSpPr>
          <p:cNvPr id="13" name="55 Grupo"/>
          <p:cNvGrpSpPr/>
          <p:nvPr/>
        </p:nvGrpSpPr>
        <p:grpSpPr>
          <a:xfrm>
            <a:off x="152560" y="1093251"/>
            <a:ext cx="8955944" cy="405747"/>
            <a:chOff x="400177" y="694"/>
            <a:chExt cx="2499887" cy="624971"/>
          </a:xfrm>
        </p:grpSpPr>
        <p:sp>
          <p:nvSpPr>
            <p:cNvPr id="14" name="13 Rectángulo redondeado"/>
            <p:cNvSpPr/>
            <p:nvPr/>
          </p:nvSpPr>
          <p:spPr>
            <a:xfrm>
              <a:off x="400177" y="694"/>
              <a:ext cx="2499887" cy="6249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418482" y="18999"/>
              <a:ext cx="2463277" cy="588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cs typeface="Arial" panose="020B0604020202020204" pitchFamily="34" charset="0"/>
                </a:rPr>
                <a:t>1. </a:t>
              </a:r>
              <a:r>
                <a:rPr lang="es-MX" sz="1600" dirty="0" smtClean="0">
                  <a:cs typeface="Arial" panose="020B0604020202020204" pitchFamily="34" charset="0"/>
                </a:rPr>
                <a:t>Solicitud de permiso</a:t>
              </a:r>
              <a:endParaRPr lang="es-MX" sz="1600" kern="1200" dirty="0">
                <a:cs typeface="Arial" panose="020B0604020202020204" pitchFamily="34" charset="0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5020415" y="3109475"/>
            <a:ext cx="185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cs typeface="Arial" panose="020B0604020202020204" pitchFamily="34" charset="0"/>
              </a:rPr>
              <a:t>Emiten opinión a través de:</a:t>
            </a:r>
            <a:endParaRPr lang="es-MX" sz="1200" b="1" dirty="0"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41523"/>
            <a:ext cx="1547757" cy="5538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Flecha derecha"/>
          <p:cNvSpPr/>
          <p:nvPr/>
        </p:nvSpPr>
        <p:spPr>
          <a:xfrm>
            <a:off x="3173468" y="3397507"/>
            <a:ext cx="390420" cy="293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cs typeface="Arial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83" y="3541523"/>
            <a:ext cx="1547757" cy="5538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Flecha derecha"/>
          <p:cNvSpPr/>
          <p:nvPr/>
        </p:nvSpPr>
        <p:spPr>
          <a:xfrm>
            <a:off x="7020272" y="3397507"/>
            <a:ext cx="390420" cy="293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220072" y="172717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cs typeface="Arial" panose="020B0604020202020204" pitchFamily="34" charset="0"/>
              </a:rPr>
              <a:t>Permiso Previo</a:t>
            </a:r>
          </a:p>
          <a:p>
            <a:pPr algn="ctr"/>
            <a:r>
              <a:rPr lang="es-MX" sz="1200" b="1" dirty="0" smtClean="0">
                <a:cs typeface="Arial" panose="020B0604020202020204" pitchFamily="34" charset="0"/>
              </a:rPr>
              <a:t>(vigencia 1 </a:t>
            </a:r>
            <a:r>
              <a:rPr lang="es-MX" sz="1200" b="1" dirty="0" err="1" smtClean="0">
                <a:cs typeface="Arial" panose="020B0604020202020204" pitchFamily="34" charset="0"/>
              </a:rPr>
              <a:t>ó</a:t>
            </a:r>
            <a:r>
              <a:rPr lang="es-MX" sz="1200" b="1" dirty="0" smtClean="0">
                <a:cs typeface="Arial" panose="020B0604020202020204" pitchFamily="34" charset="0"/>
              </a:rPr>
              <a:t> 20 años)</a:t>
            </a:r>
            <a:endParaRPr lang="es-MX" sz="1200" b="1" dirty="0">
              <a:cs typeface="Arial" panose="020B0604020202020204" pitchFamily="34" charset="0"/>
            </a:endParaRPr>
          </a:p>
        </p:txBody>
      </p:sp>
      <p:grpSp>
        <p:nvGrpSpPr>
          <p:cNvPr id="28" name="64 Grupo"/>
          <p:cNvGrpSpPr/>
          <p:nvPr/>
        </p:nvGrpSpPr>
        <p:grpSpPr>
          <a:xfrm>
            <a:off x="187547" y="4336407"/>
            <a:ext cx="8920957" cy="405747"/>
            <a:chOff x="400177" y="694"/>
            <a:chExt cx="2499887" cy="624971"/>
          </a:xfrm>
        </p:grpSpPr>
        <p:sp>
          <p:nvSpPr>
            <p:cNvPr id="29" name="28 Rectángulo redondeado"/>
            <p:cNvSpPr/>
            <p:nvPr/>
          </p:nvSpPr>
          <p:spPr>
            <a:xfrm>
              <a:off x="400177" y="694"/>
              <a:ext cx="2499887" cy="6249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418482" y="18999"/>
              <a:ext cx="2463277" cy="588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cs typeface="Arial" panose="020B0604020202020204" pitchFamily="34" charset="0"/>
                </a:rPr>
                <a:t>3. Emisión de la resolución</a:t>
              </a:r>
              <a:endParaRPr lang="es-MX" sz="1600" kern="1200" dirty="0">
                <a:cs typeface="Arial" panose="020B0604020202020204" pitchFamily="34" charset="0"/>
              </a:endParaRPr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1558307" y="4772834"/>
            <a:ext cx="181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cs typeface="Arial" panose="020B0604020202020204" pitchFamily="34" charset="0"/>
              </a:rPr>
              <a:t>Revisa la información del solicitante</a:t>
            </a:r>
            <a:endParaRPr lang="es-MX" sz="1200" b="1" dirty="0">
              <a:cs typeface="Arial" panose="020B0604020202020204" pitchFamily="34" charset="0"/>
            </a:endParaRPr>
          </a:p>
        </p:txBody>
      </p:sp>
      <p:sp>
        <p:nvSpPr>
          <p:cNvPr id="33" name="32 Flecha derecha"/>
          <p:cNvSpPr/>
          <p:nvPr/>
        </p:nvSpPr>
        <p:spPr>
          <a:xfrm>
            <a:off x="3510688" y="5087983"/>
            <a:ext cx="390420" cy="293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cs typeface="Arial" pitchFamily="34" charset="0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51" y="5112973"/>
            <a:ext cx="1044531" cy="104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3995937" y="487076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cs typeface="Arial" panose="020B0604020202020204" pitchFamily="34" charset="0"/>
              </a:rPr>
              <a:t>Emite la resolución de otorgamiento o rechazo al solicitante </a:t>
            </a:r>
            <a:r>
              <a:rPr lang="es-MX" sz="1200" b="1" dirty="0">
                <a:solidFill>
                  <a:srgbClr val="FF0000"/>
                </a:solidFill>
                <a:cs typeface="Arial" panose="020B0604020202020204" pitchFamily="34" charset="0"/>
              </a:rPr>
              <a:t>por internet</a:t>
            </a:r>
            <a:r>
              <a:rPr lang="es-MX" sz="1200" b="1" dirty="0" smtClean="0">
                <a:cs typeface="Arial" panose="020B0604020202020204" pitchFamily="34" charset="0"/>
              </a:rPr>
              <a:t> a través de la:</a:t>
            </a:r>
            <a:endParaRPr lang="es-MX" sz="1200" b="1" dirty="0">
              <a:cs typeface="Arial" panose="020B0604020202020204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93" y="4982628"/>
            <a:ext cx="1547757" cy="5538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n 1" descr="logoSENER_ho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60"/>
          <a:stretch/>
        </p:blipFill>
        <p:spPr bwMode="auto">
          <a:xfrm>
            <a:off x="7410692" y="1589774"/>
            <a:ext cx="1439417" cy="8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60"/>
          <a:stretch/>
        </p:blipFill>
        <p:spPr bwMode="auto">
          <a:xfrm>
            <a:off x="7596335" y="3185247"/>
            <a:ext cx="1446589" cy="85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" y="5087983"/>
            <a:ext cx="1361673" cy="80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60"/>
          <a:stretch/>
        </p:blipFill>
        <p:spPr bwMode="auto">
          <a:xfrm>
            <a:off x="73446" y="3368450"/>
            <a:ext cx="1330202" cy="78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7" y="1716719"/>
            <a:ext cx="1079891" cy="92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36" y="1885339"/>
            <a:ext cx="1427264" cy="50480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79912" y="1623729"/>
            <a:ext cx="10422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100" dirty="0" smtClean="0">
                <a:cs typeface="Arial" panose="020B0604020202020204" pitchFamily="34" charset="0"/>
              </a:rPr>
              <a:t>Oficinas SENER</a:t>
            </a:r>
            <a:endParaRPr lang="es-MX" sz="1100" dirty="0">
              <a:cs typeface="Arial" panose="020B0604020202020204" pitchFamily="34" charset="0"/>
            </a:endParaRPr>
          </a:p>
        </p:txBody>
      </p:sp>
      <p:pic>
        <p:nvPicPr>
          <p:cNvPr id="2060" name="Picture 12" descr="https://upload.wikimedia.org/wikipedia/commons/thumb/e/e8/SE_logo_2012.svg/2000px-SE_logo_2012.svg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90"/>
          <a:stretch/>
        </p:blipFill>
        <p:spPr bwMode="auto">
          <a:xfrm>
            <a:off x="3599414" y="3613531"/>
            <a:ext cx="1404634" cy="7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0552" y="6381328"/>
            <a:ext cx="895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/>
              <a:t>Nota: El plazo de otorgamiento de los permisos previos es de </a:t>
            </a:r>
            <a:r>
              <a:rPr lang="es-MX" sz="1000" b="1" dirty="0" smtClean="0"/>
              <a:t>13 días hábiles</a:t>
            </a:r>
            <a:r>
              <a:rPr lang="es-MX" sz="1000" dirty="0" smtClean="0"/>
              <a:t>. Los trámites se realizan a través de la VUCEM por medios electrónicos, el interesado puede acudir a las Oficinas de SENER para obtener asesoría para el llenado de su solicitud por los medios mencionados.</a:t>
            </a:r>
            <a:endParaRPr lang="es-MX" sz="1000" dirty="0"/>
          </a:p>
        </p:txBody>
      </p:sp>
      <p:cxnSp>
        <p:nvCxnSpPr>
          <p:cNvPr id="21" name="20 Conector recto"/>
          <p:cNvCxnSpPr/>
          <p:nvPr/>
        </p:nvCxnSpPr>
        <p:spPr>
          <a:xfrm flipH="1">
            <a:off x="3173468" y="1867165"/>
            <a:ext cx="195235" cy="625731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1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294466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smtClean="0">
                <a:latin typeface="+mn-lt"/>
              </a:rPr>
              <a:pPr/>
              <a:t>9</a:t>
            </a:fld>
            <a:endParaRPr lang="es-MX" dirty="0">
              <a:latin typeface="+mn-lt"/>
            </a:endParaRPr>
          </a:p>
        </p:txBody>
      </p:sp>
      <p:pic>
        <p:nvPicPr>
          <p:cNvPr id="37" name="Imagen 1" descr="logoSENER_h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49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1 Título"/>
          <p:cNvSpPr txBox="1">
            <a:spLocks/>
          </p:cNvSpPr>
          <p:nvPr/>
        </p:nvSpPr>
        <p:spPr>
          <a:xfrm>
            <a:off x="2571908" y="0"/>
            <a:ext cx="6572092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Procedimiento para solicitar Permiso Previo de importación de gasolinas</a:t>
            </a:r>
            <a:endParaRPr lang="es-MX" sz="24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9"/>
          <a:stretch/>
        </p:blipFill>
        <p:spPr bwMode="auto">
          <a:xfrm>
            <a:off x="1574885" y="2094637"/>
            <a:ext cx="5877435" cy="252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19029" y="1123831"/>
            <a:ext cx="87014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Para solicitar un Permiso Previo el interesado deberá: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I. </a:t>
            </a:r>
            <a:r>
              <a:rPr lang="es-MX" sz="1400" b="1" dirty="0" smtClean="0"/>
              <a:t>Ingresar a la Ventanilla Única: </a:t>
            </a:r>
            <a:r>
              <a:rPr lang="es-MX" sz="1400" dirty="0" smtClean="0">
                <a:hlinkClick r:id="rId5"/>
              </a:rPr>
              <a:t>https</a:t>
            </a:r>
            <a:r>
              <a:rPr lang="es-MX" sz="1400" dirty="0">
                <a:hlinkClick r:id="rId5"/>
              </a:rPr>
              <a:t>://</a:t>
            </a:r>
            <a:r>
              <a:rPr lang="es-MX" sz="1400" dirty="0" smtClean="0">
                <a:hlinkClick r:id="rId5"/>
              </a:rPr>
              <a:t>www.ventanillaunica.gob.mx/vucem/index.htm</a:t>
            </a:r>
            <a:r>
              <a:rPr lang="es-MX" sz="1400" dirty="0" smtClean="0"/>
              <a:t>* con la FIEL de la razón social de la empresa en la Sección de “Ingreso a Ventanilla Única”.</a:t>
            </a:r>
          </a:p>
          <a:p>
            <a:pPr algn="just"/>
            <a:endParaRPr lang="es-MX" dirty="0"/>
          </a:p>
        </p:txBody>
      </p:sp>
      <p:sp>
        <p:nvSpPr>
          <p:cNvPr id="19" name="18 Flecha derecha"/>
          <p:cNvSpPr/>
          <p:nvPr/>
        </p:nvSpPr>
        <p:spPr>
          <a:xfrm rot="9280677">
            <a:off x="7417391" y="3037001"/>
            <a:ext cx="13681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CuadroTexto"/>
          <p:cNvSpPr txBox="1"/>
          <p:nvPr/>
        </p:nvSpPr>
        <p:spPr>
          <a:xfrm>
            <a:off x="119029" y="4733652"/>
            <a:ext cx="86315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II. </a:t>
            </a:r>
            <a:r>
              <a:rPr lang="es-MX" sz="1400" b="1" dirty="0" smtClean="0"/>
              <a:t>Llenar los requisitos de la solicitud (véase </a:t>
            </a:r>
            <a:r>
              <a:rPr lang="es-MX" sz="1400" b="1" dirty="0" smtClean="0">
                <a:hlinkClick r:id="rId6" action="ppaction://hlinksldjump"/>
              </a:rPr>
              <a:t>Anexo</a:t>
            </a:r>
            <a:r>
              <a:rPr lang="es-MX" sz="1400" b="1" dirty="0" smtClean="0"/>
              <a:t>) </a:t>
            </a:r>
            <a:r>
              <a:rPr lang="es-MX" sz="1400" dirty="0" smtClean="0"/>
              <a:t>de conformidad con lo establecido en los numerales 7, 10 y 11 del</a:t>
            </a:r>
            <a:r>
              <a:rPr lang="es-MX" sz="1400" i="1" dirty="0" smtClean="0"/>
              <a:t> Acuerdo que modifica al diverso por el que se establece la clasificación y codificación de Hidrocarburos y Petrolíferos cuya importación y exportación está sujeta a Permiso Previo por parte de la Secretaría de Energía</a:t>
            </a:r>
            <a:r>
              <a:rPr lang="es-MX" sz="1400" dirty="0" smtClean="0"/>
              <a:t>, publicado en el Diario Oficial de la Federación el 30 </a:t>
            </a:r>
            <a:r>
              <a:rPr lang="es-MX" sz="1400" dirty="0"/>
              <a:t>de diciembre de </a:t>
            </a:r>
            <a:r>
              <a:rPr lang="es-MX" sz="1400" dirty="0" smtClean="0"/>
              <a:t>2015.</a:t>
            </a:r>
          </a:p>
          <a:p>
            <a:pPr algn="just"/>
            <a:r>
              <a:rPr lang="es-MX" sz="1100" dirty="0" smtClean="0"/>
              <a:t> </a:t>
            </a:r>
          </a:p>
          <a:p>
            <a:pPr algn="just"/>
            <a:endParaRPr lang="es-MX" sz="1100" dirty="0" smtClean="0"/>
          </a:p>
          <a:p>
            <a:pPr algn="just"/>
            <a:r>
              <a:rPr lang="es-MX" sz="1200" dirty="0" smtClean="0"/>
              <a:t>* Se sugiere navegar con Internet Explorer y tener la versión más actualizada de Java. En caso de tener algún problema para ingresar con su FIEL, dirigirse a: </a:t>
            </a:r>
            <a:r>
              <a:rPr lang="es-MX" sz="1200" dirty="0">
                <a:hlinkClick r:id="rId7"/>
              </a:rPr>
              <a:t>https://</a:t>
            </a:r>
            <a:r>
              <a:rPr lang="es-MX" sz="1200" dirty="0" smtClean="0">
                <a:hlinkClick r:id="rId7"/>
              </a:rPr>
              <a:t>www.ventanillaunica.gob.mx/vucem/Contactanos/index.htm</a:t>
            </a:r>
            <a:r>
              <a:rPr lang="es-MX" sz="1200" dirty="0" smtClean="0"/>
              <a:t>. </a:t>
            </a:r>
            <a:endParaRPr lang="es-MX" sz="1200" dirty="0"/>
          </a:p>
        </p:txBody>
      </p:sp>
      <p:sp>
        <p:nvSpPr>
          <p:cNvPr id="9" name="8 Flecha derecha">
            <a:hlinkClick r:id="rId8" action="ppaction://hlinksldjump"/>
          </p:cNvPr>
          <p:cNvSpPr/>
          <p:nvPr/>
        </p:nvSpPr>
        <p:spPr>
          <a:xfrm rot="10800000">
            <a:off x="8130400" y="6210647"/>
            <a:ext cx="330032" cy="266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6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Presentación - Nuevo Modelo Energético de México agosto 2014 - VF (MDP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811947659AB348BA5068651240C687" ma:contentTypeVersion="0" ma:contentTypeDescription="Crear nuevo documento." ma:contentTypeScope="" ma:versionID="f99d863ea9e9c48c1b57ec74a0e724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E074F-5ED6-44D2-A633-D9B75F8868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2C91F2-FB95-4951-8B09-B11A70279B2D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3580F6-1949-4CCD-94CB-5D3A80D75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- Nuevo Modelo Energético de México agosto 2014 - VF (MDP)</Template>
  <TotalTime>17550</TotalTime>
  <Words>1922</Words>
  <Application>Microsoft Office PowerPoint</Application>
  <PresentationFormat>Presentación en pantalla (4:3)</PresentationFormat>
  <Paragraphs>238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Presentación - Nuevo Modelo Energético de México agosto 2014 - VF (MDP)</vt:lpstr>
      <vt:lpstr>Regulación aplicable para la  importación de gasolinas y diésel</vt:lpstr>
      <vt:lpstr>Contexto general</vt:lpstr>
      <vt:lpstr>Mercado de petrolíferos en México</vt:lpstr>
      <vt:lpstr>Oportunidades en todo el país</vt:lpstr>
      <vt:lpstr>Importación de gasolinas: Marco regulatorio</vt:lpstr>
      <vt:lpstr>Ventajas de adelantar las importaciones</vt:lpstr>
      <vt:lpstr>Procedimiento general para la participación de privados en la importación de Gasolinas y Diésel</vt:lpstr>
      <vt:lpstr>Procedimiento para solicitar Permiso Previo de importación de gasolinas</vt:lpstr>
      <vt:lpstr>Presentación de PowerPoint</vt:lpstr>
      <vt:lpstr>Otras Regulaciones</vt:lpstr>
      <vt:lpstr>Presentación de PowerPoint</vt:lpstr>
      <vt:lpstr>Requisitos que deberán contener las solicitudes de los permisos previos de importación y exportación</vt:lpstr>
      <vt:lpstr>Requisitos que deberán contener las solicitudes de los permisos previos de importación y exportación</vt:lpstr>
      <vt:lpstr>Ligas y datos de interés</vt:lpstr>
      <vt:lpstr>¡Gracias por su atención!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regulatorios importacion gasolinas</dc:title>
  <dc:creator>Jose Carlos Femat Romero</dc:creator>
  <cp:lastModifiedBy>Jose Carlos Femat Romero</cp:lastModifiedBy>
  <cp:revision>569</cp:revision>
  <cp:lastPrinted>2016-03-10T23:57:07Z</cp:lastPrinted>
  <dcterms:created xsi:type="dcterms:W3CDTF">2014-08-28T00:27:25Z</dcterms:created>
  <dcterms:modified xsi:type="dcterms:W3CDTF">2016-03-11T04:11:34Z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0x010100BF811947659AB348BA5068651240C687</vt:lpwstr>
  </property>
</Properties>
</file>