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1"/>
  </p:notesMasterIdLst>
  <p:sldIdLst>
    <p:sldId id="256" r:id="rId2"/>
    <p:sldId id="264" r:id="rId3"/>
    <p:sldId id="265" r:id="rId4"/>
    <p:sldId id="268" r:id="rId5"/>
    <p:sldId id="269" r:id="rId6"/>
    <p:sldId id="266" r:id="rId7"/>
    <p:sldId id="271" r:id="rId8"/>
    <p:sldId id="272" r:id="rId9"/>
    <p:sldId id="270" r:id="rId10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61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4736F2-6E8D-486F-B45D-F40F7A2231E0}" type="datetimeFigureOut">
              <a:rPr lang="es-MX" smtClean="0"/>
              <a:t>10/03/2016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6248EC-760B-4EB3-9554-11596606498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617081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6248EC-760B-4EB3-9554-11596606498C}" type="slidenum">
              <a:rPr lang="es-MX" smtClean="0"/>
              <a:t>2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107854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ctr">
            <a:normAutofit/>
          </a:bodyPr>
          <a:lstStyle>
            <a:lvl1pPr algn="ctr">
              <a:defRPr sz="4000"/>
            </a:lvl1pPr>
          </a:lstStyle>
          <a:p>
            <a:r>
              <a:rPr lang="es-ES" dirty="0" smtClean="0"/>
              <a:t>Haga clic para modificar el estilo de título del patrón</a:t>
            </a:r>
            <a:endParaRPr lang="es-MX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dirty="0" smtClean="0"/>
              <a:t>Haga clic para modificar el estilo de subtítulo del patrón</a:t>
            </a:r>
            <a:endParaRPr lang="es-MX" dirty="0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4F508-FF6C-4467-82F5-E1617F487DB2}" type="datetime1">
              <a:rPr lang="es-MX" smtClean="0"/>
              <a:t>10/03/2016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B8BAF-BFD8-439E-9666-B26276D18DF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540095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74610-8B16-4F17-8EA2-40AA8E333AE5}" type="datetime1">
              <a:rPr lang="es-MX" smtClean="0"/>
              <a:t>10/03/2016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B8BAF-BFD8-439E-9666-B26276D18DF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737733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66440-735E-4C7C-9D5B-3F3805431A26}" type="datetime1">
              <a:rPr lang="es-MX" smtClean="0"/>
              <a:t>10/03/2016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B8BAF-BFD8-439E-9666-B26276D18DF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399078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C270C-042E-4504-B57A-3EDA03AF83CB}" type="datetime1">
              <a:rPr lang="es-MX" smtClean="0"/>
              <a:t>10/03/2016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B8BAF-BFD8-439E-9666-B26276D18DF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273956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>
            <a:normAutofit/>
          </a:bodyPr>
          <a:lstStyle>
            <a:lvl1pPr algn="r">
              <a:defRPr sz="3000"/>
            </a:lvl1pPr>
          </a:lstStyle>
          <a:p>
            <a:r>
              <a:rPr lang="es-ES" dirty="0" smtClean="0"/>
              <a:t>Haga clic para modificar el estilo de título del patrón</a:t>
            </a:r>
            <a:endParaRPr lang="es-MX" dirty="0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 algn="r">
              <a:buNone/>
              <a:defRPr sz="2400" b="1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dirty="0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223C8-E17F-470E-914F-B7FC8E389127}" type="datetime1">
              <a:rPr lang="es-MX" smtClean="0"/>
              <a:t>10/03/2016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B8BAF-BFD8-439E-9666-B26276D18DF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783618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88F6E-EC84-46DC-9CC3-5E6725122775}" type="datetime1">
              <a:rPr lang="es-MX" smtClean="0"/>
              <a:t>10/03/2016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B8BAF-BFD8-439E-9666-B26276D18DF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372358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908312" y="357809"/>
            <a:ext cx="9447075" cy="99391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dirty="0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10EF7-9EE2-4984-95BA-26B1D8E6F76B}" type="datetime1">
              <a:rPr lang="es-MX" smtClean="0"/>
              <a:t>10/03/2016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B8BAF-BFD8-439E-9666-B26276D18DF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04219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879BF-E5B2-42B9-8ECC-0E16987C1288}" type="datetime1">
              <a:rPr lang="es-MX" smtClean="0"/>
              <a:t>10/03/2016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B8BAF-BFD8-439E-9666-B26276D18DF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5335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A643F-549F-4448-9EAD-AD0F66D5BFAF}" type="datetime1">
              <a:rPr lang="es-MX" smtClean="0"/>
              <a:t>10/03/2016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B8BAF-BFD8-439E-9666-B26276D18DF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098083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C9D0AD-1EF1-4C5C-86EE-AE13705C5B53}" type="datetime1">
              <a:rPr lang="es-MX" smtClean="0"/>
              <a:t>10/03/2016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B8BAF-BFD8-439E-9666-B26276D18DF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340450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574E8-2CCE-4650-8B3D-9D458F2D590F}" type="datetime1">
              <a:rPr lang="es-MX" smtClean="0"/>
              <a:t>10/03/2016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B8BAF-BFD8-439E-9666-B26276D18DF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388524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2411896" y="339000"/>
            <a:ext cx="9104244" cy="106573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dirty="0" smtClean="0"/>
              <a:t>Haga clic para modificar el estilo de título del patrón</a:t>
            </a:r>
            <a:endParaRPr lang="es-MX" dirty="0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02365" y="1544124"/>
            <a:ext cx="10813775" cy="47066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dirty="0" smtClean="0"/>
              <a:t>Haga clic para modificar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s-MX" dirty="0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1958217" y="6366183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>
                    <a:lumMod val="2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fld id="{FC14C89B-4951-4B91-B7B1-6621CFE7E16E}" type="datetime1">
              <a:rPr lang="es-MX" smtClean="0"/>
              <a:t>10/03/2016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999383" y="6356349"/>
            <a:ext cx="4114800" cy="37575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2">
                    <a:lumMod val="2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9859617" y="6356349"/>
            <a:ext cx="16565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>
                    <a:lumMod val="2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fld id="{40CB8BAF-BFD8-439E-9666-B26276D18DF0}" type="slidenum">
              <a:rPr lang="es-MX" smtClean="0"/>
              <a:pPr/>
              <a:t>‹Nº›</a:t>
            </a:fld>
            <a:endParaRPr lang="es-MX"/>
          </a:p>
        </p:txBody>
      </p:sp>
      <p:pic>
        <p:nvPicPr>
          <p:cNvPr id="7" name="Imagen 6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702365" y="281315"/>
            <a:ext cx="1504950" cy="1181100"/>
          </a:xfrm>
          <a:prstGeom prst="rect">
            <a:avLst/>
          </a:prstGeom>
        </p:spPr>
      </p:pic>
      <p:pic>
        <p:nvPicPr>
          <p:cNvPr id="8" name="Imagen 7"/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705267" y="6391584"/>
            <a:ext cx="1047750" cy="314325"/>
          </a:xfrm>
          <a:prstGeom prst="rect">
            <a:avLst/>
          </a:prstGeom>
        </p:spPr>
      </p:pic>
      <p:cxnSp>
        <p:nvCxnSpPr>
          <p:cNvPr id="10" name="Conector recto 9"/>
          <p:cNvCxnSpPr/>
          <p:nvPr userDrawn="1"/>
        </p:nvCxnSpPr>
        <p:spPr>
          <a:xfrm>
            <a:off x="702365" y="6290571"/>
            <a:ext cx="10813775" cy="0"/>
          </a:xfrm>
          <a:prstGeom prst="line">
            <a:avLst/>
          </a:prstGeom>
          <a:ln w="22225">
            <a:solidFill>
              <a:schemeClr val="bg2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5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895543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200" b="1" kern="1200">
          <a:solidFill>
            <a:schemeClr val="bg2">
              <a:lumMod val="25000"/>
            </a:schemeClr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spcAft>
          <a:spcPts val="600"/>
        </a:spcAft>
        <a:buClr>
          <a:srgbClr val="C00000"/>
        </a:buClr>
        <a:buFont typeface="Wingdings" panose="05000000000000000000" pitchFamily="2" charset="2"/>
        <a:buChar char="§"/>
        <a:defRPr sz="1600" kern="1200">
          <a:solidFill>
            <a:schemeClr val="bg2">
              <a:lumMod val="25000"/>
            </a:schemeClr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spcAft>
          <a:spcPts val="600"/>
        </a:spcAft>
        <a:buClr>
          <a:srgbClr val="C00000"/>
        </a:buClr>
        <a:buFont typeface="Courier New" panose="02070309020205020404" pitchFamily="49" charset="0"/>
        <a:buChar char="-"/>
        <a:defRPr sz="1400" kern="1200">
          <a:solidFill>
            <a:schemeClr val="bg2">
              <a:lumMod val="25000"/>
            </a:schemeClr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spcAft>
          <a:spcPts val="600"/>
        </a:spcAft>
        <a:buClr>
          <a:srgbClr val="C00000"/>
        </a:buClr>
        <a:buFont typeface="Arial" panose="020B0604020202020204" pitchFamily="34" charset="0"/>
        <a:buChar char="•"/>
        <a:defRPr sz="1400" kern="1200">
          <a:solidFill>
            <a:schemeClr val="bg2">
              <a:lumMod val="25000"/>
            </a:schemeClr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spcAft>
          <a:spcPts val="600"/>
        </a:spcAft>
        <a:buFont typeface="Arial" panose="020B0604020202020204" pitchFamily="34" charset="0"/>
        <a:buChar char="•"/>
        <a:defRPr sz="1400" kern="1200">
          <a:solidFill>
            <a:schemeClr val="bg2">
              <a:lumMod val="25000"/>
            </a:schemeClr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spcAft>
          <a:spcPts val="600"/>
        </a:spcAft>
        <a:buFont typeface="Arial" panose="020B0604020202020204" pitchFamily="34" charset="0"/>
        <a:buChar char="•"/>
        <a:defRPr sz="1400" kern="1200">
          <a:solidFill>
            <a:schemeClr val="bg2">
              <a:lumMod val="25000"/>
            </a:schemeClr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re.gob.mx/ComoVamos/Index.html" TargetMode="Externa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re.gob.mx/" TargetMode="External"/><Relationship Id="rId2" Type="http://schemas.openxmlformats.org/officeDocument/2006/relationships/hyperlink" Target="mailto:etellez@cre.gob.mx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270280"/>
            <a:ext cx="9144000" cy="2387600"/>
          </a:xfrm>
        </p:spPr>
        <p:txBody>
          <a:bodyPr>
            <a:normAutofit/>
          </a:bodyPr>
          <a:lstStyle/>
          <a:p>
            <a:r>
              <a:rPr lang="es-MX" sz="3600" dirty="0" smtClean="0"/>
              <a:t>Regulación Económica en </a:t>
            </a:r>
            <a:br>
              <a:rPr lang="es-MX" sz="3600" dirty="0" smtClean="0"/>
            </a:br>
            <a:r>
              <a:rPr lang="es-MX" sz="3600" dirty="0" smtClean="0"/>
              <a:t>Cadena </a:t>
            </a:r>
            <a:r>
              <a:rPr lang="es-MX" sz="3600" dirty="0" smtClean="0"/>
              <a:t>de Valor de Gasolinas y Diésel</a:t>
            </a:r>
            <a:endParaRPr lang="es-MX" sz="36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926542"/>
            <a:ext cx="9144000" cy="1546411"/>
          </a:xfrm>
        </p:spPr>
        <p:txBody>
          <a:bodyPr>
            <a:noAutofit/>
          </a:bodyPr>
          <a:lstStyle/>
          <a:p>
            <a:r>
              <a:rPr lang="es-MX" sz="2000" b="1" dirty="0" smtClean="0"/>
              <a:t>Seminario Informativo</a:t>
            </a:r>
          </a:p>
          <a:p>
            <a:r>
              <a:rPr lang="es-MX" b="1" dirty="0"/>
              <a:t>“Apertura a las Importaciones de Gasolinas y Diésel”</a:t>
            </a:r>
            <a:endParaRPr lang="es-MX" b="1" dirty="0" smtClean="0"/>
          </a:p>
          <a:p>
            <a:endParaRPr lang="es-MX" sz="2000" dirty="0" smtClean="0"/>
          </a:p>
          <a:p>
            <a:r>
              <a:rPr lang="es-MX" sz="1800" dirty="0" smtClean="0"/>
              <a:t>Marzo, 2016</a:t>
            </a:r>
            <a:endParaRPr lang="es-MX" sz="1800" dirty="0"/>
          </a:p>
        </p:txBody>
      </p:sp>
    </p:spTree>
    <p:extLst>
      <p:ext uri="{BB962C8B-B14F-4D97-AF65-F5344CB8AC3E}">
        <p14:creationId xmlns:p14="http://schemas.microsoft.com/office/powerpoint/2010/main" val="947043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Flecha derecha 31"/>
          <p:cNvSpPr/>
          <p:nvPr/>
        </p:nvSpPr>
        <p:spPr>
          <a:xfrm>
            <a:off x="870854" y="2481305"/>
            <a:ext cx="10790426" cy="1789850"/>
          </a:xfrm>
          <a:prstGeom prst="rightArrow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Cadena de Valor y </a:t>
            </a:r>
            <a:r>
              <a:rPr lang="es-MX" dirty="0" smtClean="0"/>
              <a:t>Régimen Regulatorio</a:t>
            </a:r>
            <a:endParaRPr lang="es-MX" dirty="0"/>
          </a:p>
        </p:txBody>
      </p:sp>
      <p:sp>
        <p:nvSpPr>
          <p:cNvPr id="3" name="Freeform 44"/>
          <p:cNvSpPr>
            <a:spLocks noEditPoints="1"/>
          </p:cNvSpPr>
          <p:nvPr/>
        </p:nvSpPr>
        <p:spPr bwMode="auto">
          <a:xfrm>
            <a:off x="1266171" y="2325573"/>
            <a:ext cx="608186" cy="431922"/>
          </a:xfrm>
          <a:custGeom>
            <a:avLst/>
            <a:gdLst>
              <a:gd name="T0" fmla="*/ 0 w 86"/>
              <a:gd name="T1" fmla="*/ 64 h 67"/>
              <a:gd name="T2" fmla="*/ 9 w 86"/>
              <a:gd name="T3" fmla="*/ 64 h 67"/>
              <a:gd name="T4" fmla="*/ 9 w 86"/>
              <a:gd name="T5" fmla="*/ 62 h 67"/>
              <a:gd name="T6" fmla="*/ 4 w 86"/>
              <a:gd name="T7" fmla="*/ 62 h 67"/>
              <a:gd name="T8" fmla="*/ 4 w 86"/>
              <a:gd name="T9" fmla="*/ 46 h 67"/>
              <a:gd name="T10" fmla="*/ 36 w 86"/>
              <a:gd name="T11" fmla="*/ 46 h 67"/>
              <a:gd name="T12" fmla="*/ 36 w 86"/>
              <a:gd name="T13" fmla="*/ 44 h 67"/>
              <a:gd name="T14" fmla="*/ 9 w 86"/>
              <a:gd name="T15" fmla="*/ 44 h 67"/>
              <a:gd name="T16" fmla="*/ 9 w 86"/>
              <a:gd name="T17" fmla="*/ 40 h 67"/>
              <a:gd name="T18" fmla="*/ 52 w 86"/>
              <a:gd name="T19" fmla="*/ 40 h 67"/>
              <a:gd name="T20" fmla="*/ 52 w 86"/>
              <a:gd name="T21" fmla="*/ 45 h 67"/>
              <a:gd name="T22" fmla="*/ 68 w 86"/>
              <a:gd name="T23" fmla="*/ 45 h 67"/>
              <a:gd name="T24" fmla="*/ 68 w 86"/>
              <a:gd name="T25" fmla="*/ 46 h 67"/>
              <a:gd name="T26" fmla="*/ 74 w 86"/>
              <a:gd name="T27" fmla="*/ 46 h 67"/>
              <a:gd name="T28" fmla="*/ 82 w 86"/>
              <a:gd name="T29" fmla="*/ 53 h 67"/>
              <a:gd name="T30" fmla="*/ 82 w 86"/>
              <a:gd name="T31" fmla="*/ 62 h 67"/>
              <a:gd name="T32" fmla="*/ 86 w 86"/>
              <a:gd name="T33" fmla="*/ 62 h 67"/>
              <a:gd name="T34" fmla="*/ 86 w 86"/>
              <a:gd name="T35" fmla="*/ 67 h 67"/>
              <a:gd name="T36" fmla="*/ 0 w 86"/>
              <a:gd name="T37" fmla="*/ 67 h 67"/>
              <a:gd name="T38" fmla="*/ 0 w 86"/>
              <a:gd name="T39" fmla="*/ 64 h 67"/>
              <a:gd name="T40" fmla="*/ 75 w 86"/>
              <a:gd name="T41" fmla="*/ 62 h 67"/>
              <a:gd name="T42" fmla="*/ 75 w 86"/>
              <a:gd name="T43" fmla="*/ 54 h 67"/>
              <a:gd name="T44" fmla="*/ 74 w 86"/>
              <a:gd name="T45" fmla="*/ 53 h 67"/>
              <a:gd name="T46" fmla="*/ 68 w 86"/>
              <a:gd name="T47" fmla="*/ 53 h 67"/>
              <a:gd name="T48" fmla="*/ 68 w 86"/>
              <a:gd name="T49" fmla="*/ 62 h 67"/>
              <a:gd name="T50" fmla="*/ 75 w 86"/>
              <a:gd name="T51" fmla="*/ 62 h 67"/>
              <a:gd name="T52" fmla="*/ 80 w 86"/>
              <a:gd name="T53" fmla="*/ 62 h 67"/>
              <a:gd name="T54" fmla="*/ 80 w 86"/>
              <a:gd name="T55" fmla="*/ 53 h 67"/>
              <a:gd name="T56" fmla="*/ 74 w 86"/>
              <a:gd name="T57" fmla="*/ 48 h 67"/>
              <a:gd name="T58" fmla="*/ 68 w 86"/>
              <a:gd name="T59" fmla="*/ 48 h 67"/>
              <a:gd name="T60" fmla="*/ 68 w 86"/>
              <a:gd name="T61" fmla="*/ 49 h 67"/>
              <a:gd name="T62" fmla="*/ 74 w 86"/>
              <a:gd name="T63" fmla="*/ 49 h 67"/>
              <a:gd name="T64" fmla="*/ 77 w 86"/>
              <a:gd name="T65" fmla="*/ 50 h 67"/>
              <a:gd name="T66" fmla="*/ 79 w 86"/>
              <a:gd name="T67" fmla="*/ 54 h 67"/>
              <a:gd name="T68" fmla="*/ 79 w 86"/>
              <a:gd name="T69" fmla="*/ 62 h 67"/>
              <a:gd name="T70" fmla="*/ 80 w 86"/>
              <a:gd name="T71" fmla="*/ 62 h 67"/>
              <a:gd name="T72" fmla="*/ 35 w 86"/>
              <a:gd name="T73" fmla="*/ 38 h 67"/>
              <a:gd name="T74" fmla="*/ 43 w 86"/>
              <a:gd name="T75" fmla="*/ 38 h 67"/>
              <a:gd name="T76" fmla="*/ 42 w 86"/>
              <a:gd name="T77" fmla="*/ 0 h 67"/>
              <a:gd name="T78" fmla="*/ 36 w 86"/>
              <a:gd name="T79" fmla="*/ 0 h 67"/>
              <a:gd name="T80" fmla="*/ 35 w 86"/>
              <a:gd name="T81" fmla="*/ 38 h 67"/>
              <a:gd name="T82" fmla="*/ 23 w 86"/>
              <a:gd name="T83" fmla="*/ 38 h 67"/>
              <a:gd name="T84" fmla="*/ 31 w 86"/>
              <a:gd name="T85" fmla="*/ 38 h 67"/>
              <a:gd name="T86" fmla="*/ 30 w 86"/>
              <a:gd name="T87" fmla="*/ 0 h 67"/>
              <a:gd name="T88" fmla="*/ 24 w 86"/>
              <a:gd name="T89" fmla="*/ 0 h 67"/>
              <a:gd name="T90" fmla="*/ 23 w 86"/>
              <a:gd name="T91" fmla="*/ 38 h 67"/>
              <a:gd name="T92" fmla="*/ 11 w 86"/>
              <a:gd name="T93" fmla="*/ 38 h 67"/>
              <a:gd name="T94" fmla="*/ 20 w 86"/>
              <a:gd name="T95" fmla="*/ 38 h 67"/>
              <a:gd name="T96" fmla="*/ 19 w 86"/>
              <a:gd name="T97" fmla="*/ 0 h 67"/>
              <a:gd name="T98" fmla="*/ 13 w 86"/>
              <a:gd name="T99" fmla="*/ 0 h 67"/>
              <a:gd name="T100" fmla="*/ 11 w 86"/>
              <a:gd name="T101" fmla="*/ 38 h 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</a:cxnLst>
            <a:rect l="0" t="0" r="r" b="b"/>
            <a:pathLst>
              <a:path w="86" h="67">
                <a:moveTo>
                  <a:pt x="0" y="64"/>
                </a:moveTo>
                <a:cubicBezTo>
                  <a:pt x="9" y="64"/>
                  <a:pt x="9" y="64"/>
                  <a:pt x="9" y="64"/>
                </a:cubicBezTo>
                <a:cubicBezTo>
                  <a:pt x="9" y="62"/>
                  <a:pt x="9" y="62"/>
                  <a:pt x="9" y="62"/>
                </a:cubicBezTo>
                <a:cubicBezTo>
                  <a:pt x="4" y="62"/>
                  <a:pt x="4" y="62"/>
                  <a:pt x="4" y="62"/>
                </a:cubicBezTo>
                <a:cubicBezTo>
                  <a:pt x="4" y="46"/>
                  <a:pt x="4" y="46"/>
                  <a:pt x="4" y="46"/>
                </a:cubicBezTo>
                <a:cubicBezTo>
                  <a:pt x="36" y="46"/>
                  <a:pt x="36" y="46"/>
                  <a:pt x="36" y="46"/>
                </a:cubicBezTo>
                <a:cubicBezTo>
                  <a:pt x="36" y="44"/>
                  <a:pt x="36" y="44"/>
                  <a:pt x="36" y="44"/>
                </a:cubicBezTo>
                <a:cubicBezTo>
                  <a:pt x="9" y="44"/>
                  <a:pt x="9" y="44"/>
                  <a:pt x="9" y="44"/>
                </a:cubicBezTo>
                <a:cubicBezTo>
                  <a:pt x="9" y="40"/>
                  <a:pt x="9" y="40"/>
                  <a:pt x="9" y="40"/>
                </a:cubicBezTo>
                <a:cubicBezTo>
                  <a:pt x="52" y="40"/>
                  <a:pt x="52" y="40"/>
                  <a:pt x="52" y="40"/>
                </a:cubicBezTo>
                <a:cubicBezTo>
                  <a:pt x="52" y="45"/>
                  <a:pt x="52" y="45"/>
                  <a:pt x="52" y="45"/>
                </a:cubicBezTo>
                <a:cubicBezTo>
                  <a:pt x="68" y="45"/>
                  <a:pt x="68" y="45"/>
                  <a:pt x="68" y="45"/>
                </a:cubicBezTo>
                <a:cubicBezTo>
                  <a:pt x="68" y="46"/>
                  <a:pt x="68" y="46"/>
                  <a:pt x="68" y="46"/>
                </a:cubicBezTo>
                <a:cubicBezTo>
                  <a:pt x="74" y="46"/>
                  <a:pt x="74" y="46"/>
                  <a:pt x="74" y="46"/>
                </a:cubicBezTo>
                <a:cubicBezTo>
                  <a:pt x="79" y="46"/>
                  <a:pt x="82" y="49"/>
                  <a:pt x="82" y="53"/>
                </a:cubicBezTo>
                <a:cubicBezTo>
                  <a:pt x="82" y="62"/>
                  <a:pt x="82" y="62"/>
                  <a:pt x="82" y="62"/>
                </a:cubicBezTo>
                <a:cubicBezTo>
                  <a:pt x="86" y="62"/>
                  <a:pt x="86" y="62"/>
                  <a:pt x="86" y="62"/>
                </a:cubicBezTo>
                <a:cubicBezTo>
                  <a:pt x="86" y="63"/>
                  <a:pt x="86" y="65"/>
                  <a:pt x="86" y="67"/>
                </a:cubicBezTo>
                <a:cubicBezTo>
                  <a:pt x="0" y="67"/>
                  <a:pt x="0" y="67"/>
                  <a:pt x="0" y="67"/>
                </a:cubicBezTo>
                <a:cubicBezTo>
                  <a:pt x="0" y="64"/>
                  <a:pt x="0" y="64"/>
                  <a:pt x="0" y="64"/>
                </a:cubicBezTo>
                <a:close/>
                <a:moveTo>
                  <a:pt x="75" y="62"/>
                </a:moveTo>
                <a:cubicBezTo>
                  <a:pt x="75" y="54"/>
                  <a:pt x="75" y="54"/>
                  <a:pt x="75" y="54"/>
                </a:cubicBezTo>
                <a:cubicBezTo>
                  <a:pt x="75" y="54"/>
                  <a:pt x="75" y="53"/>
                  <a:pt x="74" y="53"/>
                </a:cubicBezTo>
                <a:cubicBezTo>
                  <a:pt x="68" y="53"/>
                  <a:pt x="68" y="53"/>
                  <a:pt x="68" y="53"/>
                </a:cubicBezTo>
                <a:cubicBezTo>
                  <a:pt x="68" y="62"/>
                  <a:pt x="68" y="62"/>
                  <a:pt x="68" y="62"/>
                </a:cubicBezTo>
                <a:cubicBezTo>
                  <a:pt x="75" y="62"/>
                  <a:pt x="75" y="62"/>
                  <a:pt x="75" y="62"/>
                </a:cubicBezTo>
                <a:close/>
                <a:moveTo>
                  <a:pt x="80" y="62"/>
                </a:moveTo>
                <a:cubicBezTo>
                  <a:pt x="80" y="53"/>
                  <a:pt x="80" y="53"/>
                  <a:pt x="80" y="53"/>
                </a:cubicBezTo>
                <a:cubicBezTo>
                  <a:pt x="80" y="50"/>
                  <a:pt x="78" y="48"/>
                  <a:pt x="74" y="48"/>
                </a:cubicBezTo>
                <a:cubicBezTo>
                  <a:pt x="68" y="48"/>
                  <a:pt x="68" y="48"/>
                  <a:pt x="68" y="48"/>
                </a:cubicBezTo>
                <a:cubicBezTo>
                  <a:pt x="68" y="49"/>
                  <a:pt x="68" y="49"/>
                  <a:pt x="68" y="49"/>
                </a:cubicBezTo>
                <a:cubicBezTo>
                  <a:pt x="74" y="49"/>
                  <a:pt x="74" y="49"/>
                  <a:pt x="74" y="49"/>
                </a:cubicBezTo>
                <a:cubicBezTo>
                  <a:pt x="75" y="49"/>
                  <a:pt x="76" y="50"/>
                  <a:pt x="77" y="50"/>
                </a:cubicBezTo>
                <a:cubicBezTo>
                  <a:pt x="78" y="51"/>
                  <a:pt x="79" y="53"/>
                  <a:pt x="79" y="54"/>
                </a:cubicBezTo>
                <a:cubicBezTo>
                  <a:pt x="79" y="62"/>
                  <a:pt x="79" y="62"/>
                  <a:pt x="79" y="62"/>
                </a:cubicBezTo>
                <a:cubicBezTo>
                  <a:pt x="80" y="62"/>
                  <a:pt x="80" y="62"/>
                  <a:pt x="80" y="62"/>
                </a:cubicBezTo>
                <a:close/>
                <a:moveTo>
                  <a:pt x="35" y="38"/>
                </a:moveTo>
                <a:cubicBezTo>
                  <a:pt x="43" y="38"/>
                  <a:pt x="43" y="38"/>
                  <a:pt x="43" y="38"/>
                </a:cubicBezTo>
                <a:cubicBezTo>
                  <a:pt x="42" y="0"/>
                  <a:pt x="42" y="0"/>
                  <a:pt x="42" y="0"/>
                </a:cubicBezTo>
                <a:cubicBezTo>
                  <a:pt x="36" y="0"/>
                  <a:pt x="36" y="0"/>
                  <a:pt x="36" y="0"/>
                </a:cubicBezTo>
                <a:cubicBezTo>
                  <a:pt x="35" y="38"/>
                  <a:pt x="35" y="38"/>
                  <a:pt x="35" y="38"/>
                </a:cubicBezTo>
                <a:close/>
                <a:moveTo>
                  <a:pt x="23" y="38"/>
                </a:moveTo>
                <a:cubicBezTo>
                  <a:pt x="31" y="38"/>
                  <a:pt x="31" y="38"/>
                  <a:pt x="31" y="38"/>
                </a:cubicBezTo>
                <a:cubicBezTo>
                  <a:pt x="30" y="0"/>
                  <a:pt x="30" y="0"/>
                  <a:pt x="30" y="0"/>
                </a:cubicBezTo>
                <a:cubicBezTo>
                  <a:pt x="24" y="0"/>
                  <a:pt x="24" y="0"/>
                  <a:pt x="24" y="0"/>
                </a:cubicBezTo>
                <a:cubicBezTo>
                  <a:pt x="23" y="38"/>
                  <a:pt x="23" y="38"/>
                  <a:pt x="23" y="38"/>
                </a:cubicBezTo>
                <a:close/>
                <a:moveTo>
                  <a:pt x="11" y="38"/>
                </a:moveTo>
                <a:cubicBezTo>
                  <a:pt x="20" y="38"/>
                  <a:pt x="20" y="38"/>
                  <a:pt x="20" y="38"/>
                </a:cubicBezTo>
                <a:cubicBezTo>
                  <a:pt x="19" y="0"/>
                  <a:pt x="19" y="0"/>
                  <a:pt x="19" y="0"/>
                </a:cubicBezTo>
                <a:cubicBezTo>
                  <a:pt x="13" y="0"/>
                  <a:pt x="13" y="0"/>
                  <a:pt x="13" y="0"/>
                </a:cubicBezTo>
                <a:lnTo>
                  <a:pt x="11" y="38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11" name="Freeform 5"/>
          <p:cNvSpPr>
            <a:spLocks noEditPoints="1"/>
          </p:cNvSpPr>
          <p:nvPr/>
        </p:nvSpPr>
        <p:spPr bwMode="auto">
          <a:xfrm>
            <a:off x="3563673" y="3516607"/>
            <a:ext cx="625958" cy="280790"/>
          </a:xfrm>
          <a:custGeom>
            <a:avLst/>
            <a:gdLst>
              <a:gd name="T0" fmla="*/ 186 w 242"/>
              <a:gd name="T1" fmla="*/ 38 h 108"/>
              <a:gd name="T2" fmla="*/ 186 w 242"/>
              <a:gd name="T3" fmla="*/ 34 h 108"/>
              <a:gd name="T4" fmla="*/ 192 w 242"/>
              <a:gd name="T5" fmla="*/ 34 h 108"/>
              <a:gd name="T6" fmla="*/ 192 w 242"/>
              <a:gd name="T7" fmla="*/ 38 h 108"/>
              <a:gd name="T8" fmla="*/ 186 w 242"/>
              <a:gd name="T9" fmla="*/ 38 h 108"/>
              <a:gd name="T10" fmla="*/ 195 w 242"/>
              <a:gd name="T11" fmla="*/ 44 h 108"/>
              <a:gd name="T12" fmla="*/ 201 w 242"/>
              <a:gd name="T13" fmla="*/ 44 h 108"/>
              <a:gd name="T14" fmla="*/ 201 w 242"/>
              <a:gd name="T15" fmla="*/ 41 h 108"/>
              <a:gd name="T16" fmla="*/ 195 w 242"/>
              <a:gd name="T17" fmla="*/ 41 h 108"/>
              <a:gd name="T18" fmla="*/ 195 w 242"/>
              <a:gd name="T19" fmla="*/ 44 h 108"/>
              <a:gd name="T20" fmla="*/ 201 w 242"/>
              <a:gd name="T21" fmla="*/ 34 h 108"/>
              <a:gd name="T22" fmla="*/ 195 w 242"/>
              <a:gd name="T23" fmla="*/ 34 h 108"/>
              <a:gd name="T24" fmla="*/ 195 w 242"/>
              <a:gd name="T25" fmla="*/ 38 h 108"/>
              <a:gd name="T26" fmla="*/ 201 w 242"/>
              <a:gd name="T27" fmla="*/ 38 h 108"/>
              <a:gd name="T28" fmla="*/ 201 w 242"/>
              <a:gd name="T29" fmla="*/ 34 h 108"/>
              <a:gd name="T30" fmla="*/ 204 w 242"/>
              <a:gd name="T31" fmla="*/ 52 h 108"/>
              <a:gd name="T32" fmla="*/ 224 w 242"/>
              <a:gd name="T33" fmla="*/ 60 h 108"/>
              <a:gd name="T34" fmla="*/ 224 w 242"/>
              <a:gd name="T35" fmla="*/ 57 h 108"/>
              <a:gd name="T36" fmla="*/ 232 w 242"/>
              <a:gd name="T37" fmla="*/ 58 h 108"/>
              <a:gd name="T38" fmla="*/ 232 w 242"/>
              <a:gd name="T39" fmla="*/ 52 h 108"/>
              <a:gd name="T40" fmla="*/ 227 w 242"/>
              <a:gd name="T41" fmla="*/ 49 h 108"/>
              <a:gd name="T42" fmla="*/ 227 w 242"/>
              <a:gd name="T43" fmla="*/ 43 h 108"/>
              <a:gd name="T44" fmla="*/ 204 w 242"/>
              <a:gd name="T45" fmla="*/ 27 h 108"/>
              <a:gd name="T46" fmla="*/ 195 w 242"/>
              <a:gd name="T47" fmla="*/ 27 h 108"/>
              <a:gd name="T48" fmla="*/ 195 w 242"/>
              <a:gd name="T49" fmla="*/ 23 h 108"/>
              <a:gd name="T50" fmla="*/ 187 w 242"/>
              <a:gd name="T51" fmla="*/ 23 h 108"/>
              <a:gd name="T52" fmla="*/ 187 w 242"/>
              <a:gd name="T53" fmla="*/ 18 h 108"/>
              <a:gd name="T54" fmla="*/ 180 w 242"/>
              <a:gd name="T55" fmla="*/ 18 h 108"/>
              <a:gd name="T56" fmla="*/ 180 w 242"/>
              <a:gd name="T57" fmla="*/ 27 h 108"/>
              <a:gd name="T58" fmla="*/ 171 w 242"/>
              <a:gd name="T59" fmla="*/ 27 h 108"/>
              <a:gd name="T60" fmla="*/ 171 w 242"/>
              <a:gd name="T61" fmla="*/ 32 h 108"/>
              <a:gd name="T62" fmla="*/ 204 w 242"/>
              <a:gd name="T63" fmla="*/ 32 h 108"/>
              <a:gd name="T64" fmla="*/ 204 w 242"/>
              <a:gd name="T65" fmla="*/ 52 h 108"/>
              <a:gd name="T66" fmla="*/ 241 w 242"/>
              <a:gd name="T67" fmla="*/ 71 h 108"/>
              <a:gd name="T68" fmla="*/ 230 w 242"/>
              <a:gd name="T69" fmla="*/ 108 h 108"/>
              <a:gd name="T70" fmla="*/ 22 w 242"/>
              <a:gd name="T71" fmla="*/ 108 h 108"/>
              <a:gd name="T72" fmla="*/ 36 w 242"/>
              <a:gd name="T73" fmla="*/ 85 h 108"/>
              <a:gd name="T74" fmla="*/ 0 w 242"/>
              <a:gd name="T75" fmla="*/ 8 h 108"/>
              <a:gd name="T76" fmla="*/ 185 w 242"/>
              <a:gd name="T77" fmla="*/ 52 h 108"/>
              <a:gd name="T78" fmla="*/ 218 w 242"/>
              <a:gd name="T79" fmla="*/ 64 h 108"/>
              <a:gd name="T80" fmla="*/ 241 w 242"/>
              <a:gd name="T81" fmla="*/ 71 h 108"/>
              <a:gd name="T82" fmla="*/ 65 w 242"/>
              <a:gd name="T83" fmla="*/ 42 h 108"/>
              <a:gd name="T84" fmla="*/ 56 w 242"/>
              <a:gd name="T85" fmla="*/ 32 h 108"/>
              <a:gd name="T86" fmla="*/ 46 w 242"/>
              <a:gd name="T87" fmla="*/ 42 h 108"/>
              <a:gd name="T88" fmla="*/ 56 w 242"/>
              <a:gd name="T89" fmla="*/ 52 h 108"/>
              <a:gd name="T90" fmla="*/ 65 w 242"/>
              <a:gd name="T91" fmla="*/ 42 h 108"/>
              <a:gd name="T92" fmla="*/ 182 w 242"/>
              <a:gd name="T93" fmla="*/ 38 h 108"/>
              <a:gd name="T94" fmla="*/ 182 w 242"/>
              <a:gd name="T95" fmla="*/ 34 h 108"/>
              <a:gd name="T96" fmla="*/ 176 w 242"/>
              <a:gd name="T97" fmla="*/ 34 h 108"/>
              <a:gd name="T98" fmla="*/ 176 w 242"/>
              <a:gd name="T99" fmla="*/ 38 h 108"/>
              <a:gd name="T100" fmla="*/ 182 w 242"/>
              <a:gd name="T101" fmla="*/ 38 h 1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</a:cxnLst>
            <a:rect l="0" t="0" r="r" b="b"/>
            <a:pathLst>
              <a:path w="242" h="108">
                <a:moveTo>
                  <a:pt x="186" y="38"/>
                </a:moveTo>
                <a:cubicBezTo>
                  <a:pt x="186" y="34"/>
                  <a:pt x="186" y="34"/>
                  <a:pt x="186" y="34"/>
                </a:cubicBezTo>
                <a:cubicBezTo>
                  <a:pt x="192" y="34"/>
                  <a:pt x="192" y="34"/>
                  <a:pt x="192" y="34"/>
                </a:cubicBezTo>
                <a:cubicBezTo>
                  <a:pt x="192" y="38"/>
                  <a:pt x="192" y="38"/>
                  <a:pt x="192" y="38"/>
                </a:cubicBezTo>
                <a:lnTo>
                  <a:pt x="186" y="38"/>
                </a:lnTo>
                <a:close/>
                <a:moveTo>
                  <a:pt x="195" y="44"/>
                </a:moveTo>
                <a:cubicBezTo>
                  <a:pt x="201" y="44"/>
                  <a:pt x="201" y="44"/>
                  <a:pt x="201" y="44"/>
                </a:cubicBezTo>
                <a:cubicBezTo>
                  <a:pt x="201" y="41"/>
                  <a:pt x="201" y="41"/>
                  <a:pt x="201" y="41"/>
                </a:cubicBezTo>
                <a:cubicBezTo>
                  <a:pt x="195" y="41"/>
                  <a:pt x="195" y="41"/>
                  <a:pt x="195" y="41"/>
                </a:cubicBezTo>
                <a:lnTo>
                  <a:pt x="195" y="44"/>
                </a:lnTo>
                <a:close/>
                <a:moveTo>
                  <a:pt x="201" y="34"/>
                </a:moveTo>
                <a:cubicBezTo>
                  <a:pt x="195" y="34"/>
                  <a:pt x="195" y="34"/>
                  <a:pt x="195" y="34"/>
                </a:cubicBezTo>
                <a:cubicBezTo>
                  <a:pt x="195" y="38"/>
                  <a:pt x="195" y="38"/>
                  <a:pt x="195" y="38"/>
                </a:cubicBezTo>
                <a:cubicBezTo>
                  <a:pt x="201" y="38"/>
                  <a:pt x="201" y="38"/>
                  <a:pt x="201" y="38"/>
                </a:cubicBezTo>
                <a:lnTo>
                  <a:pt x="201" y="34"/>
                </a:lnTo>
                <a:close/>
                <a:moveTo>
                  <a:pt x="204" y="52"/>
                </a:moveTo>
                <a:cubicBezTo>
                  <a:pt x="224" y="60"/>
                  <a:pt x="224" y="60"/>
                  <a:pt x="224" y="60"/>
                </a:cubicBezTo>
                <a:cubicBezTo>
                  <a:pt x="224" y="57"/>
                  <a:pt x="224" y="57"/>
                  <a:pt x="224" y="57"/>
                </a:cubicBezTo>
                <a:cubicBezTo>
                  <a:pt x="232" y="58"/>
                  <a:pt x="232" y="58"/>
                  <a:pt x="232" y="58"/>
                </a:cubicBezTo>
                <a:cubicBezTo>
                  <a:pt x="232" y="52"/>
                  <a:pt x="232" y="52"/>
                  <a:pt x="232" y="52"/>
                </a:cubicBezTo>
                <a:cubicBezTo>
                  <a:pt x="227" y="49"/>
                  <a:pt x="227" y="49"/>
                  <a:pt x="227" y="49"/>
                </a:cubicBezTo>
                <a:cubicBezTo>
                  <a:pt x="227" y="43"/>
                  <a:pt x="227" y="43"/>
                  <a:pt x="227" y="43"/>
                </a:cubicBezTo>
                <a:cubicBezTo>
                  <a:pt x="204" y="27"/>
                  <a:pt x="204" y="27"/>
                  <a:pt x="204" y="27"/>
                </a:cubicBezTo>
                <a:cubicBezTo>
                  <a:pt x="195" y="27"/>
                  <a:pt x="195" y="27"/>
                  <a:pt x="195" y="27"/>
                </a:cubicBezTo>
                <a:cubicBezTo>
                  <a:pt x="195" y="23"/>
                  <a:pt x="195" y="23"/>
                  <a:pt x="195" y="23"/>
                </a:cubicBezTo>
                <a:cubicBezTo>
                  <a:pt x="187" y="23"/>
                  <a:pt x="187" y="23"/>
                  <a:pt x="187" y="23"/>
                </a:cubicBezTo>
                <a:cubicBezTo>
                  <a:pt x="187" y="18"/>
                  <a:pt x="187" y="18"/>
                  <a:pt x="187" y="18"/>
                </a:cubicBezTo>
                <a:cubicBezTo>
                  <a:pt x="180" y="18"/>
                  <a:pt x="180" y="18"/>
                  <a:pt x="180" y="18"/>
                </a:cubicBezTo>
                <a:cubicBezTo>
                  <a:pt x="180" y="27"/>
                  <a:pt x="180" y="27"/>
                  <a:pt x="180" y="27"/>
                </a:cubicBezTo>
                <a:cubicBezTo>
                  <a:pt x="171" y="27"/>
                  <a:pt x="171" y="27"/>
                  <a:pt x="171" y="27"/>
                </a:cubicBezTo>
                <a:cubicBezTo>
                  <a:pt x="171" y="32"/>
                  <a:pt x="171" y="32"/>
                  <a:pt x="171" y="32"/>
                </a:cubicBezTo>
                <a:cubicBezTo>
                  <a:pt x="204" y="32"/>
                  <a:pt x="204" y="32"/>
                  <a:pt x="204" y="32"/>
                </a:cubicBezTo>
                <a:lnTo>
                  <a:pt x="204" y="52"/>
                </a:lnTo>
                <a:close/>
                <a:moveTo>
                  <a:pt x="241" y="71"/>
                </a:moveTo>
                <a:cubicBezTo>
                  <a:pt x="242" y="89"/>
                  <a:pt x="237" y="100"/>
                  <a:pt x="230" y="108"/>
                </a:cubicBezTo>
                <a:cubicBezTo>
                  <a:pt x="161" y="108"/>
                  <a:pt x="91" y="108"/>
                  <a:pt x="22" y="108"/>
                </a:cubicBezTo>
                <a:cubicBezTo>
                  <a:pt x="22" y="97"/>
                  <a:pt x="26" y="90"/>
                  <a:pt x="36" y="85"/>
                </a:cubicBezTo>
                <a:cubicBezTo>
                  <a:pt x="22" y="71"/>
                  <a:pt x="8" y="42"/>
                  <a:pt x="0" y="8"/>
                </a:cubicBezTo>
                <a:cubicBezTo>
                  <a:pt x="63" y="0"/>
                  <a:pt x="124" y="28"/>
                  <a:pt x="185" y="52"/>
                </a:cubicBezTo>
                <a:cubicBezTo>
                  <a:pt x="218" y="64"/>
                  <a:pt x="218" y="64"/>
                  <a:pt x="218" y="64"/>
                </a:cubicBezTo>
                <a:cubicBezTo>
                  <a:pt x="224" y="66"/>
                  <a:pt x="233" y="69"/>
                  <a:pt x="241" y="71"/>
                </a:cubicBezTo>
                <a:close/>
                <a:moveTo>
                  <a:pt x="65" y="42"/>
                </a:moveTo>
                <a:cubicBezTo>
                  <a:pt x="65" y="37"/>
                  <a:pt x="61" y="32"/>
                  <a:pt x="56" y="32"/>
                </a:cubicBezTo>
                <a:cubicBezTo>
                  <a:pt x="50" y="32"/>
                  <a:pt x="46" y="37"/>
                  <a:pt x="46" y="42"/>
                </a:cubicBezTo>
                <a:cubicBezTo>
                  <a:pt x="46" y="47"/>
                  <a:pt x="50" y="52"/>
                  <a:pt x="56" y="52"/>
                </a:cubicBezTo>
                <a:cubicBezTo>
                  <a:pt x="61" y="52"/>
                  <a:pt x="65" y="47"/>
                  <a:pt x="65" y="42"/>
                </a:cubicBezTo>
                <a:close/>
                <a:moveTo>
                  <a:pt x="182" y="38"/>
                </a:moveTo>
                <a:cubicBezTo>
                  <a:pt x="182" y="34"/>
                  <a:pt x="182" y="34"/>
                  <a:pt x="182" y="34"/>
                </a:cubicBezTo>
                <a:cubicBezTo>
                  <a:pt x="176" y="34"/>
                  <a:pt x="176" y="34"/>
                  <a:pt x="176" y="34"/>
                </a:cubicBezTo>
                <a:cubicBezTo>
                  <a:pt x="176" y="38"/>
                  <a:pt x="176" y="38"/>
                  <a:pt x="176" y="38"/>
                </a:cubicBezTo>
                <a:lnTo>
                  <a:pt x="182" y="38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12" name="Freeform 9"/>
          <p:cNvSpPr>
            <a:spLocks noEditPoints="1"/>
          </p:cNvSpPr>
          <p:nvPr/>
        </p:nvSpPr>
        <p:spPr bwMode="auto">
          <a:xfrm>
            <a:off x="3584791" y="2742979"/>
            <a:ext cx="579937" cy="290959"/>
          </a:xfrm>
          <a:custGeom>
            <a:avLst/>
            <a:gdLst>
              <a:gd name="T0" fmla="*/ 361 w 626"/>
              <a:gd name="T1" fmla="*/ 21 h 345"/>
              <a:gd name="T2" fmla="*/ 265 w 626"/>
              <a:gd name="T3" fmla="*/ 0 h 345"/>
              <a:gd name="T4" fmla="*/ 546 w 626"/>
              <a:gd name="T5" fmla="*/ 30 h 345"/>
              <a:gd name="T6" fmla="*/ 80 w 626"/>
              <a:gd name="T7" fmla="*/ 257 h 345"/>
              <a:gd name="T8" fmla="*/ 195 w 626"/>
              <a:gd name="T9" fmla="*/ 30 h 345"/>
              <a:gd name="T10" fmla="*/ 201 w 626"/>
              <a:gd name="T11" fmla="*/ 227 h 345"/>
              <a:gd name="T12" fmla="*/ 206 w 626"/>
              <a:gd name="T13" fmla="*/ 222 h 345"/>
              <a:gd name="T14" fmla="*/ 240 w 626"/>
              <a:gd name="T15" fmla="*/ 222 h 345"/>
              <a:gd name="T16" fmla="*/ 251 w 626"/>
              <a:gd name="T17" fmla="*/ 222 h 345"/>
              <a:gd name="T18" fmla="*/ 546 w 626"/>
              <a:gd name="T19" fmla="*/ 30 h 345"/>
              <a:gd name="T20" fmla="*/ 240 w 626"/>
              <a:gd name="T21" fmla="*/ 30 h 345"/>
              <a:gd name="T22" fmla="*/ 206 w 626"/>
              <a:gd name="T23" fmla="*/ 46 h 345"/>
              <a:gd name="T24" fmla="*/ 206 w 626"/>
              <a:gd name="T25" fmla="*/ 57 h 345"/>
              <a:gd name="T26" fmla="*/ 240 w 626"/>
              <a:gd name="T27" fmla="*/ 74 h 345"/>
              <a:gd name="T28" fmla="*/ 206 w 626"/>
              <a:gd name="T29" fmla="*/ 57 h 345"/>
              <a:gd name="T30" fmla="*/ 206 w 626"/>
              <a:gd name="T31" fmla="*/ 101 h 345"/>
              <a:gd name="T32" fmla="*/ 240 w 626"/>
              <a:gd name="T33" fmla="*/ 85 h 345"/>
              <a:gd name="T34" fmla="*/ 206 w 626"/>
              <a:gd name="T35" fmla="*/ 112 h 345"/>
              <a:gd name="T36" fmla="*/ 240 w 626"/>
              <a:gd name="T37" fmla="*/ 128 h 345"/>
              <a:gd name="T38" fmla="*/ 206 w 626"/>
              <a:gd name="T39" fmla="*/ 112 h 345"/>
              <a:gd name="T40" fmla="*/ 206 w 626"/>
              <a:gd name="T41" fmla="*/ 156 h 345"/>
              <a:gd name="T42" fmla="*/ 240 w 626"/>
              <a:gd name="T43" fmla="*/ 139 h 345"/>
              <a:gd name="T44" fmla="*/ 206 w 626"/>
              <a:gd name="T45" fmla="*/ 167 h 345"/>
              <a:gd name="T46" fmla="*/ 240 w 626"/>
              <a:gd name="T47" fmla="*/ 183 h 345"/>
              <a:gd name="T48" fmla="*/ 206 w 626"/>
              <a:gd name="T49" fmla="*/ 167 h 345"/>
              <a:gd name="T50" fmla="*/ 206 w 626"/>
              <a:gd name="T51" fmla="*/ 211 h 345"/>
              <a:gd name="T52" fmla="*/ 240 w 626"/>
              <a:gd name="T53" fmla="*/ 194 h 345"/>
              <a:gd name="T54" fmla="*/ 601 w 626"/>
              <a:gd name="T55" fmla="*/ 258 h 345"/>
              <a:gd name="T56" fmla="*/ 613 w 626"/>
              <a:gd name="T57" fmla="*/ 308 h 345"/>
              <a:gd name="T58" fmla="*/ 587 w 626"/>
              <a:gd name="T59" fmla="*/ 295 h 345"/>
              <a:gd name="T60" fmla="*/ 601 w 626"/>
              <a:gd name="T61" fmla="*/ 258 h 345"/>
              <a:gd name="T62" fmla="*/ 12 w 626"/>
              <a:gd name="T63" fmla="*/ 258 h 345"/>
              <a:gd name="T64" fmla="*/ 24 w 626"/>
              <a:gd name="T65" fmla="*/ 308 h 345"/>
              <a:gd name="T66" fmla="*/ 39 w 626"/>
              <a:gd name="T67" fmla="*/ 271 h 345"/>
              <a:gd name="T68" fmla="*/ 581 w 626"/>
              <a:gd name="T69" fmla="*/ 271 h 345"/>
              <a:gd name="T70" fmla="*/ 45 w 626"/>
              <a:gd name="T71" fmla="*/ 295 h 345"/>
              <a:gd name="T72" fmla="*/ 49 w 626"/>
              <a:gd name="T73" fmla="*/ 316 h 345"/>
              <a:gd name="T74" fmla="*/ 106 w 626"/>
              <a:gd name="T75" fmla="*/ 325 h 345"/>
              <a:gd name="T76" fmla="*/ 135 w 626"/>
              <a:gd name="T77" fmla="*/ 325 h 345"/>
              <a:gd name="T78" fmla="*/ 193 w 626"/>
              <a:gd name="T79" fmla="*/ 316 h 345"/>
              <a:gd name="T80" fmla="*/ 441 w 626"/>
              <a:gd name="T81" fmla="*/ 295 h 345"/>
              <a:gd name="T82" fmla="*/ 462 w 626"/>
              <a:gd name="T83" fmla="*/ 345 h 345"/>
              <a:gd name="T84" fmla="*/ 505 w 626"/>
              <a:gd name="T85" fmla="*/ 321 h 345"/>
              <a:gd name="T86" fmla="*/ 547 w 626"/>
              <a:gd name="T87" fmla="*/ 345 h 345"/>
              <a:gd name="T88" fmla="*/ 569 w 626"/>
              <a:gd name="T89" fmla="*/ 295 h 345"/>
              <a:gd name="T90" fmla="*/ 581 w 626"/>
              <a:gd name="T91" fmla="*/ 271 h 345"/>
              <a:gd name="T92" fmla="*/ 65 w 626"/>
              <a:gd name="T93" fmla="*/ 316 h 345"/>
              <a:gd name="T94" fmla="*/ 91 w 626"/>
              <a:gd name="T95" fmla="*/ 316 h 345"/>
              <a:gd name="T96" fmla="*/ 163 w 626"/>
              <a:gd name="T97" fmla="*/ 329 h 345"/>
              <a:gd name="T98" fmla="*/ 163 w 626"/>
              <a:gd name="T99" fmla="*/ 303 h 345"/>
              <a:gd name="T100" fmla="*/ 163 w 626"/>
              <a:gd name="T101" fmla="*/ 329 h 345"/>
              <a:gd name="T102" fmla="*/ 449 w 626"/>
              <a:gd name="T103" fmla="*/ 316 h 345"/>
              <a:gd name="T104" fmla="*/ 475 w 626"/>
              <a:gd name="T105" fmla="*/ 316 h 345"/>
              <a:gd name="T106" fmla="*/ 547 w 626"/>
              <a:gd name="T107" fmla="*/ 329 h 345"/>
              <a:gd name="T108" fmla="*/ 547 w 626"/>
              <a:gd name="T109" fmla="*/ 303 h 345"/>
              <a:gd name="T110" fmla="*/ 547 w 626"/>
              <a:gd name="T111" fmla="*/ 329 h 3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</a:cxnLst>
            <a:rect l="0" t="0" r="r" b="b"/>
            <a:pathLst>
              <a:path w="626" h="345">
                <a:moveTo>
                  <a:pt x="265" y="21"/>
                </a:moveTo>
                <a:cubicBezTo>
                  <a:pt x="361" y="21"/>
                  <a:pt x="361" y="21"/>
                  <a:pt x="361" y="21"/>
                </a:cubicBezTo>
                <a:cubicBezTo>
                  <a:pt x="361" y="0"/>
                  <a:pt x="361" y="0"/>
                  <a:pt x="361" y="0"/>
                </a:cubicBezTo>
                <a:cubicBezTo>
                  <a:pt x="265" y="0"/>
                  <a:pt x="265" y="0"/>
                  <a:pt x="265" y="0"/>
                </a:cubicBezTo>
                <a:cubicBezTo>
                  <a:pt x="265" y="21"/>
                  <a:pt x="265" y="21"/>
                  <a:pt x="265" y="21"/>
                </a:cubicBezTo>
                <a:close/>
                <a:moveTo>
                  <a:pt x="546" y="30"/>
                </a:moveTo>
                <a:cubicBezTo>
                  <a:pt x="626" y="30"/>
                  <a:pt x="625" y="257"/>
                  <a:pt x="546" y="257"/>
                </a:cubicBezTo>
                <a:cubicBezTo>
                  <a:pt x="420" y="257"/>
                  <a:pt x="205" y="257"/>
                  <a:pt x="80" y="257"/>
                </a:cubicBezTo>
                <a:cubicBezTo>
                  <a:pt x="1" y="257"/>
                  <a:pt x="0" y="30"/>
                  <a:pt x="80" y="30"/>
                </a:cubicBezTo>
                <a:cubicBezTo>
                  <a:pt x="195" y="30"/>
                  <a:pt x="195" y="30"/>
                  <a:pt x="195" y="30"/>
                </a:cubicBezTo>
                <a:cubicBezTo>
                  <a:pt x="195" y="222"/>
                  <a:pt x="195" y="222"/>
                  <a:pt x="195" y="222"/>
                </a:cubicBezTo>
                <a:cubicBezTo>
                  <a:pt x="195" y="225"/>
                  <a:pt x="198" y="227"/>
                  <a:pt x="201" y="227"/>
                </a:cubicBezTo>
                <a:cubicBezTo>
                  <a:pt x="204" y="227"/>
                  <a:pt x="206" y="225"/>
                  <a:pt x="206" y="222"/>
                </a:cubicBezTo>
                <a:cubicBezTo>
                  <a:pt x="206" y="222"/>
                  <a:pt x="206" y="222"/>
                  <a:pt x="206" y="222"/>
                </a:cubicBezTo>
                <a:cubicBezTo>
                  <a:pt x="240" y="222"/>
                  <a:pt x="240" y="222"/>
                  <a:pt x="240" y="222"/>
                </a:cubicBezTo>
                <a:cubicBezTo>
                  <a:pt x="240" y="222"/>
                  <a:pt x="240" y="222"/>
                  <a:pt x="240" y="222"/>
                </a:cubicBezTo>
                <a:cubicBezTo>
                  <a:pt x="240" y="225"/>
                  <a:pt x="243" y="227"/>
                  <a:pt x="246" y="227"/>
                </a:cubicBezTo>
                <a:cubicBezTo>
                  <a:pt x="249" y="227"/>
                  <a:pt x="251" y="225"/>
                  <a:pt x="251" y="222"/>
                </a:cubicBezTo>
                <a:cubicBezTo>
                  <a:pt x="251" y="30"/>
                  <a:pt x="251" y="30"/>
                  <a:pt x="251" y="30"/>
                </a:cubicBezTo>
                <a:cubicBezTo>
                  <a:pt x="546" y="30"/>
                  <a:pt x="546" y="30"/>
                  <a:pt x="546" y="30"/>
                </a:cubicBezTo>
                <a:close/>
                <a:moveTo>
                  <a:pt x="206" y="30"/>
                </a:moveTo>
                <a:cubicBezTo>
                  <a:pt x="240" y="30"/>
                  <a:pt x="240" y="30"/>
                  <a:pt x="240" y="30"/>
                </a:cubicBezTo>
                <a:cubicBezTo>
                  <a:pt x="240" y="46"/>
                  <a:pt x="240" y="46"/>
                  <a:pt x="240" y="46"/>
                </a:cubicBezTo>
                <a:cubicBezTo>
                  <a:pt x="206" y="46"/>
                  <a:pt x="206" y="46"/>
                  <a:pt x="206" y="46"/>
                </a:cubicBezTo>
                <a:cubicBezTo>
                  <a:pt x="206" y="30"/>
                  <a:pt x="206" y="30"/>
                  <a:pt x="206" y="30"/>
                </a:cubicBezTo>
                <a:close/>
                <a:moveTo>
                  <a:pt x="206" y="57"/>
                </a:moveTo>
                <a:cubicBezTo>
                  <a:pt x="206" y="74"/>
                  <a:pt x="206" y="74"/>
                  <a:pt x="206" y="74"/>
                </a:cubicBezTo>
                <a:cubicBezTo>
                  <a:pt x="240" y="74"/>
                  <a:pt x="240" y="74"/>
                  <a:pt x="240" y="74"/>
                </a:cubicBezTo>
                <a:cubicBezTo>
                  <a:pt x="240" y="57"/>
                  <a:pt x="240" y="57"/>
                  <a:pt x="240" y="57"/>
                </a:cubicBezTo>
                <a:cubicBezTo>
                  <a:pt x="206" y="57"/>
                  <a:pt x="206" y="57"/>
                  <a:pt x="206" y="57"/>
                </a:cubicBezTo>
                <a:close/>
                <a:moveTo>
                  <a:pt x="206" y="85"/>
                </a:moveTo>
                <a:cubicBezTo>
                  <a:pt x="206" y="101"/>
                  <a:pt x="206" y="101"/>
                  <a:pt x="206" y="101"/>
                </a:cubicBezTo>
                <a:cubicBezTo>
                  <a:pt x="240" y="101"/>
                  <a:pt x="240" y="101"/>
                  <a:pt x="240" y="101"/>
                </a:cubicBezTo>
                <a:cubicBezTo>
                  <a:pt x="240" y="85"/>
                  <a:pt x="240" y="85"/>
                  <a:pt x="240" y="85"/>
                </a:cubicBezTo>
                <a:cubicBezTo>
                  <a:pt x="206" y="85"/>
                  <a:pt x="206" y="85"/>
                  <a:pt x="206" y="85"/>
                </a:cubicBezTo>
                <a:close/>
                <a:moveTo>
                  <a:pt x="206" y="112"/>
                </a:moveTo>
                <a:cubicBezTo>
                  <a:pt x="206" y="128"/>
                  <a:pt x="206" y="128"/>
                  <a:pt x="206" y="128"/>
                </a:cubicBezTo>
                <a:cubicBezTo>
                  <a:pt x="240" y="128"/>
                  <a:pt x="240" y="128"/>
                  <a:pt x="240" y="128"/>
                </a:cubicBezTo>
                <a:cubicBezTo>
                  <a:pt x="240" y="112"/>
                  <a:pt x="240" y="112"/>
                  <a:pt x="240" y="112"/>
                </a:cubicBezTo>
                <a:cubicBezTo>
                  <a:pt x="206" y="112"/>
                  <a:pt x="206" y="112"/>
                  <a:pt x="206" y="112"/>
                </a:cubicBezTo>
                <a:close/>
                <a:moveTo>
                  <a:pt x="206" y="139"/>
                </a:moveTo>
                <a:cubicBezTo>
                  <a:pt x="206" y="156"/>
                  <a:pt x="206" y="156"/>
                  <a:pt x="206" y="156"/>
                </a:cubicBezTo>
                <a:cubicBezTo>
                  <a:pt x="240" y="156"/>
                  <a:pt x="240" y="156"/>
                  <a:pt x="240" y="156"/>
                </a:cubicBezTo>
                <a:cubicBezTo>
                  <a:pt x="240" y="139"/>
                  <a:pt x="240" y="139"/>
                  <a:pt x="240" y="139"/>
                </a:cubicBezTo>
                <a:cubicBezTo>
                  <a:pt x="206" y="139"/>
                  <a:pt x="206" y="139"/>
                  <a:pt x="206" y="139"/>
                </a:cubicBezTo>
                <a:close/>
                <a:moveTo>
                  <a:pt x="206" y="167"/>
                </a:moveTo>
                <a:cubicBezTo>
                  <a:pt x="206" y="183"/>
                  <a:pt x="206" y="183"/>
                  <a:pt x="206" y="183"/>
                </a:cubicBezTo>
                <a:cubicBezTo>
                  <a:pt x="240" y="183"/>
                  <a:pt x="240" y="183"/>
                  <a:pt x="240" y="183"/>
                </a:cubicBezTo>
                <a:cubicBezTo>
                  <a:pt x="240" y="167"/>
                  <a:pt x="240" y="167"/>
                  <a:pt x="240" y="167"/>
                </a:cubicBezTo>
                <a:cubicBezTo>
                  <a:pt x="206" y="167"/>
                  <a:pt x="206" y="167"/>
                  <a:pt x="206" y="167"/>
                </a:cubicBezTo>
                <a:close/>
                <a:moveTo>
                  <a:pt x="206" y="194"/>
                </a:moveTo>
                <a:cubicBezTo>
                  <a:pt x="206" y="211"/>
                  <a:pt x="206" y="211"/>
                  <a:pt x="206" y="211"/>
                </a:cubicBezTo>
                <a:cubicBezTo>
                  <a:pt x="240" y="211"/>
                  <a:pt x="240" y="211"/>
                  <a:pt x="240" y="211"/>
                </a:cubicBezTo>
                <a:cubicBezTo>
                  <a:pt x="240" y="194"/>
                  <a:pt x="240" y="194"/>
                  <a:pt x="240" y="194"/>
                </a:cubicBezTo>
                <a:cubicBezTo>
                  <a:pt x="206" y="194"/>
                  <a:pt x="206" y="194"/>
                  <a:pt x="206" y="194"/>
                </a:cubicBezTo>
                <a:close/>
                <a:moveTo>
                  <a:pt x="601" y="258"/>
                </a:moveTo>
                <a:cubicBezTo>
                  <a:pt x="613" y="258"/>
                  <a:pt x="613" y="258"/>
                  <a:pt x="613" y="258"/>
                </a:cubicBezTo>
                <a:cubicBezTo>
                  <a:pt x="613" y="308"/>
                  <a:pt x="613" y="308"/>
                  <a:pt x="613" y="308"/>
                </a:cubicBezTo>
                <a:cubicBezTo>
                  <a:pt x="601" y="308"/>
                  <a:pt x="601" y="308"/>
                  <a:pt x="601" y="308"/>
                </a:cubicBezTo>
                <a:cubicBezTo>
                  <a:pt x="587" y="295"/>
                  <a:pt x="587" y="295"/>
                  <a:pt x="587" y="295"/>
                </a:cubicBezTo>
                <a:cubicBezTo>
                  <a:pt x="587" y="271"/>
                  <a:pt x="587" y="271"/>
                  <a:pt x="587" y="271"/>
                </a:cubicBezTo>
                <a:cubicBezTo>
                  <a:pt x="601" y="258"/>
                  <a:pt x="601" y="258"/>
                  <a:pt x="601" y="258"/>
                </a:cubicBezTo>
                <a:close/>
                <a:moveTo>
                  <a:pt x="24" y="258"/>
                </a:moveTo>
                <a:cubicBezTo>
                  <a:pt x="12" y="258"/>
                  <a:pt x="12" y="258"/>
                  <a:pt x="12" y="258"/>
                </a:cubicBezTo>
                <a:cubicBezTo>
                  <a:pt x="12" y="308"/>
                  <a:pt x="12" y="308"/>
                  <a:pt x="12" y="308"/>
                </a:cubicBezTo>
                <a:cubicBezTo>
                  <a:pt x="24" y="308"/>
                  <a:pt x="24" y="308"/>
                  <a:pt x="24" y="308"/>
                </a:cubicBezTo>
                <a:cubicBezTo>
                  <a:pt x="39" y="295"/>
                  <a:pt x="39" y="295"/>
                  <a:pt x="39" y="295"/>
                </a:cubicBezTo>
                <a:cubicBezTo>
                  <a:pt x="39" y="271"/>
                  <a:pt x="39" y="271"/>
                  <a:pt x="39" y="271"/>
                </a:cubicBezTo>
                <a:cubicBezTo>
                  <a:pt x="24" y="258"/>
                  <a:pt x="24" y="258"/>
                  <a:pt x="24" y="258"/>
                </a:cubicBezTo>
                <a:close/>
                <a:moveTo>
                  <a:pt x="581" y="271"/>
                </a:moveTo>
                <a:cubicBezTo>
                  <a:pt x="45" y="271"/>
                  <a:pt x="45" y="271"/>
                  <a:pt x="45" y="271"/>
                </a:cubicBezTo>
                <a:cubicBezTo>
                  <a:pt x="45" y="295"/>
                  <a:pt x="45" y="295"/>
                  <a:pt x="45" y="295"/>
                </a:cubicBezTo>
                <a:cubicBezTo>
                  <a:pt x="57" y="295"/>
                  <a:pt x="57" y="295"/>
                  <a:pt x="57" y="295"/>
                </a:cubicBezTo>
                <a:cubicBezTo>
                  <a:pt x="52" y="301"/>
                  <a:pt x="49" y="308"/>
                  <a:pt x="49" y="316"/>
                </a:cubicBezTo>
                <a:cubicBezTo>
                  <a:pt x="49" y="332"/>
                  <a:pt x="62" y="345"/>
                  <a:pt x="78" y="345"/>
                </a:cubicBezTo>
                <a:cubicBezTo>
                  <a:pt x="91" y="345"/>
                  <a:pt x="102" y="337"/>
                  <a:pt x="106" y="325"/>
                </a:cubicBezTo>
                <a:cubicBezTo>
                  <a:pt x="110" y="322"/>
                  <a:pt x="115" y="321"/>
                  <a:pt x="121" y="321"/>
                </a:cubicBezTo>
                <a:cubicBezTo>
                  <a:pt x="126" y="321"/>
                  <a:pt x="131" y="322"/>
                  <a:pt x="135" y="325"/>
                </a:cubicBezTo>
                <a:cubicBezTo>
                  <a:pt x="139" y="337"/>
                  <a:pt x="150" y="345"/>
                  <a:pt x="163" y="345"/>
                </a:cubicBezTo>
                <a:cubicBezTo>
                  <a:pt x="180" y="345"/>
                  <a:pt x="193" y="332"/>
                  <a:pt x="193" y="316"/>
                </a:cubicBezTo>
                <a:cubicBezTo>
                  <a:pt x="193" y="308"/>
                  <a:pt x="190" y="301"/>
                  <a:pt x="185" y="295"/>
                </a:cubicBezTo>
                <a:cubicBezTo>
                  <a:pt x="441" y="295"/>
                  <a:pt x="441" y="295"/>
                  <a:pt x="441" y="295"/>
                </a:cubicBezTo>
                <a:cubicBezTo>
                  <a:pt x="436" y="301"/>
                  <a:pt x="433" y="308"/>
                  <a:pt x="433" y="316"/>
                </a:cubicBezTo>
                <a:cubicBezTo>
                  <a:pt x="433" y="332"/>
                  <a:pt x="446" y="345"/>
                  <a:pt x="462" y="345"/>
                </a:cubicBezTo>
                <a:cubicBezTo>
                  <a:pt x="475" y="345"/>
                  <a:pt x="486" y="337"/>
                  <a:pt x="490" y="325"/>
                </a:cubicBezTo>
                <a:cubicBezTo>
                  <a:pt x="494" y="322"/>
                  <a:pt x="499" y="321"/>
                  <a:pt x="505" y="321"/>
                </a:cubicBezTo>
                <a:cubicBezTo>
                  <a:pt x="510" y="321"/>
                  <a:pt x="515" y="322"/>
                  <a:pt x="519" y="325"/>
                </a:cubicBezTo>
                <a:cubicBezTo>
                  <a:pt x="523" y="337"/>
                  <a:pt x="534" y="345"/>
                  <a:pt x="547" y="345"/>
                </a:cubicBezTo>
                <a:cubicBezTo>
                  <a:pt x="564" y="345"/>
                  <a:pt x="577" y="332"/>
                  <a:pt x="577" y="316"/>
                </a:cubicBezTo>
                <a:cubicBezTo>
                  <a:pt x="577" y="308"/>
                  <a:pt x="574" y="301"/>
                  <a:pt x="569" y="295"/>
                </a:cubicBezTo>
                <a:cubicBezTo>
                  <a:pt x="581" y="295"/>
                  <a:pt x="581" y="295"/>
                  <a:pt x="581" y="295"/>
                </a:cubicBezTo>
                <a:lnTo>
                  <a:pt x="581" y="271"/>
                </a:lnTo>
                <a:close/>
                <a:moveTo>
                  <a:pt x="78" y="329"/>
                </a:moveTo>
                <a:cubicBezTo>
                  <a:pt x="71" y="329"/>
                  <a:pt x="65" y="323"/>
                  <a:pt x="65" y="316"/>
                </a:cubicBezTo>
                <a:cubicBezTo>
                  <a:pt x="65" y="309"/>
                  <a:pt x="71" y="303"/>
                  <a:pt x="78" y="303"/>
                </a:cubicBezTo>
                <a:cubicBezTo>
                  <a:pt x="85" y="303"/>
                  <a:pt x="91" y="309"/>
                  <a:pt x="91" y="316"/>
                </a:cubicBezTo>
                <a:cubicBezTo>
                  <a:pt x="91" y="323"/>
                  <a:pt x="85" y="329"/>
                  <a:pt x="78" y="329"/>
                </a:cubicBezTo>
                <a:close/>
                <a:moveTo>
                  <a:pt x="163" y="329"/>
                </a:moveTo>
                <a:cubicBezTo>
                  <a:pt x="156" y="329"/>
                  <a:pt x="150" y="323"/>
                  <a:pt x="150" y="316"/>
                </a:cubicBezTo>
                <a:cubicBezTo>
                  <a:pt x="150" y="309"/>
                  <a:pt x="156" y="303"/>
                  <a:pt x="163" y="303"/>
                </a:cubicBezTo>
                <a:cubicBezTo>
                  <a:pt x="171" y="303"/>
                  <a:pt x="177" y="309"/>
                  <a:pt x="177" y="316"/>
                </a:cubicBezTo>
                <a:cubicBezTo>
                  <a:pt x="177" y="323"/>
                  <a:pt x="171" y="329"/>
                  <a:pt x="163" y="329"/>
                </a:cubicBezTo>
                <a:close/>
                <a:moveTo>
                  <a:pt x="462" y="329"/>
                </a:moveTo>
                <a:cubicBezTo>
                  <a:pt x="455" y="329"/>
                  <a:pt x="449" y="323"/>
                  <a:pt x="449" y="316"/>
                </a:cubicBezTo>
                <a:cubicBezTo>
                  <a:pt x="449" y="309"/>
                  <a:pt x="455" y="303"/>
                  <a:pt x="462" y="303"/>
                </a:cubicBezTo>
                <a:cubicBezTo>
                  <a:pt x="469" y="303"/>
                  <a:pt x="475" y="309"/>
                  <a:pt x="475" y="316"/>
                </a:cubicBezTo>
                <a:cubicBezTo>
                  <a:pt x="475" y="323"/>
                  <a:pt x="469" y="329"/>
                  <a:pt x="462" y="329"/>
                </a:cubicBezTo>
                <a:close/>
                <a:moveTo>
                  <a:pt x="547" y="329"/>
                </a:moveTo>
                <a:cubicBezTo>
                  <a:pt x="540" y="329"/>
                  <a:pt x="534" y="323"/>
                  <a:pt x="534" y="316"/>
                </a:cubicBezTo>
                <a:cubicBezTo>
                  <a:pt x="534" y="309"/>
                  <a:pt x="540" y="303"/>
                  <a:pt x="547" y="303"/>
                </a:cubicBezTo>
                <a:cubicBezTo>
                  <a:pt x="555" y="303"/>
                  <a:pt x="561" y="309"/>
                  <a:pt x="561" y="316"/>
                </a:cubicBezTo>
                <a:cubicBezTo>
                  <a:pt x="561" y="323"/>
                  <a:pt x="555" y="329"/>
                  <a:pt x="547" y="329"/>
                </a:cubicBez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pic>
        <p:nvPicPr>
          <p:cNvPr id="14" name="Imagen 13" descr="expedio al publico.em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25334" y="2739663"/>
            <a:ext cx="484684" cy="288000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</p:pic>
      <p:sp>
        <p:nvSpPr>
          <p:cNvPr id="15" name="Freeform 27"/>
          <p:cNvSpPr>
            <a:spLocks noChangeAspect="1" noEditPoints="1"/>
          </p:cNvSpPr>
          <p:nvPr/>
        </p:nvSpPr>
        <p:spPr bwMode="auto">
          <a:xfrm>
            <a:off x="8067363" y="2921981"/>
            <a:ext cx="507600" cy="216000"/>
          </a:xfrm>
          <a:custGeom>
            <a:avLst/>
            <a:gdLst>
              <a:gd name="T0" fmla="*/ 8 w 72"/>
              <a:gd name="T1" fmla="*/ 4 h 30"/>
              <a:gd name="T2" fmla="*/ 2 w 72"/>
              <a:gd name="T3" fmla="*/ 13 h 30"/>
              <a:gd name="T4" fmla="*/ 1 w 72"/>
              <a:gd name="T5" fmla="*/ 20 h 30"/>
              <a:gd name="T6" fmla="*/ 1 w 72"/>
              <a:gd name="T7" fmla="*/ 21 h 30"/>
              <a:gd name="T8" fmla="*/ 0 w 72"/>
              <a:gd name="T9" fmla="*/ 24 h 30"/>
              <a:gd name="T10" fmla="*/ 3 w 72"/>
              <a:gd name="T11" fmla="*/ 26 h 30"/>
              <a:gd name="T12" fmla="*/ 10 w 72"/>
              <a:gd name="T13" fmla="*/ 19 h 30"/>
              <a:gd name="T14" fmla="*/ 18 w 72"/>
              <a:gd name="T15" fmla="*/ 26 h 30"/>
              <a:gd name="T16" fmla="*/ 39 w 72"/>
              <a:gd name="T17" fmla="*/ 25 h 30"/>
              <a:gd name="T18" fmla="*/ 18 w 72"/>
              <a:gd name="T19" fmla="*/ 21 h 30"/>
              <a:gd name="T20" fmla="*/ 60 w 72"/>
              <a:gd name="T21" fmla="*/ 21 h 30"/>
              <a:gd name="T22" fmla="*/ 65 w 72"/>
              <a:gd name="T23" fmla="*/ 26 h 30"/>
              <a:gd name="T24" fmla="*/ 62 w 72"/>
              <a:gd name="T25" fmla="*/ 25 h 30"/>
              <a:gd name="T26" fmla="*/ 56 w 72"/>
              <a:gd name="T27" fmla="*/ 22 h 30"/>
              <a:gd name="T28" fmla="*/ 56 w 72"/>
              <a:gd name="T29" fmla="*/ 28 h 30"/>
              <a:gd name="T30" fmla="*/ 56 w 72"/>
              <a:gd name="T31" fmla="*/ 22 h 30"/>
              <a:gd name="T32" fmla="*/ 61 w 72"/>
              <a:gd name="T33" fmla="*/ 25 h 30"/>
              <a:gd name="T34" fmla="*/ 51 w 72"/>
              <a:gd name="T35" fmla="*/ 25 h 30"/>
              <a:gd name="T36" fmla="*/ 10 w 72"/>
              <a:gd name="T37" fmla="*/ 22 h 30"/>
              <a:gd name="T38" fmla="*/ 10 w 72"/>
              <a:gd name="T39" fmla="*/ 28 h 30"/>
              <a:gd name="T40" fmla="*/ 10 w 72"/>
              <a:gd name="T41" fmla="*/ 22 h 30"/>
              <a:gd name="T42" fmla="*/ 15 w 72"/>
              <a:gd name="T43" fmla="*/ 25 h 30"/>
              <a:gd name="T44" fmla="*/ 5 w 72"/>
              <a:gd name="T45" fmla="*/ 25 h 30"/>
              <a:gd name="T46" fmla="*/ 13 w 72"/>
              <a:gd name="T47" fmla="*/ 6 h 30"/>
              <a:gd name="T48" fmla="*/ 6 w 72"/>
              <a:gd name="T49" fmla="*/ 6 h 30"/>
              <a:gd name="T50" fmla="*/ 4 w 72"/>
              <a:gd name="T51" fmla="*/ 12 h 30"/>
              <a:gd name="T52" fmla="*/ 14 w 72"/>
              <a:gd name="T53" fmla="*/ 11 h 30"/>
              <a:gd name="T54" fmla="*/ 13 w 72"/>
              <a:gd name="T55" fmla="*/ 6 h 30"/>
              <a:gd name="T56" fmla="*/ 42 w 72"/>
              <a:gd name="T57" fmla="*/ 25 h 30"/>
              <a:gd name="T58" fmla="*/ 48 w 72"/>
              <a:gd name="T59" fmla="*/ 25 h 30"/>
              <a:gd name="T60" fmla="*/ 45 w 72"/>
              <a:gd name="T61" fmla="*/ 20 h 30"/>
              <a:gd name="T62" fmla="*/ 45 w 72"/>
              <a:gd name="T63" fmla="*/ 30 h 30"/>
              <a:gd name="T64" fmla="*/ 45 w 72"/>
              <a:gd name="T65" fmla="*/ 20 h 30"/>
              <a:gd name="T66" fmla="*/ 66 w 72"/>
              <a:gd name="T67" fmla="*/ 19 h 30"/>
              <a:gd name="T68" fmla="*/ 25 w 72"/>
              <a:gd name="T69" fmla="*/ 0 h 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</a:cxnLst>
            <a:rect l="0" t="0" r="r" b="b"/>
            <a:pathLst>
              <a:path w="72" h="30">
                <a:moveTo>
                  <a:pt x="18" y="4"/>
                </a:moveTo>
                <a:cubicBezTo>
                  <a:pt x="8" y="4"/>
                  <a:pt x="8" y="4"/>
                  <a:pt x="8" y="4"/>
                </a:cubicBezTo>
                <a:cubicBezTo>
                  <a:pt x="7" y="4"/>
                  <a:pt x="6" y="5"/>
                  <a:pt x="5" y="6"/>
                </a:cubicBezTo>
                <a:cubicBezTo>
                  <a:pt x="2" y="13"/>
                  <a:pt x="2" y="13"/>
                  <a:pt x="2" y="13"/>
                </a:cubicBezTo>
                <a:cubicBezTo>
                  <a:pt x="1" y="14"/>
                  <a:pt x="1" y="15"/>
                  <a:pt x="1" y="16"/>
                </a:cubicBezTo>
                <a:cubicBezTo>
                  <a:pt x="1" y="20"/>
                  <a:pt x="1" y="20"/>
                  <a:pt x="1" y="20"/>
                </a:cubicBezTo>
                <a:cubicBezTo>
                  <a:pt x="1" y="20"/>
                  <a:pt x="1" y="20"/>
                  <a:pt x="1" y="21"/>
                </a:cubicBezTo>
                <a:cubicBezTo>
                  <a:pt x="1" y="21"/>
                  <a:pt x="1" y="21"/>
                  <a:pt x="1" y="21"/>
                </a:cubicBezTo>
                <a:cubicBezTo>
                  <a:pt x="0" y="21"/>
                  <a:pt x="0" y="21"/>
                  <a:pt x="0" y="21"/>
                </a:cubicBezTo>
                <a:cubicBezTo>
                  <a:pt x="0" y="24"/>
                  <a:pt x="0" y="24"/>
                  <a:pt x="0" y="24"/>
                </a:cubicBezTo>
                <a:cubicBezTo>
                  <a:pt x="0" y="25"/>
                  <a:pt x="1" y="26"/>
                  <a:pt x="2" y="26"/>
                </a:cubicBezTo>
                <a:cubicBezTo>
                  <a:pt x="3" y="26"/>
                  <a:pt x="3" y="26"/>
                  <a:pt x="3" y="26"/>
                </a:cubicBezTo>
                <a:cubicBezTo>
                  <a:pt x="4" y="26"/>
                  <a:pt x="4" y="26"/>
                  <a:pt x="4" y="26"/>
                </a:cubicBezTo>
                <a:cubicBezTo>
                  <a:pt x="4" y="22"/>
                  <a:pt x="7" y="19"/>
                  <a:pt x="10" y="19"/>
                </a:cubicBezTo>
                <a:cubicBezTo>
                  <a:pt x="14" y="19"/>
                  <a:pt x="17" y="22"/>
                  <a:pt x="16" y="26"/>
                </a:cubicBezTo>
                <a:cubicBezTo>
                  <a:pt x="18" y="26"/>
                  <a:pt x="18" y="26"/>
                  <a:pt x="18" y="26"/>
                </a:cubicBezTo>
                <a:cubicBezTo>
                  <a:pt x="39" y="26"/>
                  <a:pt x="39" y="26"/>
                  <a:pt x="39" y="26"/>
                </a:cubicBezTo>
                <a:cubicBezTo>
                  <a:pt x="39" y="26"/>
                  <a:pt x="39" y="26"/>
                  <a:pt x="39" y="25"/>
                </a:cubicBezTo>
                <a:cubicBezTo>
                  <a:pt x="39" y="24"/>
                  <a:pt x="39" y="22"/>
                  <a:pt x="40" y="21"/>
                </a:cubicBezTo>
                <a:cubicBezTo>
                  <a:pt x="18" y="21"/>
                  <a:pt x="18" y="21"/>
                  <a:pt x="18" y="21"/>
                </a:cubicBezTo>
                <a:cubicBezTo>
                  <a:pt x="18" y="4"/>
                  <a:pt x="18" y="4"/>
                  <a:pt x="18" y="4"/>
                </a:cubicBezTo>
                <a:close/>
                <a:moveTo>
                  <a:pt x="60" y="21"/>
                </a:moveTo>
                <a:cubicBezTo>
                  <a:pt x="65" y="21"/>
                  <a:pt x="65" y="21"/>
                  <a:pt x="65" y="21"/>
                </a:cubicBezTo>
                <a:cubicBezTo>
                  <a:pt x="65" y="26"/>
                  <a:pt x="65" y="26"/>
                  <a:pt x="65" y="26"/>
                </a:cubicBezTo>
                <a:cubicBezTo>
                  <a:pt x="62" y="26"/>
                  <a:pt x="62" y="26"/>
                  <a:pt x="62" y="26"/>
                </a:cubicBezTo>
                <a:cubicBezTo>
                  <a:pt x="62" y="26"/>
                  <a:pt x="62" y="26"/>
                  <a:pt x="62" y="25"/>
                </a:cubicBezTo>
                <a:cubicBezTo>
                  <a:pt x="62" y="24"/>
                  <a:pt x="61" y="22"/>
                  <a:pt x="60" y="21"/>
                </a:cubicBezTo>
                <a:close/>
                <a:moveTo>
                  <a:pt x="56" y="22"/>
                </a:moveTo>
                <a:cubicBezTo>
                  <a:pt x="54" y="22"/>
                  <a:pt x="53" y="24"/>
                  <a:pt x="53" y="25"/>
                </a:cubicBezTo>
                <a:cubicBezTo>
                  <a:pt x="53" y="27"/>
                  <a:pt x="54" y="28"/>
                  <a:pt x="56" y="28"/>
                </a:cubicBezTo>
                <a:cubicBezTo>
                  <a:pt x="57" y="28"/>
                  <a:pt x="59" y="27"/>
                  <a:pt x="59" y="25"/>
                </a:cubicBezTo>
                <a:cubicBezTo>
                  <a:pt x="59" y="24"/>
                  <a:pt x="57" y="22"/>
                  <a:pt x="56" y="22"/>
                </a:cubicBezTo>
                <a:close/>
                <a:moveTo>
                  <a:pt x="56" y="20"/>
                </a:moveTo>
                <a:cubicBezTo>
                  <a:pt x="59" y="20"/>
                  <a:pt x="61" y="23"/>
                  <a:pt x="61" y="25"/>
                </a:cubicBezTo>
                <a:cubicBezTo>
                  <a:pt x="61" y="28"/>
                  <a:pt x="59" y="30"/>
                  <a:pt x="56" y="30"/>
                </a:cubicBezTo>
                <a:cubicBezTo>
                  <a:pt x="53" y="30"/>
                  <a:pt x="51" y="28"/>
                  <a:pt x="51" y="25"/>
                </a:cubicBezTo>
                <a:cubicBezTo>
                  <a:pt x="51" y="23"/>
                  <a:pt x="53" y="20"/>
                  <a:pt x="56" y="20"/>
                </a:cubicBezTo>
                <a:close/>
                <a:moveTo>
                  <a:pt x="10" y="22"/>
                </a:moveTo>
                <a:cubicBezTo>
                  <a:pt x="9" y="22"/>
                  <a:pt x="7" y="24"/>
                  <a:pt x="7" y="25"/>
                </a:cubicBezTo>
                <a:cubicBezTo>
                  <a:pt x="7" y="27"/>
                  <a:pt x="9" y="28"/>
                  <a:pt x="10" y="28"/>
                </a:cubicBezTo>
                <a:cubicBezTo>
                  <a:pt x="12" y="28"/>
                  <a:pt x="13" y="27"/>
                  <a:pt x="13" y="25"/>
                </a:cubicBezTo>
                <a:cubicBezTo>
                  <a:pt x="13" y="24"/>
                  <a:pt x="12" y="22"/>
                  <a:pt x="10" y="22"/>
                </a:cubicBezTo>
                <a:close/>
                <a:moveTo>
                  <a:pt x="10" y="20"/>
                </a:moveTo>
                <a:cubicBezTo>
                  <a:pt x="13" y="20"/>
                  <a:pt x="15" y="23"/>
                  <a:pt x="15" y="25"/>
                </a:cubicBezTo>
                <a:cubicBezTo>
                  <a:pt x="15" y="28"/>
                  <a:pt x="13" y="30"/>
                  <a:pt x="10" y="30"/>
                </a:cubicBezTo>
                <a:cubicBezTo>
                  <a:pt x="8" y="30"/>
                  <a:pt x="5" y="28"/>
                  <a:pt x="5" y="25"/>
                </a:cubicBezTo>
                <a:cubicBezTo>
                  <a:pt x="5" y="23"/>
                  <a:pt x="8" y="20"/>
                  <a:pt x="10" y="20"/>
                </a:cubicBezTo>
                <a:close/>
                <a:moveTo>
                  <a:pt x="13" y="6"/>
                </a:moveTo>
                <a:cubicBezTo>
                  <a:pt x="7" y="6"/>
                  <a:pt x="7" y="6"/>
                  <a:pt x="7" y="6"/>
                </a:cubicBezTo>
                <a:cubicBezTo>
                  <a:pt x="7" y="6"/>
                  <a:pt x="6" y="6"/>
                  <a:pt x="6" y="6"/>
                </a:cubicBezTo>
                <a:cubicBezTo>
                  <a:pt x="4" y="12"/>
                  <a:pt x="4" y="12"/>
                  <a:pt x="4" y="12"/>
                </a:cubicBezTo>
                <a:cubicBezTo>
                  <a:pt x="4" y="12"/>
                  <a:pt x="4" y="12"/>
                  <a:pt x="4" y="12"/>
                </a:cubicBezTo>
                <a:cubicBezTo>
                  <a:pt x="13" y="12"/>
                  <a:pt x="13" y="12"/>
                  <a:pt x="13" y="12"/>
                </a:cubicBezTo>
                <a:cubicBezTo>
                  <a:pt x="13" y="12"/>
                  <a:pt x="14" y="12"/>
                  <a:pt x="14" y="11"/>
                </a:cubicBezTo>
                <a:cubicBezTo>
                  <a:pt x="14" y="6"/>
                  <a:pt x="14" y="6"/>
                  <a:pt x="14" y="6"/>
                </a:cubicBezTo>
                <a:cubicBezTo>
                  <a:pt x="14" y="6"/>
                  <a:pt x="14" y="6"/>
                  <a:pt x="13" y="6"/>
                </a:cubicBezTo>
                <a:close/>
                <a:moveTo>
                  <a:pt x="45" y="22"/>
                </a:moveTo>
                <a:cubicBezTo>
                  <a:pt x="43" y="22"/>
                  <a:pt x="42" y="24"/>
                  <a:pt x="42" y="25"/>
                </a:cubicBezTo>
                <a:cubicBezTo>
                  <a:pt x="42" y="27"/>
                  <a:pt x="43" y="28"/>
                  <a:pt x="45" y="28"/>
                </a:cubicBezTo>
                <a:cubicBezTo>
                  <a:pt x="47" y="28"/>
                  <a:pt x="48" y="27"/>
                  <a:pt x="48" y="25"/>
                </a:cubicBezTo>
                <a:cubicBezTo>
                  <a:pt x="48" y="24"/>
                  <a:pt x="47" y="22"/>
                  <a:pt x="45" y="22"/>
                </a:cubicBezTo>
                <a:close/>
                <a:moveTo>
                  <a:pt x="45" y="20"/>
                </a:moveTo>
                <a:cubicBezTo>
                  <a:pt x="48" y="20"/>
                  <a:pt x="50" y="23"/>
                  <a:pt x="50" y="25"/>
                </a:cubicBezTo>
                <a:cubicBezTo>
                  <a:pt x="50" y="28"/>
                  <a:pt x="48" y="30"/>
                  <a:pt x="45" y="30"/>
                </a:cubicBezTo>
                <a:cubicBezTo>
                  <a:pt x="42" y="30"/>
                  <a:pt x="40" y="28"/>
                  <a:pt x="40" y="25"/>
                </a:cubicBezTo>
                <a:cubicBezTo>
                  <a:pt x="40" y="23"/>
                  <a:pt x="42" y="20"/>
                  <a:pt x="45" y="20"/>
                </a:cubicBezTo>
                <a:close/>
                <a:moveTo>
                  <a:pt x="66" y="0"/>
                </a:moveTo>
                <a:cubicBezTo>
                  <a:pt x="72" y="0"/>
                  <a:pt x="72" y="19"/>
                  <a:pt x="66" y="19"/>
                </a:cubicBezTo>
                <a:cubicBezTo>
                  <a:pt x="55" y="19"/>
                  <a:pt x="35" y="19"/>
                  <a:pt x="24" y="19"/>
                </a:cubicBezTo>
                <a:cubicBezTo>
                  <a:pt x="18" y="19"/>
                  <a:pt x="18" y="0"/>
                  <a:pt x="25" y="0"/>
                </a:cubicBezTo>
                <a:cubicBezTo>
                  <a:pt x="35" y="0"/>
                  <a:pt x="55" y="0"/>
                  <a:pt x="66" y="0"/>
                </a:cubicBez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19" name="CuadroTexto 18"/>
          <p:cNvSpPr txBox="1"/>
          <p:nvPr/>
        </p:nvSpPr>
        <p:spPr>
          <a:xfrm>
            <a:off x="1053850" y="2848007"/>
            <a:ext cx="1003800" cy="276999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  <a:effectLst>
            <a:softEdge rad="12700"/>
          </a:effectLst>
        </p:spPr>
        <p:txBody>
          <a:bodyPr wrap="none" rtlCol="0">
            <a:spAutoFit/>
          </a:bodyPr>
          <a:lstStyle/>
          <a:p>
            <a:pPr algn="ctr"/>
            <a:r>
              <a:rPr lang="es-MX" sz="12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Refinación</a:t>
            </a:r>
            <a:endParaRPr lang="es-MX" sz="12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0" name="CuadroTexto 19"/>
          <p:cNvSpPr txBox="1"/>
          <p:nvPr/>
        </p:nvSpPr>
        <p:spPr>
          <a:xfrm>
            <a:off x="3278287" y="4081723"/>
            <a:ext cx="1027845" cy="276999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  <a:effectLst>
            <a:softEdge rad="12700"/>
          </a:effectLst>
        </p:spPr>
        <p:txBody>
          <a:bodyPr wrap="none" rtlCol="0">
            <a:spAutoFit/>
          </a:bodyPr>
          <a:lstStyle/>
          <a:p>
            <a:pPr algn="ctr"/>
            <a:r>
              <a:rPr lang="es-MX" sz="12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Transporte</a:t>
            </a:r>
            <a:endParaRPr lang="es-MX" sz="12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1" name="CuadroTexto 20"/>
          <p:cNvSpPr txBox="1"/>
          <p:nvPr/>
        </p:nvSpPr>
        <p:spPr>
          <a:xfrm>
            <a:off x="5383007" y="3675323"/>
            <a:ext cx="1479893" cy="276999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  <a:effectLst>
            <a:softEdge rad="12700"/>
          </a:effectLst>
        </p:spPr>
        <p:txBody>
          <a:bodyPr wrap="none" rtlCol="0">
            <a:spAutoFit/>
          </a:bodyPr>
          <a:lstStyle/>
          <a:p>
            <a:pPr algn="ctr"/>
            <a:r>
              <a:rPr lang="es-MX" sz="12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Almacenamiento</a:t>
            </a:r>
            <a:endParaRPr lang="es-MX" sz="12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2" name="CuadroTexto 21"/>
          <p:cNvSpPr txBox="1"/>
          <p:nvPr/>
        </p:nvSpPr>
        <p:spPr>
          <a:xfrm>
            <a:off x="7809997" y="3675322"/>
            <a:ext cx="1120821" cy="276999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  <a:effectLst>
            <a:softEdge rad="12700"/>
          </a:effectLst>
        </p:spPr>
        <p:txBody>
          <a:bodyPr wrap="none" rtlCol="0">
            <a:spAutoFit/>
          </a:bodyPr>
          <a:lstStyle/>
          <a:p>
            <a:pPr algn="ctr"/>
            <a:r>
              <a:rPr lang="es-MX" sz="12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Distribución</a:t>
            </a:r>
            <a:endParaRPr lang="es-MX" sz="12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3" name="CuadroTexto 22"/>
          <p:cNvSpPr txBox="1"/>
          <p:nvPr/>
        </p:nvSpPr>
        <p:spPr>
          <a:xfrm>
            <a:off x="10010271" y="3675321"/>
            <a:ext cx="894797" cy="276999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  <a:effectLst>
            <a:softEdge rad="12700"/>
          </a:effectLst>
        </p:spPr>
        <p:txBody>
          <a:bodyPr wrap="none" rtlCol="0">
            <a:spAutoFit/>
          </a:bodyPr>
          <a:lstStyle/>
          <a:p>
            <a:pPr algn="ctr"/>
            <a:r>
              <a:rPr lang="es-MX" sz="12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Expendio</a:t>
            </a:r>
            <a:endParaRPr lang="es-MX" sz="12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pSp>
        <p:nvGrpSpPr>
          <p:cNvPr id="27" name="Grupo 26"/>
          <p:cNvGrpSpPr/>
          <p:nvPr/>
        </p:nvGrpSpPr>
        <p:grpSpPr>
          <a:xfrm>
            <a:off x="1360703" y="3384246"/>
            <a:ext cx="419121" cy="522512"/>
            <a:chOff x="4978400" y="4804229"/>
            <a:chExt cx="419121" cy="522512"/>
          </a:xfrm>
        </p:grpSpPr>
        <p:sp>
          <p:nvSpPr>
            <p:cNvPr id="24" name="Flecha curvada hacia la derecha 23"/>
            <p:cNvSpPr/>
            <p:nvPr/>
          </p:nvSpPr>
          <p:spPr>
            <a:xfrm>
              <a:off x="4978400" y="4804229"/>
              <a:ext cx="288495" cy="420914"/>
            </a:xfrm>
            <a:prstGeom prst="curvedRightArrow">
              <a:avLst/>
            </a:prstGeom>
            <a:solidFill>
              <a:schemeClr val="accent1">
                <a:lumMod val="50000"/>
              </a:schemeClr>
            </a:solidFill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>
                <a:solidFill>
                  <a:schemeClr val="tx1"/>
                </a:solidFill>
              </a:endParaRPr>
            </a:p>
          </p:txBody>
        </p:sp>
        <p:sp>
          <p:nvSpPr>
            <p:cNvPr id="26" name="Flecha curvada hacia la derecha 25"/>
            <p:cNvSpPr/>
            <p:nvPr/>
          </p:nvSpPr>
          <p:spPr>
            <a:xfrm rot="10800000">
              <a:off x="5109026" y="4905827"/>
              <a:ext cx="288495" cy="420914"/>
            </a:xfrm>
            <a:prstGeom prst="curvedRightArrow">
              <a:avLst/>
            </a:prstGeom>
            <a:solidFill>
              <a:schemeClr val="accent1">
                <a:lumMod val="50000"/>
              </a:schemeClr>
            </a:solidFill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>
                <a:solidFill>
                  <a:schemeClr val="tx1"/>
                </a:solidFill>
              </a:endParaRPr>
            </a:p>
          </p:txBody>
        </p:sp>
      </p:grpSp>
      <p:sp>
        <p:nvSpPr>
          <p:cNvPr id="28" name="CuadroTexto 27"/>
          <p:cNvSpPr txBox="1"/>
          <p:nvPr/>
        </p:nvSpPr>
        <p:spPr>
          <a:xfrm>
            <a:off x="1133285" y="3958379"/>
            <a:ext cx="873957" cy="276999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  <a:effectLst>
            <a:softEdge rad="12700"/>
          </a:effectLst>
        </p:spPr>
        <p:txBody>
          <a:bodyPr wrap="none" rtlCol="0">
            <a:spAutoFit/>
          </a:bodyPr>
          <a:lstStyle/>
          <a:p>
            <a:pPr algn="ctr"/>
            <a:r>
              <a:rPr lang="es-MX" sz="1200" b="1" dirty="0" err="1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Imp</a:t>
            </a:r>
            <a:r>
              <a:rPr lang="es-MX" sz="12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/</a:t>
            </a:r>
            <a:r>
              <a:rPr lang="es-MX" sz="1200" b="1" dirty="0" err="1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Exp</a:t>
            </a:r>
            <a:endParaRPr lang="es-MX" sz="12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1" name="Marcador de número de diapositiva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B8BAF-BFD8-439E-9666-B26276D18DF0}" type="slidenum">
              <a:rPr lang="es-MX" smtClean="0"/>
              <a:t>2</a:t>
            </a:fld>
            <a:endParaRPr lang="es-MX"/>
          </a:p>
        </p:txBody>
      </p:sp>
      <p:sp>
        <p:nvSpPr>
          <p:cNvPr id="33" name="Rectángulo redondeado 32"/>
          <p:cNvSpPr/>
          <p:nvPr/>
        </p:nvSpPr>
        <p:spPr>
          <a:xfrm>
            <a:off x="985430" y="2222486"/>
            <a:ext cx="1130276" cy="2136236"/>
          </a:xfrm>
          <a:prstGeom prst="roundRect">
            <a:avLst/>
          </a:pr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4" name="Rectángulo redondeado 33"/>
          <p:cNvSpPr/>
          <p:nvPr/>
        </p:nvSpPr>
        <p:spPr>
          <a:xfrm>
            <a:off x="3152609" y="1785259"/>
            <a:ext cx="1358867" cy="2705578"/>
          </a:xfrm>
          <a:prstGeom prst="roundRect">
            <a:avLst/>
          </a:pr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5" name="Rectángulo redondeado 34"/>
          <p:cNvSpPr/>
          <p:nvPr/>
        </p:nvSpPr>
        <p:spPr>
          <a:xfrm>
            <a:off x="3389134" y="1952329"/>
            <a:ext cx="943405" cy="661347"/>
          </a:xfrm>
          <a:prstGeom prst="roundRect">
            <a:avLst/>
          </a:pr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6" name="Rectángulo redondeado 35"/>
          <p:cNvSpPr/>
          <p:nvPr/>
        </p:nvSpPr>
        <p:spPr>
          <a:xfrm>
            <a:off x="5253229" y="2463414"/>
            <a:ext cx="1755567" cy="1771964"/>
          </a:xfrm>
          <a:prstGeom prst="roundRect">
            <a:avLst/>
          </a:pr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7" name="Rectángulo redondeado 36"/>
          <p:cNvSpPr/>
          <p:nvPr/>
        </p:nvSpPr>
        <p:spPr>
          <a:xfrm>
            <a:off x="7471175" y="2486808"/>
            <a:ext cx="1755567" cy="1771964"/>
          </a:xfrm>
          <a:prstGeom prst="roundRect">
            <a:avLst/>
          </a:pr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8" name="Rectángulo redondeado 37"/>
          <p:cNvSpPr/>
          <p:nvPr/>
        </p:nvSpPr>
        <p:spPr>
          <a:xfrm>
            <a:off x="9840690" y="2463414"/>
            <a:ext cx="1248229" cy="1771964"/>
          </a:xfrm>
          <a:prstGeom prst="roundRect">
            <a:avLst/>
          </a:pr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9" name="Freeform 5"/>
          <p:cNvSpPr>
            <a:spLocks noEditPoints="1"/>
          </p:cNvSpPr>
          <p:nvPr/>
        </p:nvSpPr>
        <p:spPr bwMode="auto">
          <a:xfrm>
            <a:off x="6246699" y="2731771"/>
            <a:ext cx="454460" cy="402843"/>
          </a:xfrm>
          <a:custGeom>
            <a:avLst/>
            <a:gdLst>
              <a:gd name="T0" fmla="*/ 243 w 342"/>
              <a:gd name="T1" fmla="*/ 25 h 303"/>
              <a:gd name="T2" fmla="*/ 247 w 342"/>
              <a:gd name="T3" fmla="*/ 269 h 303"/>
              <a:gd name="T4" fmla="*/ 251 w 342"/>
              <a:gd name="T5" fmla="*/ 265 h 303"/>
              <a:gd name="T6" fmla="*/ 276 w 342"/>
              <a:gd name="T7" fmla="*/ 265 h 303"/>
              <a:gd name="T8" fmla="*/ 284 w 342"/>
              <a:gd name="T9" fmla="*/ 265 h 303"/>
              <a:gd name="T10" fmla="*/ 326 w 342"/>
              <a:gd name="T11" fmla="*/ 41 h 303"/>
              <a:gd name="T12" fmla="*/ 342 w 342"/>
              <a:gd name="T13" fmla="*/ 279 h 303"/>
              <a:gd name="T14" fmla="*/ 0 w 342"/>
              <a:gd name="T15" fmla="*/ 303 h 303"/>
              <a:gd name="T16" fmla="*/ 167 w 342"/>
              <a:gd name="T17" fmla="*/ 279 h 303"/>
              <a:gd name="T18" fmla="*/ 167 w 342"/>
              <a:gd name="T19" fmla="*/ 271 h 303"/>
              <a:gd name="T20" fmla="*/ 16 w 342"/>
              <a:gd name="T21" fmla="*/ 41 h 303"/>
              <a:gd name="T22" fmla="*/ 276 w 342"/>
              <a:gd name="T23" fmla="*/ 31 h 303"/>
              <a:gd name="T24" fmla="*/ 251 w 342"/>
              <a:gd name="T25" fmla="*/ 37 h 303"/>
              <a:gd name="T26" fmla="*/ 251 w 342"/>
              <a:gd name="T27" fmla="*/ 45 h 303"/>
              <a:gd name="T28" fmla="*/ 276 w 342"/>
              <a:gd name="T29" fmla="*/ 57 h 303"/>
              <a:gd name="T30" fmla="*/ 251 w 342"/>
              <a:gd name="T31" fmla="*/ 45 h 303"/>
              <a:gd name="T32" fmla="*/ 251 w 342"/>
              <a:gd name="T33" fmla="*/ 77 h 303"/>
              <a:gd name="T34" fmla="*/ 276 w 342"/>
              <a:gd name="T35" fmla="*/ 65 h 303"/>
              <a:gd name="T36" fmla="*/ 251 w 342"/>
              <a:gd name="T37" fmla="*/ 85 h 303"/>
              <a:gd name="T38" fmla="*/ 276 w 342"/>
              <a:gd name="T39" fmla="*/ 97 h 303"/>
              <a:gd name="T40" fmla="*/ 251 w 342"/>
              <a:gd name="T41" fmla="*/ 85 h 303"/>
              <a:gd name="T42" fmla="*/ 251 w 342"/>
              <a:gd name="T43" fmla="*/ 117 h 303"/>
              <a:gd name="T44" fmla="*/ 276 w 342"/>
              <a:gd name="T45" fmla="*/ 105 h 303"/>
              <a:gd name="T46" fmla="*/ 251 w 342"/>
              <a:gd name="T47" fmla="*/ 125 h 303"/>
              <a:gd name="T48" fmla="*/ 276 w 342"/>
              <a:gd name="T49" fmla="*/ 137 h 303"/>
              <a:gd name="T50" fmla="*/ 251 w 342"/>
              <a:gd name="T51" fmla="*/ 125 h 303"/>
              <a:gd name="T52" fmla="*/ 251 w 342"/>
              <a:gd name="T53" fmla="*/ 157 h 303"/>
              <a:gd name="T54" fmla="*/ 276 w 342"/>
              <a:gd name="T55" fmla="*/ 145 h 303"/>
              <a:gd name="T56" fmla="*/ 251 w 342"/>
              <a:gd name="T57" fmla="*/ 165 h 303"/>
              <a:gd name="T58" fmla="*/ 276 w 342"/>
              <a:gd name="T59" fmla="*/ 177 h 303"/>
              <a:gd name="T60" fmla="*/ 251 w 342"/>
              <a:gd name="T61" fmla="*/ 165 h 303"/>
              <a:gd name="T62" fmla="*/ 251 w 342"/>
              <a:gd name="T63" fmla="*/ 197 h 303"/>
              <a:gd name="T64" fmla="*/ 276 w 342"/>
              <a:gd name="T65" fmla="*/ 185 h 303"/>
              <a:gd name="T66" fmla="*/ 251 w 342"/>
              <a:gd name="T67" fmla="*/ 205 h 303"/>
              <a:gd name="T68" fmla="*/ 276 w 342"/>
              <a:gd name="T69" fmla="*/ 217 h 303"/>
              <a:gd name="T70" fmla="*/ 251 w 342"/>
              <a:gd name="T71" fmla="*/ 205 h 303"/>
              <a:gd name="T72" fmla="*/ 251 w 342"/>
              <a:gd name="T73" fmla="*/ 237 h 303"/>
              <a:gd name="T74" fmla="*/ 276 w 342"/>
              <a:gd name="T75" fmla="*/ 225 h 303"/>
              <a:gd name="T76" fmla="*/ 251 w 342"/>
              <a:gd name="T77" fmla="*/ 245 h 303"/>
              <a:gd name="T78" fmla="*/ 276 w 342"/>
              <a:gd name="T79" fmla="*/ 257 h 303"/>
              <a:gd name="T80" fmla="*/ 251 w 342"/>
              <a:gd name="T81" fmla="*/ 245 h 303"/>
              <a:gd name="T82" fmla="*/ 247 w 342"/>
              <a:gd name="T83" fmla="*/ 0 h 303"/>
              <a:gd name="T84" fmla="*/ 251 w 342"/>
              <a:gd name="T85" fmla="*/ 16 h 303"/>
              <a:gd name="T86" fmla="*/ 276 w 342"/>
              <a:gd name="T87" fmla="*/ 4 h 303"/>
              <a:gd name="T88" fmla="*/ 284 w 342"/>
              <a:gd name="T89" fmla="*/ 4 h 303"/>
              <a:gd name="T90" fmla="*/ 276 w 342"/>
              <a:gd name="T91" fmla="*/ 28 h 303"/>
              <a:gd name="T92" fmla="*/ 276 w 342"/>
              <a:gd name="T93" fmla="*/ 24 h 303"/>
              <a:gd name="T94" fmla="*/ 243 w 342"/>
              <a:gd name="T95" fmla="*/ 23 h 30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</a:cxnLst>
            <a:rect l="0" t="0" r="r" b="b"/>
            <a:pathLst>
              <a:path w="342" h="303">
                <a:moveTo>
                  <a:pt x="16" y="41"/>
                </a:moveTo>
                <a:cubicBezTo>
                  <a:pt x="92" y="20"/>
                  <a:pt x="167" y="16"/>
                  <a:pt x="243" y="25"/>
                </a:cubicBezTo>
                <a:cubicBezTo>
                  <a:pt x="243" y="265"/>
                  <a:pt x="243" y="265"/>
                  <a:pt x="243" y="265"/>
                </a:cubicBezTo>
                <a:cubicBezTo>
                  <a:pt x="243" y="267"/>
                  <a:pt x="245" y="269"/>
                  <a:pt x="247" y="269"/>
                </a:cubicBezTo>
                <a:cubicBezTo>
                  <a:pt x="249" y="269"/>
                  <a:pt x="251" y="267"/>
                  <a:pt x="251" y="265"/>
                </a:cubicBezTo>
                <a:cubicBezTo>
                  <a:pt x="251" y="265"/>
                  <a:pt x="251" y="265"/>
                  <a:pt x="251" y="265"/>
                </a:cubicBezTo>
                <a:cubicBezTo>
                  <a:pt x="276" y="265"/>
                  <a:pt x="276" y="265"/>
                  <a:pt x="276" y="265"/>
                </a:cubicBezTo>
                <a:cubicBezTo>
                  <a:pt x="276" y="265"/>
                  <a:pt x="276" y="265"/>
                  <a:pt x="276" y="265"/>
                </a:cubicBezTo>
                <a:cubicBezTo>
                  <a:pt x="276" y="267"/>
                  <a:pt x="278" y="269"/>
                  <a:pt x="280" y="269"/>
                </a:cubicBezTo>
                <a:cubicBezTo>
                  <a:pt x="282" y="269"/>
                  <a:pt x="284" y="267"/>
                  <a:pt x="284" y="265"/>
                </a:cubicBezTo>
                <a:cubicBezTo>
                  <a:pt x="284" y="32"/>
                  <a:pt x="284" y="32"/>
                  <a:pt x="284" y="32"/>
                </a:cubicBezTo>
                <a:cubicBezTo>
                  <a:pt x="298" y="35"/>
                  <a:pt x="312" y="38"/>
                  <a:pt x="326" y="41"/>
                </a:cubicBezTo>
                <a:cubicBezTo>
                  <a:pt x="326" y="279"/>
                  <a:pt x="326" y="279"/>
                  <a:pt x="326" y="279"/>
                </a:cubicBezTo>
                <a:cubicBezTo>
                  <a:pt x="342" y="279"/>
                  <a:pt x="342" y="279"/>
                  <a:pt x="342" y="279"/>
                </a:cubicBezTo>
                <a:cubicBezTo>
                  <a:pt x="342" y="303"/>
                  <a:pt x="342" y="303"/>
                  <a:pt x="342" y="303"/>
                </a:cubicBezTo>
                <a:cubicBezTo>
                  <a:pt x="0" y="303"/>
                  <a:pt x="0" y="303"/>
                  <a:pt x="0" y="303"/>
                </a:cubicBezTo>
                <a:cubicBezTo>
                  <a:pt x="0" y="279"/>
                  <a:pt x="0" y="279"/>
                  <a:pt x="0" y="279"/>
                </a:cubicBezTo>
                <a:cubicBezTo>
                  <a:pt x="55" y="279"/>
                  <a:pt x="111" y="279"/>
                  <a:pt x="167" y="279"/>
                </a:cubicBezTo>
                <a:cubicBezTo>
                  <a:pt x="169" y="279"/>
                  <a:pt x="171" y="277"/>
                  <a:pt x="171" y="275"/>
                </a:cubicBezTo>
                <a:cubicBezTo>
                  <a:pt x="171" y="273"/>
                  <a:pt x="169" y="271"/>
                  <a:pt x="167" y="271"/>
                </a:cubicBezTo>
                <a:cubicBezTo>
                  <a:pt x="16" y="271"/>
                  <a:pt x="16" y="271"/>
                  <a:pt x="16" y="271"/>
                </a:cubicBezTo>
                <a:cubicBezTo>
                  <a:pt x="16" y="41"/>
                  <a:pt x="16" y="41"/>
                  <a:pt x="16" y="41"/>
                </a:cubicBezTo>
                <a:close/>
                <a:moveTo>
                  <a:pt x="251" y="27"/>
                </a:moveTo>
                <a:cubicBezTo>
                  <a:pt x="259" y="28"/>
                  <a:pt x="268" y="29"/>
                  <a:pt x="276" y="31"/>
                </a:cubicBezTo>
                <a:cubicBezTo>
                  <a:pt x="276" y="37"/>
                  <a:pt x="276" y="37"/>
                  <a:pt x="276" y="37"/>
                </a:cubicBezTo>
                <a:cubicBezTo>
                  <a:pt x="251" y="37"/>
                  <a:pt x="251" y="37"/>
                  <a:pt x="251" y="37"/>
                </a:cubicBezTo>
                <a:cubicBezTo>
                  <a:pt x="251" y="27"/>
                  <a:pt x="251" y="27"/>
                  <a:pt x="251" y="27"/>
                </a:cubicBezTo>
                <a:close/>
                <a:moveTo>
                  <a:pt x="251" y="45"/>
                </a:moveTo>
                <a:cubicBezTo>
                  <a:pt x="251" y="57"/>
                  <a:pt x="251" y="57"/>
                  <a:pt x="251" y="57"/>
                </a:cubicBezTo>
                <a:cubicBezTo>
                  <a:pt x="276" y="57"/>
                  <a:pt x="276" y="57"/>
                  <a:pt x="276" y="57"/>
                </a:cubicBezTo>
                <a:cubicBezTo>
                  <a:pt x="276" y="45"/>
                  <a:pt x="276" y="45"/>
                  <a:pt x="276" y="45"/>
                </a:cubicBezTo>
                <a:cubicBezTo>
                  <a:pt x="251" y="45"/>
                  <a:pt x="251" y="45"/>
                  <a:pt x="251" y="45"/>
                </a:cubicBezTo>
                <a:close/>
                <a:moveTo>
                  <a:pt x="251" y="65"/>
                </a:moveTo>
                <a:cubicBezTo>
                  <a:pt x="251" y="77"/>
                  <a:pt x="251" y="77"/>
                  <a:pt x="251" y="77"/>
                </a:cubicBezTo>
                <a:cubicBezTo>
                  <a:pt x="276" y="77"/>
                  <a:pt x="276" y="77"/>
                  <a:pt x="276" y="77"/>
                </a:cubicBezTo>
                <a:cubicBezTo>
                  <a:pt x="276" y="65"/>
                  <a:pt x="276" y="65"/>
                  <a:pt x="276" y="65"/>
                </a:cubicBezTo>
                <a:cubicBezTo>
                  <a:pt x="251" y="65"/>
                  <a:pt x="251" y="65"/>
                  <a:pt x="251" y="65"/>
                </a:cubicBezTo>
                <a:close/>
                <a:moveTo>
                  <a:pt x="251" y="85"/>
                </a:moveTo>
                <a:cubicBezTo>
                  <a:pt x="251" y="97"/>
                  <a:pt x="251" y="97"/>
                  <a:pt x="251" y="97"/>
                </a:cubicBezTo>
                <a:cubicBezTo>
                  <a:pt x="276" y="97"/>
                  <a:pt x="276" y="97"/>
                  <a:pt x="276" y="97"/>
                </a:cubicBezTo>
                <a:cubicBezTo>
                  <a:pt x="276" y="85"/>
                  <a:pt x="276" y="85"/>
                  <a:pt x="276" y="85"/>
                </a:cubicBezTo>
                <a:cubicBezTo>
                  <a:pt x="251" y="85"/>
                  <a:pt x="251" y="85"/>
                  <a:pt x="251" y="85"/>
                </a:cubicBezTo>
                <a:close/>
                <a:moveTo>
                  <a:pt x="251" y="105"/>
                </a:moveTo>
                <a:cubicBezTo>
                  <a:pt x="251" y="117"/>
                  <a:pt x="251" y="117"/>
                  <a:pt x="251" y="117"/>
                </a:cubicBezTo>
                <a:cubicBezTo>
                  <a:pt x="276" y="117"/>
                  <a:pt x="276" y="117"/>
                  <a:pt x="276" y="117"/>
                </a:cubicBezTo>
                <a:cubicBezTo>
                  <a:pt x="276" y="105"/>
                  <a:pt x="276" y="105"/>
                  <a:pt x="276" y="105"/>
                </a:cubicBezTo>
                <a:cubicBezTo>
                  <a:pt x="251" y="105"/>
                  <a:pt x="251" y="105"/>
                  <a:pt x="251" y="105"/>
                </a:cubicBezTo>
                <a:close/>
                <a:moveTo>
                  <a:pt x="251" y="125"/>
                </a:moveTo>
                <a:cubicBezTo>
                  <a:pt x="251" y="137"/>
                  <a:pt x="251" y="137"/>
                  <a:pt x="251" y="137"/>
                </a:cubicBezTo>
                <a:cubicBezTo>
                  <a:pt x="276" y="137"/>
                  <a:pt x="276" y="137"/>
                  <a:pt x="276" y="137"/>
                </a:cubicBezTo>
                <a:cubicBezTo>
                  <a:pt x="276" y="125"/>
                  <a:pt x="276" y="125"/>
                  <a:pt x="276" y="125"/>
                </a:cubicBezTo>
                <a:cubicBezTo>
                  <a:pt x="251" y="125"/>
                  <a:pt x="251" y="125"/>
                  <a:pt x="251" y="125"/>
                </a:cubicBezTo>
                <a:close/>
                <a:moveTo>
                  <a:pt x="251" y="145"/>
                </a:moveTo>
                <a:cubicBezTo>
                  <a:pt x="251" y="157"/>
                  <a:pt x="251" y="157"/>
                  <a:pt x="251" y="157"/>
                </a:cubicBezTo>
                <a:cubicBezTo>
                  <a:pt x="276" y="157"/>
                  <a:pt x="276" y="157"/>
                  <a:pt x="276" y="157"/>
                </a:cubicBezTo>
                <a:cubicBezTo>
                  <a:pt x="276" y="145"/>
                  <a:pt x="276" y="145"/>
                  <a:pt x="276" y="145"/>
                </a:cubicBezTo>
                <a:cubicBezTo>
                  <a:pt x="251" y="145"/>
                  <a:pt x="251" y="145"/>
                  <a:pt x="251" y="145"/>
                </a:cubicBezTo>
                <a:close/>
                <a:moveTo>
                  <a:pt x="251" y="165"/>
                </a:moveTo>
                <a:cubicBezTo>
                  <a:pt x="251" y="177"/>
                  <a:pt x="251" y="177"/>
                  <a:pt x="251" y="177"/>
                </a:cubicBezTo>
                <a:cubicBezTo>
                  <a:pt x="276" y="177"/>
                  <a:pt x="276" y="177"/>
                  <a:pt x="276" y="177"/>
                </a:cubicBezTo>
                <a:cubicBezTo>
                  <a:pt x="276" y="165"/>
                  <a:pt x="276" y="165"/>
                  <a:pt x="276" y="165"/>
                </a:cubicBezTo>
                <a:cubicBezTo>
                  <a:pt x="251" y="165"/>
                  <a:pt x="251" y="165"/>
                  <a:pt x="251" y="165"/>
                </a:cubicBezTo>
                <a:close/>
                <a:moveTo>
                  <a:pt x="251" y="185"/>
                </a:moveTo>
                <a:cubicBezTo>
                  <a:pt x="251" y="197"/>
                  <a:pt x="251" y="197"/>
                  <a:pt x="251" y="197"/>
                </a:cubicBezTo>
                <a:cubicBezTo>
                  <a:pt x="276" y="197"/>
                  <a:pt x="276" y="197"/>
                  <a:pt x="276" y="197"/>
                </a:cubicBezTo>
                <a:cubicBezTo>
                  <a:pt x="276" y="185"/>
                  <a:pt x="276" y="185"/>
                  <a:pt x="276" y="185"/>
                </a:cubicBezTo>
                <a:cubicBezTo>
                  <a:pt x="251" y="185"/>
                  <a:pt x="251" y="185"/>
                  <a:pt x="251" y="185"/>
                </a:cubicBezTo>
                <a:close/>
                <a:moveTo>
                  <a:pt x="251" y="205"/>
                </a:moveTo>
                <a:cubicBezTo>
                  <a:pt x="251" y="217"/>
                  <a:pt x="251" y="217"/>
                  <a:pt x="251" y="217"/>
                </a:cubicBezTo>
                <a:cubicBezTo>
                  <a:pt x="276" y="217"/>
                  <a:pt x="276" y="217"/>
                  <a:pt x="276" y="217"/>
                </a:cubicBezTo>
                <a:cubicBezTo>
                  <a:pt x="276" y="205"/>
                  <a:pt x="276" y="205"/>
                  <a:pt x="276" y="205"/>
                </a:cubicBezTo>
                <a:cubicBezTo>
                  <a:pt x="251" y="205"/>
                  <a:pt x="251" y="205"/>
                  <a:pt x="251" y="205"/>
                </a:cubicBezTo>
                <a:close/>
                <a:moveTo>
                  <a:pt x="251" y="225"/>
                </a:moveTo>
                <a:cubicBezTo>
                  <a:pt x="251" y="237"/>
                  <a:pt x="251" y="237"/>
                  <a:pt x="251" y="237"/>
                </a:cubicBezTo>
                <a:cubicBezTo>
                  <a:pt x="276" y="237"/>
                  <a:pt x="276" y="237"/>
                  <a:pt x="276" y="237"/>
                </a:cubicBezTo>
                <a:cubicBezTo>
                  <a:pt x="276" y="225"/>
                  <a:pt x="276" y="225"/>
                  <a:pt x="276" y="225"/>
                </a:cubicBezTo>
                <a:cubicBezTo>
                  <a:pt x="251" y="225"/>
                  <a:pt x="251" y="225"/>
                  <a:pt x="251" y="225"/>
                </a:cubicBezTo>
                <a:close/>
                <a:moveTo>
                  <a:pt x="251" y="245"/>
                </a:moveTo>
                <a:cubicBezTo>
                  <a:pt x="251" y="257"/>
                  <a:pt x="251" y="257"/>
                  <a:pt x="251" y="257"/>
                </a:cubicBezTo>
                <a:cubicBezTo>
                  <a:pt x="276" y="257"/>
                  <a:pt x="276" y="257"/>
                  <a:pt x="276" y="257"/>
                </a:cubicBezTo>
                <a:cubicBezTo>
                  <a:pt x="276" y="245"/>
                  <a:pt x="276" y="245"/>
                  <a:pt x="276" y="245"/>
                </a:cubicBezTo>
                <a:cubicBezTo>
                  <a:pt x="251" y="245"/>
                  <a:pt x="251" y="245"/>
                  <a:pt x="251" y="245"/>
                </a:cubicBezTo>
                <a:close/>
                <a:moveTo>
                  <a:pt x="243" y="4"/>
                </a:moveTo>
                <a:cubicBezTo>
                  <a:pt x="243" y="2"/>
                  <a:pt x="245" y="0"/>
                  <a:pt x="247" y="0"/>
                </a:cubicBezTo>
                <a:cubicBezTo>
                  <a:pt x="249" y="0"/>
                  <a:pt x="251" y="2"/>
                  <a:pt x="251" y="4"/>
                </a:cubicBezTo>
                <a:cubicBezTo>
                  <a:pt x="251" y="16"/>
                  <a:pt x="251" y="16"/>
                  <a:pt x="251" y="16"/>
                </a:cubicBezTo>
                <a:cubicBezTo>
                  <a:pt x="276" y="16"/>
                  <a:pt x="276" y="16"/>
                  <a:pt x="276" y="16"/>
                </a:cubicBezTo>
                <a:cubicBezTo>
                  <a:pt x="276" y="4"/>
                  <a:pt x="276" y="4"/>
                  <a:pt x="276" y="4"/>
                </a:cubicBezTo>
                <a:cubicBezTo>
                  <a:pt x="276" y="2"/>
                  <a:pt x="278" y="0"/>
                  <a:pt x="280" y="0"/>
                </a:cubicBezTo>
                <a:cubicBezTo>
                  <a:pt x="282" y="0"/>
                  <a:pt x="284" y="2"/>
                  <a:pt x="284" y="4"/>
                </a:cubicBezTo>
                <a:cubicBezTo>
                  <a:pt x="284" y="30"/>
                  <a:pt x="284" y="30"/>
                  <a:pt x="284" y="30"/>
                </a:cubicBezTo>
                <a:cubicBezTo>
                  <a:pt x="276" y="28"/>
                  <a:pt x="276" y="28"/>
                  <a:pt x="276" y="28"/>
                </a:cubicBezTo>
                <a:cubicBezTo>
                  <a:pt x="276" y="28"/>
                  <a:pt x="276" y="28"/>
                  <a:pt x="276" y="28"/>
                </a:cubicBezTo>
                <a:cubicBezTo>
                  <a:pt x="276" y="24"/>
                  <a:pt x="276" y="24"/>
                  <a:pt x="276" y="24"/>
                </a:cubicBezTo>
                <a:cubicBezTo>
                  <a:pt x="251" y="24"/>
                  <a:pt x="251" y="24"/>
                  <a:pt x="251" y="24"/>
                </a:cubicBezTo>
                <a:cubicBezTo>
                  <a:pt x="243" y="23"/>
                  <a:pt x="243" y="23"/>
                  <a:pt x="243" y="23"/>
                </a:cubicBezTo>
                <a:cubicBezTo>
                  <a:pt x="243" y="4"/>
                  <a:pt x="243" y="4"/>
                  <a:pt x="243" y="4"/>
                </a:cubicBez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grpSp>
        <p:nvGrpSpPr>
          <p:cNvPr id="42" name="Grupo 41"/>
          <p:cNvGrpSpPr/>
          <p:nvPr/>
        </p:nvGrpSpPr>
        <p:grpSpPr>
          <a:xfrm>
            <a:off x="5447864" y="3059399"/>
            <a:ext cx="518220" cy="375446"/>
            <a:chOff x="5592294" y="2901190"/>
            <a:chExt cx="910290" cy="555243"/>
          </a:xfrm>
        </p:grpSpPr>
        <p:sp>
          <p:nvSpPr>
            <p:cNvPr id="40" name="Freeform 5"/>
            <p:cNvSpPr>
              <a:spLocks noEditPoints="1"/>
            </p:cNvSpPr>
            <p:nvPr/>
          </p:nvSpPr>
          <p:spPr bwMode="auto">
            <a:xfrm>
              <a:off x="6048124" y="3053590"/>
              <a:ext cx="454460" cy="402843"/>
            </a:xfrm>
            <a:custGeom>
              <a:avLst/>
              <a:gdLst>
                <a:gd name="T0" fmla="*/ 243 w 342"/>
                <a:gd name="T1" fmla="*/ 25 h 303"/>
                <a:gd name="T2" fmla="*/ 247 w 342"/>
                <a:gd name="T3" fmla="*/ 269 h 303"/>
                <a:gd name="T4" fmla="*/ 251 w 342"/>
                <a:gd name="T5" fmla="*/ 265 h 303"/>
                <a:gd name="T6" fmla="*/ 276 w 342"/>
                <a:gd name="T7" fmla="*/ 265 h 303"/>
                <a:gd name="T8" fmla="*/ 284 w 342"/>
                <a:gd name="T9" fmla="*/ 265 h 303"/>
                <a:gd name="T10" fmla="*/ 326 w 342"/>
                <a:gd name="T11" fmla="*/ 41 h 303"/>
                <a:gd name="T12" fmla="*/ 342 w 342"/>
                <a:gd name="T13" fmla="*/ 279 h 303"/>
                <a:gd name="T14" fmla="*/ 0 w 342"/>
                <a:gd name="T15" fmla="*/ 303 h 303"/>
                <a:gd name="T16" fmla="*/ 167 w 342"/>
                <a:gd name="T17" fmla="*/ 279 h 303"/>
                <a:gd name="T18" fmla="*/ 167 w 342"/>
                <a:gd name="T19" fmla="*/ 271 h 303"/>
                <a:gd name="T20" fmla="*/ 16 w 342"/>
                <a:gd name="T21" fmla="*/ 41 h 303"/>
                <a:gd name="T22" fmla="*/ 276 w 342"/>
                <a:gd name="T23" fmla="*/ 31 h 303"/>
                <a:gd name="T24" fmla="*/ 251 w 342"/>
                <a:gd name="T25" fmla="*/ 37 h 303"/>
                <a:gd name="T26" fmla="*/ 251 w 342"/>
                <a:gd name="T27" fmla="*/ 45 h 303"/>
                <a:gd name="T28" fmla="*/ 276 w 342"/>
                <a:gd name="T29" fmla="*/ 57 h 303"/>
                <a:gd name="T30" fmla="*/ 251 w 342"/>
                <a:gd name="T31" fmla="*/ 45 h 303"/>
                <a:gd name="T32" fmla="*/ 251 w 342"/>
                <a:gd name="T33" fmla="*/ 77 h 303"/>
                <a:gd name="T34" fmla="*/ 276 w 342"/>
                <a:gd name="T35" fmla="*/ 65 h 303"/>
                <a:gd name="T36" fmla="*/ 251 w 342"/>
                <a:gd name="T37" fmla="*/ 85 h 303"/>
                <a:gd name="T38" fmla="*/ 276 w 342"/>
                <a:gd name="T39" fmla="*/ 97 h 303"/>
                <a:gd name="T40" fmla="*/ 251 w 342"/>
                <a:gd name="T41" fmla="*/ 85 h 303"/>
                <a:gd name="T42" fmla="*/ 251 w 342"/>
                <a:gd name="T43" fmla="*/ 117 h 303"/>
                <a:gd name="T44" fmla="*/ 276 w 342"/>
                <a:gd name="T45" fmla="*/ 105 h 303"/>
                <a:gd name="T46" fmla="*/ 251 w 342"/>
                <a:gd name="T47" fmla="*/ 125 h 303"/>
                <a:gd name="T48" fmla="*/ 276 w 342"/>
                <a:gd name="T49" fmla="*/ 137 h 303"/>
                <a:gd name="T50" fmla="*/ 251 w 342"/>
                <a:gd name="T51" fmla="*/ 125 h 303"/>
                <a:gd name="T52" fmla="*/ 251 w 342"/>
                <a:gd name="T53" fmla="*/ 157 h 303"/>
                <a:gd name="T54" fmla="*/ 276 w 342"/>
                <a:gd name="T55" fmla="*/ 145 h 303"/>
                <a:gd name="T56" fmla="*/ 251 w 342"/>
                <a:gd name="T57" fmla="*/ 165 h 303"/>
                <a:gd name="T58" fmla="*/ 276 w 342"/>
                <a:gd name="T59" fmla="*/ 177 h 303"/>
                <a:gd name="T60" fmla="*/ 251 w 342"/>
                <a:gd name="T61" fmla="*/ 165 h 303"/>
                <a:gd name="T62" fmla="*/ 251 w 342"/>
                <a:gd name="T63" fmla="*/ 197 h 303"/>
                <a:gd name="T64" fmla="*/ 276 w 342"/>
                <a:gd name="T65" fmla="*/ 185 h 303"/>
                <a:gd name="T66" fmla="*/ 251 w 342"/>
                <a:gd name="T67" fmla="*/ 205 h 303"/>
                <a:gd name="T68" fmla="*/ 276 w 342"/>
                <a:gd name="T69" fmla="*/ 217 h 303"/>
                <a:gd name="T70" fmla="*/ 251 w 342"/>
                <a:gd name="T71" fmla="*/ 205 h 303"/>
                <a:gd name="T72" fmla="*/ 251 w 342"/>
                <a:gd name="T73" fmla="*/ 237 h 303"/>
                <a:gd name="T74" fmla="*/ 276 w 342"/>
                <a:gd name="T75" fmla="*/ 225 h 303"/>
                <a:gd name="T76" fmla="*/ 251 w 342"/>
                <a:gd name="T77" fmla="*/ 245 h 303"/>
                <a:gd name="T78" fmla="*/ 276 w 342"/>
                <a:gd name="T79" fmla="*/ 257 h 303"/>
                <a:gd name="T80" fmla="*/ 251 w 342"/>
                <a:gd name="T81" fmla="*/ 245 h 303"/>
                <a:gd name="T82" fmla="*/ 247 w 342"/>
                <a:gd name="T83" fmla="*/ 0 h 303"/>
                <a:gd name="T84" fmla="*/ 251 w 342"/>
                <a:gd name="T85" fmla="*/ 16 h 303"/>
                <a:gd name="T86" fmla="*/ 276 w 342"/>
                <a:gd name="T87" fmla="*/ 4 h 303"/>
                <a:gd name="T88" fmla="*/ 284 w 342"/>
                <a:gd name="T89" fmla="*/ 4 h 303"/>
                <a:gd name="T90" fmla="*/ 276 w 342"/>
                <a:gd name="T91" fmla="*/ 28 h 303"/>
                <a:gd name="T92" fmla="*/ 276 w 342"/>
                <a:gd name="T93" fmla="*/ 24 h 303"/>
                <a:gd name="T94" fmla="*/ 243 w 342"/>
                <a:gd name="T95" fmla="*/ 23 h 3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342" h="303">
                  <a:moveTo>
                    <a:pt x="16" y="41"/>
                  </a:moveTo>
                  <a:cubicBezTo>
                    <a:pt x="92" y="20"/>
                    <a:pt x="167" y="16"/>
                    <a:pt x="243" y="25"/>
                  </a:cubicBezTo>
                  <a:cubicBezTo>
                    <a:pt x="243" y="265"/>
                    <a:pt x="243" y="265"/>
                    <a:pt x="243" y="265"/>
                  </a:cubicBezTo>
                  <a:cubicBezTo>
                    <a:pt x="243" y="267"/>
                    <a:pt x="245" y="269"/>
                    <a:pt x="247" y="269"/>
                  </a:cubicBezTo>
                  <a:cubicBezTo>
                    <a:pt x="249" y="269"/>
                    <a:pt x="251" y="267"/>
                    <a:pt x="251" y="265"/>
                  </a:cubicBezTo>
                  <a:cubicBezTo>
                    <a:pt x="251" y="265"/>
                    <a:pt x="251" y="265"/>
                    <a:pt x="251" y="265"/>
                  </a:cubicBezTo>
                  <a:cubicBezTo>
                    <a:pt x="276" y="265"/>
                    <a:pt x="276" y="265"/>
                    <a:pt x="276" y="265"/>
                  </a:cubicBezTo>
                  <a:cubicBezTo>
                    <a:pt x="276" y="265"/>
                    <a:pt x="276" y="265"/>
                    <a:pt x="276" y="265"/>
                  </a:cubicBezTo>
                  <a:cubicBezTo>
                    <a:pt x="276" y="267"/>
                    <a:pt x="278" y="269"/>
                    <a:pt x="280" y="269"/>
                  </a:cubicBezTo>
                  <a:cubicBezTo>
                    <a:pt x="282" y="269"/>
                    <a:pt x="284" y="267"/>
                    <a:pt x="284" y="265"/>
                  </a:cubicBezTo>
                  <a:cubicBezTo>
                    <a:pt x="284" y="32"/>
                    <a:pt x="284" y="32"/>
                    <a:pt x="284" y="32"/>
                  </a:cubicBezTo>
                  <a:cubicBezTo>
                    <a:pt x="298" y="35"/>
                    <a:pt x="312" y="38"/>
                    <a:pt x="326" y="41"/>
                  </a:cubicBezTo>
                  <a:cubicBezTo>
                    <a:pt x="326" y="279"/>
                    <a:pt x="326" y="279"/>
                    <a:pt x="326" y="279"/>
                  </a:cubicBezTo>
                  <a:cubicBezTo>
                    <a:pt x="342" y="279"/>
                    <a:pt x="342" y="279"/>
                    <a:pt x="342" y="279"/>
                  </a:cubicBezTo>
                  <a:cubicBezTo>
                    <a:pt x="342" y="303"/>
                    <a:pt x="342" y="303"/>
                    <a:pt x="342" y="303"/>
                  </a:cubicBezTo>
                  <a:cubicBezTo>
                    <a:pt x="0" y="303"/>
                    <a:pt x="0" y="303"/>
                    <a:pt x="0" y="303"/>
                  </a:cubicBezTo>
                  <a:cubicBezTo>
                    <a:pt x="0" y="279"/>
                    <a:pt x="0" y="279"/>
                    <a:pt x="0" y="279"/>
                  </a:cubicBezTo>
                  <a:cubicBezTo>
                    <a:pt x="55" y="279"/>
                    <a:pt x="111" y="279"/>
                    <a:pt x="167" y="279"/>
                  </a:cubicBezTo>
                  <a:cubicBezTo>
                    <a:pt x="169" y="279"/>
                    <a:pt x="171" y="277"/>
                    <a:pt x="171" y="275"/>
                  </a:cubicBezTo>
                  <a:cubicBezTo>
                    <a:pt x="171" y="273"/>
                    <a:pt x="169" y="271"/>
                    <a:pt x="167" y="271"/>
                  </a:cubicBezTo>
                  <a:cubicBezTo>
                    <a:pt x="16" y="271"/>
                    <a:pt x="16" y="271"/>
                    <a:pt x="16" y="271"/>
                  </a:cubicBezTo>
                  <a:cubicBezTo>
                    <a:pt x="16" y="41"/>
                    <a:pt x="16" y="41"/>
                    <a:pt x="16" y="41"/>
                  </a:cubicBezTo>
                  <a:close/>
                  <a:moveTo>
                    <a:pt x="251" y="27"/>
                  </a:moveTo>
                  <a:cubicBezTo>
                    <a:pt x="259" y="28"/>
                    <a:pt x="268" y="29"/>
                    <a:pt x="276" y="31"/>
                  </a:cubicBezTo>
                  <a:cubicBezTo>
                    <a:pt x="276" y="37"/>
                    <a:pt x="276" y="37"/>
                    <a:pt x="276" y="37"/>
                  </a:cubicBezTo>
                  <a:cubicBezTo>
                    <a:pt x="251" y="37"/>
                    <a:pt x="251" y="37"/>
                    <a:pt x="251" y="37"/>
                  </a:cubicBezTo>
                  <a:cubicBezTo>
                    <a:pt x="251" y="27"/>
                    <a:pt x="251" y="27"/>
                    <a:pt x="251" y="27"/>
                  </a:cubicBezTo>
                  <a:close/>
                  <a:moveTo>
                    <a:pt x="251" y="45"/>
                  </a:moveTo>
                  <a:cubicBezTo>
                    <a:pt x="251" y="57"/>
                    <a:pt x="251" y="57"/>
                    <a:pt x="251" y="57"/>
                  </a:cubicBezTo>
                  <a:cubicBezTo>
                    <a:pt x="276" y="57"/>
                    <a:pt x="276" y="57"/>
                    <a:pt x="276" y="57"/>
                  </a:cubicBezTo>
                  <a:cubicBezTo>
                    <a:pt x="276" y="45"/>
                    <a:pt x="276" y="45"/>
                    <a:pt x="276" y="45"/>
                  </a:cubicBezTo>
                  <a:cubicBezTo>
                    <a:pt x="251" y="45"/>
                    <a:pt x="251" y="45"/>
                    <a:pt x="251" y="45"/>
                  </a:cubicBezTo>
                  <a:close/>
                  <a:moveTo>
                    <a:pt x="251" y="65"/>
                  </a:moveTo>
                  <a:cubicBezTo>
                    <a:pt x="251" y="77"/>
                    <a:pt x="251" y="77"/>
                    <a:pt x="251" y="77"/>
                  </a:cubicBezTo>
                  <a:cubicBezTo>
                    <a:pt x="276" y="77"/>
                    <a:pt x="276" y="77"/>
                    <a:pt x="276" y="77"/>
                  </a:cubicBezTo>
                  <a:cubicBezTo>
                    <a:pt x="276" y="65"/>
                    <a:pt x="276" y="65"/>
                    <a:pt x="276" y="65"/>
                  </a:cubicBezTo>
                  <a:cubicBezTo>
                    <a:pt x="251" y="65"/>
                    <a:pt x="251" y="65"/>
                    <a:pt x="251" y="65"/>
                  </a:cubicBezTo>
                  <a:close/>
                  <a:moveTo>
                    <a:pt x="251" y="85"/>
                  </a:moveTo>
                  <a:cubicBezTo>
                    <a:pt x="251" y="97"/>
                    <a:pt x="251" y="97"/>
                    <a:pt x="251" y="97"/>
                  </a:cubicBezTo>
                  <a:cubicBezTo>
                    <a:pt x="276" y="97"/>
                    <a:pt x="276" y="97"/>
                    <a:pt x="276" y="97"/>
                  </a:cubicBezTo>
                  <a:cubicBezTo>
                    <a:pt x="276" y="85"/>
                    <a:pt x="276" y="85"/>
                    <a:pt x="276" y="85"/>
                  </a:cubicBezTo>
                  <a:cubicBezTo>
                    <a:pt x="251" y="85"/>
                    <a:pt x="251" y="85"/>
                    <a:pt x="251" y="85"/>
                  </a:cubicBezTo>
                  <a:close/>
                  <a:moveTo>
                    <a:pt x="251" y="105"/>
                  </a:moveTo>
                  <a:cubicBezTo>
                    <a:pt x="251" y="117"/>
                    <a:pt x="251" y="117"/>
                    <a:pt x="251" y="117"/>
                  </a:cubicBezTo>
                  <a:cubicBezTo>
                    <a:pt x="276" y="117"/>
                    <a:pt x="276" y="117"/>
                    <a:pt x="276" y="117"/>
                  </a:cubicBezTo>
                  <a:cubicBezTo>
                    <a:pt x="276" y="105"/>
                    <a:pt x="276" y="105"/>
                    <a:pt x="276" y="105"/>
                  </a:cubicBezTo>
                  <a:cubicBezTo>
                    <a:pt x="251" y="105"/>
                    <a:pt x="251" y="105"/>
                    <a:pt x="251" y="105"/>
                  </a:cubicBezTo>
                  <a:close/>
                  <a:moveTo>
                    <a:pt x="251" y="125"/>
                  </a:moveTo>
                  <a:cubicBezTo>
                    <a:pt x="251" y="137"/>
                    <a:pt x="251" y="137"/>
                    <a:pt x="251" y="137"/>
                  </a:cubicBezTo>
                  <a:cubicBezTo>
                    <a:pt x="276" y="137"/>
                    <a:pt x="276" y="137"/>
                    <a:pt x="276" y="137"/>
                  </a:cubicBezTo>
                  <a:cubicBezTo>
                    <a:pt x="276" y="125"/>
                    <a:pt x="276" y="125"/>
                    <a:pt x="276" y="125"/>
                  </a:cubicBezTo>
                  <a:cubicBezTo>
                    <a:pt x="251" y="125"/>
                    <a:pt x="251" y="125"/>
                    <a:pt x="251" y="125"/>
                  </a:cubicBezTo>
                  <a:close/>
                  <a:moveTo>
                    <a:pt x="251" y="145"/>
                  </a:moveTo>
                  <a:cubicBezTo>
                    <a:pt x="251" y="157"/>
                    <a:pt x="251" y="157"/>
                    <a:pt x="251" y="157"/>
                  </a:cubicBezTo>
                  <a:cubicBezTo>
                    <a:pt x="276" y="157"/>
                    <a:pt x="276" y="157"/>
                    <a:pt x="276" y="157"/>
                  </a:cubicBezTo>
                  <a:cubicBezTo>
                    <a:pt x="276" y="145"/>
                    <a:pt x="276" y="145"/>
                    <a:pt x="276" y="145"/>
                  </a:cubicBezTo>
                  <a:cubicBezTo>
                    <a:pt x="251" y="145"/>
                    <a:pt x="251" y="145"/>
                    <a:pt x="251" y="145"/>
                  </a:cubicBezTo>
                  <a:close/>
                  <a:moveTo>
                    <a:pt x="251" y="165"/>
                  </a:moveTo>
                  <a:cubicBezTo>
                    <a:pt x="251" y="177"/>
                    <a:pt x="251" y="177"/>
                    <a:pt x="251" y="177"/>
                  </a:cubicBezTo>
                  <a:cubicBezTo>
                    <a:pt x="276" y="177"/>
                    <a:pt x="276" y="177"/>
                    <a:pt x="276" y="177"/>
                  </a:cubicBezTo>
                  <a:cubicBezTo>
                    <a:pt x="276" y="165"/>
                    <a:pt x="276" y="165"/>
                    <a:pt x="276" y="165"/>
                  </a:cubicBezTo>
                  <a:cubicBezTo>
                    <a:pt x="251" y="165"/>
                    <a:pt x="251" y="165"/>
                    <a:pt x="251" y="165"/>
                  </a:cubicBezTo>
                  <a:close/>
                  <a:moveTo>
                    <a:pt x="251" y="185"/>
                  </a:moveTo>
                  <a:cubicBezTo>
                    <a:pt x="251" y="197"/>
                    <a:pt x="251" y="197"/>
                    <a:pt x="251" y="197"/>
                  </a:cubicBezTo>
                  <a:cubicBezTo>
                    <a:pt x="276" y="197"/>
                    <a:pt x="276" y="197"/>
                    <a:pt x="276" y="197"/>
                  </a:cubicBezTo>
                  <a:cubicBezTo>
                    <a:pt x="276" y="185"/>
                    <a:pt x="276" y="185"/>
                    <a:pt x="276" y="185"/>
                  </a:cubicBezTo>
                  <a:cubicBezTo>
                    <a:pt x="251" y="185"/>
                    <a:pt x="251" y="185"/>
                    <a:pt x="251" y="185"/>
                  </a:cubicBezTo>
                  <a:close/>
                  <a:moveTo>
                    <a:pt x="251" y="205"/>
                  </a:moveTo>
                  <a:cubicBezTo>
                    <a:pt x="251" y="217"/>
                    <a:pt x="251" y="217"/>
                    <a:pt x="251" y="217"/>
                  </a:cubicBezTo>
                  <a:cubicBezTo>
                    <a:pt x="276" y="217"/>
                    <a:pt x="276" y="217"/>
                    <a:pt x="276" y="217"/>
                  </a:cubicBezTo>
                  <a:cubicBezTo>
                    <a:pt x="276" y="205"/>
                    <a:pt x="276" y="205"/>
                    <a:pt x="276" y="205"/>
                  </a:cubicBezTo>
                  <a:cubicBezTo>
                    <a:pt x="251" y="205"/>
                    <a:pt x="251" y="205"/>
                    <a:pt x="251" y="205"/>
                  </a:cubicBezTo>
                  <a:close/>
                  <a:moveTo>
                    <a:pt x="251" y="225"/>
                  </a:moveTo>
                  <a:cubicBezTo>
                    <a:pt x="251" y="237"/>
                    <a:pt x="251" y="237"/>
                    <a:pt x="251" y="237"/>
                  </a:cubicBezTo>
                  <a:cubicBezTo>
                    <a:pt x="276" y="237"/>
                    <a:pt x="276" y="237"/>
                    <a:pt x="276" y="237"/>
                  </a:cubicBezTo>
                  <a:cubicBezTo>
                    <a:pt x="276" y="225"/>
                    <a:pt x="276" y="225"/>
                    <a:pt x="276" y="225"/>
                  </a:cubicBezTo>
                  <a:cubicBezTo>
                    <a:pt x="251" y="225"/>
                    <a:pt x="251" y="225"/>
                    <a:pt x="251" y="225"/>
                  </a:cubicBezTo>
                  <a:close/>
                  <a:moveTo>
                    <a:pt x="251" y="245"/>
                  </a:moveTo>
                  <a:cubicBezTo>
                    <a:pt x="251" y="257"/>
                    <a:pt x="251" y="257"/>
                    <a:pt x="251" y="257"/>
                  </a:cubicBezTo>
                  <a:cubicBezTo>
                    <a:pt x="276" y="257"/>
                    <a:pt x="276" y="257"/>
                    <a:pt x="276" y="257"/>
                  </a:cubicBezTo>
                  <a:cubicBezTo>
                    <a:pt x="276" y="245"/>
                    <a:pt x="276" y="245"/>
                    <a:pt x="276" y="245"/>
                  </a:cubicBezTo>
                  <a:cubicBezTo>
                    <a:pt x="251" y="245"/>
                    <a:pt x="251" y="245"/>
                    <a:pt x="251" y="245"/>
                  </a:cubicBezTo>
                  <a:close/>
                  <a:moveTo>
                    <a:pt x="243" y="4"/>
                  </a:moveTo>
                  <a:cubicBezTo>
                    <a:pt x="243" y="2"/>
                    <a:pt x="245" y="0"/>
                    <a:pt x="247" y="0"/>
                  </a:cubicBezTo>
                  <a:cubicBezTo>
                    <a:pt x="249" y="0"/>
                    <a:pt x="251" y="2"/>
                    <a:pt x="251" y="4"/>
                  </a:cubicBezTo>
                  <a:cubicBezTo>
                    <a:pt x="251" y="16"/>
                    <a:pt x="251" y="16"/>
                    <a:pt x="251" y="16"/>
                  </a:cubicBezTo>
                  <a:cubicBezTo>
                    <a:pt x="276" y="16"/>
                    <a:pt x="276" y="16"/>
                    <a:pt x="276" y="16"/>
                  </a:cubicBezTo>
                  <a:cubicBezTo>
                    <a:pt x="276" y="4"/>
                    <a:pt x="276" y="4"/>
                    <a:pt x="276" y="4"/>
                  </a:cubicBezTo>
                  <a:cubicBezTo>
                    <a:pt x="276" y="2"/>
                    <a:pt x="278" y="0"/>
                    <a:pt x="280" y="0"/>
                  </a:cubicBezTo>
                  <a:cubicBezTo>
                    <a:pt x="282" y="0"/>
                    <a:pt x="284" y="2"/>
                    <a:pt x="284" y="4"/>
                  </a:cubicBezTo>
                  <a:cubicBezTo>
                    <a:pt x="284" y="30"/>
                    <a:pt x="284" y="30"/>
                    <a:pt x="284" y="30"/>
                  </a:cubicBezTo>
                  <a:cubicBezTo>
                    <a:pt x="276" y="28"/>
                    <a:pt x="276" y="28"/>
                    <a:pt x="276" y="28"/>
                  </a:cubicBezTo>
                  <a:cubicBezTo>
                    <a:pt x="276" y="28"/>
                    <a:pt x="276" y="28"/>
                    <a:pt x="276" y="28"/>
                  </a:cubicBezTo>
                  <a:cubicBezTo>
                    <a:pt x="276" y="24"/>
                    <a:pt x="276" y="24"/>
                    <a:pt x="276" y="24"/>
                  </a:cubicBezTo>
                  <a:cubicBezTo>
                    <a:pt x="251" y="24"/>
                    <a:pt x="251" y="24"/>
                    <a:pt x="251" y="24"/>
                  </a:cubicBezTo>
                  <a:cubicBezTo>
                    <a:pt x="243" y="23"/>
                    <a:pt x="243" y="23"/>
                    <a:pt x="243" y="23"/>
                  </a:cubicBezTo>
                  <a:cubicBezTo>
                    <a:pt x="243" y="4"/>
                    <a:pt x="243" y="4"/>
                    <a:pt x="243" y="4"/>
                  </a:cubicBez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MX"/>
            </a:p>
          </p:txBody>
        </p:sp>
        <p:sp>
          <p:nvSpPr>
            <p:cNvPr id="10" name="Freeform 5"/>
            <p:cNvSpPr>
              <a:spLocks noEditPoints="1"/>
            </p:cNvSpPr>
            <p:nvPr/>
          </p:nvSpPr>
          <p:spPr bwMode="auto">
            <a:xfrm>
              <a:off x="5895724" y="2901190"/>
              <a:ext cx="454460" cy="402843"/>
            </a:xfrm>
            <a:custGeom>
              <a:avLst/>
              <a:gdLst>
                <a:gd name="T0" fmla="*/ 243 w 342"/>
                <a:gd name="T1" fmla="*/ 25 h 303"/>
                <a:gd name="T2" fmla="*/ 247 w 342"/>
                <a:gd name="T3" fmla="*/ 269 h 303"/>
                <a:gd name="T4" fmla="*/ 251 w 342"/>
                <a:gd name="T5" fmla="*/ 265 h 303"/>
                <a:gd name="T6" fmla="*/ 276 w 342"/>
                <a:gd name="T7" fmla="*/ 265 h 303"/>
                <a:gd name="T8" fmla="*/ 284 w 342"/>
                <a:gd name="T9" fmla="*/ 265 h 303"/>
                <a:gd name="T10" fmla="*/ 326 w 342"/>
                <a:gd name="T11" fmla="*/ 41 h 303"/>
                <a:gd name="T12" fmla="*/ 342 w 342"/>
                <a:gd name="T13" fmla="*/ 279 h 303"/>
                <a:gd name="T14" fmla="*/ 0 w 342"/>
                <a:gd name="T15" fmla="*/ 303 h 303"/>
                <a:gd name="T16" fmla="*/ 167 w 342"/>
                <a:gd name="T17" fmla="*/ 279 h 303"/>
                <a:gd name="T18" fmla="*/ 167 w 342"/>
                <a:gd name="T19" fmla="*/ 271 h 303"/>
                <a:gd name="T20" fmla="*/ 16 w 342"/>
                <a:gd name="T21" fmla="*/ 41 h 303"/>
                <a:gd name="T22" fmla="*/ 276 w 342"/>
                <a:gd name="T23" fmla="*/ 31 h 303"/>
                <a:gd name="T24" fmla="*/ 251 w 342"/>
                <a:gd name="T25" fmla="*/ 37 h 303"/>
                <a:gd name="T26" fmla="*/ 251 w 342"/>
                <a:gd name="T27" fmla="*/ 45 h 303"/>
                <a:gd name="T28" fmla="*/ 276 w 342"/>
                <a:gd name="T29" fmla="*/ 57 h 303"/>
                <a:gd name="T30" fmla="*/ 251 w 342"/>
                <a:gd name="T31" fmla="*/ 45 h 303"/>
                <a:gd name="T32" fmla="*/ 251 w 342"/>
                <a:gd name="T33" fmla="*/ 77 h 303"/>
                <a:gd name="T34" fmla="*/ 276 w 342"/>
                <a:gd name="T35" fmla="*/ 65 h 303"/>
                <a:gd name="T36" fmla="*/ 251 w 342"/>
                <a:gd name="T37" fmla="*/ 85 h 303"/>
                <a:gd name="T38" fmla="*/ 276 w 342"/>
                <a:gd name="T39" fmla="*/ 97 h 303"/>
                <a:gd name="T40" fmla="*/ 251 w 342"/>
                <a:gd name="T41" fmla="*/ 85 h 303"/>
                <a:gd name="T42" fmla="*/ 251 w 342"/>
                <a:gd name="T43" fmla="*/ 117 h 303"/>
                <a:gd name="T44" fmla="*/ 276 w 342"/>
                <a:gd name="T45" fmla="*/ 105 h 303"/>
                <a:gd name="T46" fmla="*/ 251 w 342"/>
                <a:gd name="T47" fmla="*/ 125 h 303"/>
                <a:gd name="T48" fmla="*/ 276 w 342"/>
                <a:gd name="T49" fmla="*/ 137 h 303"/>
                <a:gd name="T50" fmla="*/ 251 w 342"/>
                <a:gd name="T51" fmla="*/ 125 h 303"/>
                <a:gd name="T52" fmla="*/ 251 w 342"/>
                <a:gd name="T53" fmla="*/ 157 h 303"/>
                <a:gd name="T54" fmla="*/ 276 w 342"/>
                <a:gd name="T55" fmla="*/ 145 h 303"/>
                <a:gd name="T56" fmla="*/ 251 w 342"/>
                <a:gd name="T57" fmla="*/ 165 h 303"/>
                <a:gd name="T58" fmla="*/ 276 w 342"/>
                <a:gd name="T59" fmla="*/ 177 h 303"/>
                <a:gd name="T60" fmla="*/ 251 w 342"/>
                <a:gd name="T61" fmla="*/ 165 h 303"/>
                <a:gd name="T62" fmla="*/ 251 w 342"/>
                <a:gd name="T63" fmla="*/ 197 h 303"/>
                <a:gd name="T64" fmla="*/ 276 w 342"/>
                <a:gd name="T65" fmla="*/ 185 h 303"/>
                <a:gd name="T66" fmla="*/ 251 w 342"/>
                <a:gd name="T67" fmla="*/ 205 h 303"/>
                <a:gd name="T68" fmla="*/ 276 w 342"/>
                <a:gd name="T69" fmla="*/ 217 h 303"/>
                <a:gd name="T70" fmla="*/ 251 w 342"/>
                <a:gd name="T71" fmla="*/ 205 h 303"/>
                <a:gd name="T72" fmla="*/ 251 w 342"/>
                <a:gd name="T73" fmla="*/ 237 h 303"/>
                <a:gd name="T74" fmla="*/ 276 w 342"/>
                <a:gd name="T75" fmla="*/ 225 h 303"/>
                <a:gd name="T76" fmla="*/ 251 w 342"/>
                <a:gd name="T77" fmla="*/ 245 h 303"/>
                <a:gd name="T78" fmla="*/ 276 w 342"/>
                <a:gd name="T79" fmla="*/ 257 h 303"/>
                <a:gd name="T80" fmla="*/ 251 w 342"/>
                <a:gd name="T81" fmla="*/ 245 h 303"/>
                <a:gd name="T82" fmla="*/ 247 w 342"/>
                <a:gd name="T83" fmla="*/ 0 h 303"/>
                <a:gd name="T84" fmla="*/ 251 w 342"/>
                <a:gd name="T85" fmla="*/ 16 h 303"/>
                <a:gd name="T86" fmla="*/ 276 w 342"/>
                <a:gd name="T87" fmla="*/ 4 h 303"/>
                <a:gd name="T88" fmla="*/ 284 w 342"/>
                <a:gd name="T89" fmla="*/ 4 h 303"/>
                <a:gd name="T90" fmla="*/ 276 w 342"/>
                <a:gd name="T91" fmla="*/ 28 h 303"/>
                <a:gd name="T92" fmla="*/ 276 w 342"/>
                <a:gd name="T93" fmla="*/ 24 h 303"/>
                <a:gd name="T94" fmla="*/ 243 w 342"/>
                <a:gd name="T95" fmla="*/ 23 h 3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342" h="303">
                  <a:moveTo>
                    <a:pt x="16" y="41"/>
                  </a:moveTo>
                  <a:cubicBezTo>
                    <a:pt x="92" y="20"/>
                    <a:pt x="167" y="16"/>
                    <a:pt x="243" y="25"/>
                  </a:cubicBezTo>
                  <a:cubicBezTo>
                    <a:pt x="243" y="265"/>
                    <a:pt x="243" y="265"/>
                    <a:pt x="243" y="265"/>
                  </a:cubicBezTo>
                  <a:cubicBezTo>
                    <a:pt x="243" y="267"/>
                    <a:pt x="245" y="269"/>
                    <a:pt x="247" y="269"/>
                  </a:cubicBezTo>
                  <a:cubicBezTo>
                    <a:pt x="249" y="269"/>
                    <a:pt x="251" y="267"/>
                    <a:pt x="251" y="265"/>
                  </a:cubicBezTo>
                  <a:cubicBezTo>
                    <a:pt x="251" y="265"/>
                    <a:pt x="251" y="265"/>
                    <a:pt x="251" y="265"/>
                  </a:cubicBezTo>
                  <a:cubicBezTo>
                    <a:pt x="276" y="265"/>
                    <a:pt x="276" y="265"/>
                    <a:pt x="276" y="265"/>
                  </a:cubicBezTo>
                  <a:cubicBezTo>
                    <a:pt x="276" y="265"/>
                    <a:pt x="276" y="265"/>
                    <a:pt x="276" y="265"/>
                  </a:cubicBezTo>
                  <a:cubicBezTo>
                    <a:pt x="276" y="267"/>
                    <a:pt x="278" y="269"/>
                    <a:pt x="280" y="269"/>
                  </a:cubicBezTo>
                  <a:cubicBezTo>
                    <a:pt x="282" y="269"/>
                    <a:pt x="284" y="267"/>
                    <a:pt x="284" y="265"/>
                  </a:cubicBezTo>
                  <a:cubicBezTo>
                    <a:pt x="284" y="32"/>
                    <a:pt x="284" y="32"/>
                    <a:pt x="284" y="32"/>
                  </a:cubicBezTo>
                  <a:cubicBezTo>
                    <a:pt x="298" y="35"/>
                    <a:pt x="312" y="38"/>
                    <a:pt x="326" y="41"/>
                  </a:cubicBezTo>
                  <a:cubicBezTo>
                    <a:pt x="326" y="279"/>
                    <a:pt x="326" y="279"/>
                    <a:pt x="326" y="279"/>
                  </a:cubicBezTo>
                  <a:cubicBezTo>
                    <a:pt x="342" y="279"/>
                    <a:pt x="342" y="279"/>
                    <a:pt x="342" y="279"/>
                  </a:cubicBezTo>
                  <a:cubicBezTo>
                    <a:pt x="342" y="303"/>
                    <a:pt x="342" y="303"/>
                    <a:pt x="342" y="303"/>
                  </a:cubicBezTo>
                  <a:cubicBezTo>
                    <a:pt x="0" y="303"/>
                    <a:pt x="0" y="303"/>
                    <a:pt x="0" y="303"/>
                  </a:cubicBezTo>
                  <a:cubicBezTo>
                    <a:pt x="0" y="279"/>
                    <a:pt x="0" y="279"/>
                    <a:pt x="0" y="279"/>
                  </a:cubicBezTo>
                  <a:cubicBezTo>
                    <a:pt x="55" y="279"/>
                    <a:pt x="111" y="279"/>
                    <a:pt x="167" y="279"/>
                  </a:cubicBezTo>
                  <a:cubicBezTo>
                    <a:pt x="169" y="279"/>
                    <a:pt x="171" y="277"/>
                    <a:pt x="171" y="275"/>
                  </a:cubicBezTo>
                  <a:cubicBezTo>
                    <a:pt x="171" y="273"/>
                    <a:pt x="169" y="271"/>
                    <a:pt x="167" y="271"/>
                  </a:cubicBezTo>
                  <a:cubicBezTo>
                    <a:pt x="16" y="271"/>
                    <a:pt x="16" y="271"/>
                    <a:pt x="16" y="271"/>
                  </a:cubicBezTo>
                  <a:cubicBezTo>
                    <a:pt x="16" y="41"/>
                    <a:pt x="16" y="41"/>
                    <a:pt x="16" y="41"/>
                  </a:cubicBezTo>
                  <a:close/>
                  <a:moveTo>
                    <a:pt x="251" y="27"/>
                  </a:moveTo>
                  <a:cubicBezTo>
                    <a:pt x="259" y="28"/>
                    <a:pt x="268" y="29"/>
                    <a:pt x="276" y="31"/>
                  </a:cubicBezTo>
                  <a:cubicBezTo>
                    <a:pt x="276" y="37"/>
                    <a:pt x="276" y="37"/>
                    <a:pt x="276" y="37"/>
                  </a:cubicBezTo>
                  <a:cubicBezTo>
                    <a:pt x="251" y="37"/>
                    <a:pt x="251" y="37"/>
                    <a:pt x="251" y="37"/>
                  </a:cubicBezTo>
                  <a:cubicBezTo>
                    <a:pt x="251" y="27"/>
                    <a:pt x="251" y="27"/>
                    <a:pt x="251" y="27"/>
                  </a:cubicBezTo>
                  <a:close/>
                  <a:moveTo>
                    <a:pt x="251" y="45"/>
                  </a:moveTo>
                  <a:cubicBezTo>
                    <a:pt x="251" y="57"/>
                    <a:pt x="251" y="57"/>
                    <a:pt x="251" y="57"/>
                  </a:cubicBezTo>
                  <a:cubicBezTo>
                    <a:pt x="276" y="57"/>
                    <a:pt x="276" y="57"/>
                    <a:pt x="276" y="57"/>
                  </a:cubicBezTo>
                  <a:cubicBezTo>
                    <a:pt x="276" y="45"/>
                    <a:pt x="276" y="45"/>
                    <a:pt x="276" y="45"/>
                  </a:cubicBezTo>
                  <a:cubicBezTo>
                    <a:pt x="251" y="45"/>
                    <a:pt x="251" y="45"/>
                    <a:pt x="251" y="45"/>
                  </a:cubicBezTo>
                  <a:close/>
                  <a:moveTo>
                    <a:pt x="251" y="65"/>
                  </a:moveTo>
                  <a:cubicBezTo>
                    <a:pt x="251" y="77"/>
                    <a:pt x="251" y="77"/>
                    <a:pt x="251" y="77"/>
                  </a:cubicBezTo>
                  <a:cubicBezTo>
                    <a:pt x="276" y="77"/>
                    <a:pt x="276" y="77"/>
                    <a:pt x="276" y="77"/>
                  </a:cubicBezTo>
                  <a:cubicBezTo>
                    <a:pt x="276" y="65"/>
                    <a:pt x="276" y="65"/>
                    <a:pt x="276" y="65"/>
                  </a:cubicBezTo>
                  <a:cubicBezTo>
                    <a:pt x="251" y="65"/>
                    <a:pt x="251" y="65"/>
                    <a:pt x="251" y="65"/>
                  </a:cubicBezTo>
                  <a:close/>
                  <a:moveTo>
                    <a:pt x="251" y="85"/>
                  </a:moveTo>
                  <a:cubicBezTo>
                    <a:pt x="251" y="97"/>
                    <a:pt x="251" y="97"/>
                    <a:pt x="251" y="97"/>
                  </a:cubicBezTo>
                  <a:cubicBezTo>
                    <a:pt x="276" y="97"/>
                    <a:pt x="276" y="97"/>
                    <a:pt x="276" y="97"/>
                  </a:cubicBezTo>
                  <a:cubicBezTo>
                    <a:pt x="276" y="85"/>
                    <a:pt x="276" y="85"/>
                    <a:pt x="276" y="85"/>
                  </a:cubicBezTo>
                  <a:cubicBezTo>
                    <a:pt x="251" y="85"/>
                    <a:pt x="251" y="85"/>
                    <a:pt x="251" y="85"/>
                  </a:cubicBezTo>
                  <a:close/>
                  <a:moveTo>
                    <a:pt x="251" y="105"/>
                  </a:moveTo>
                  <a:cubicBezTo>
                    <a:pt x="251" y="117"/>
                    <a:pt x="251" y="117"/>
                    <a:pt x="251" y="117"/>
                  </a:cubicBezTo>
                  <a:cubicBezTo>
                    <a:pt x="276" y="117"/>
                    <a:pt x="276" y="117"/>
                    <a:pt x="276" y="117"/>
                  </a:cubicBezTo>
                  <a:cubicBezTo>
                    <a:pt x="276" y="105"/>
                    <a:pt x="276" y="105"/>
                    <a:pt x="276" y="105"/>
                  </a:cubicBezTo>
                  <a:cubicBezTo>
                    <a:pt x="251" y="105"/>
                    <a:pt x="251" y="105"/>
                    <a:pt x="251" y="105"/>
                  </a:cubicBezTo>
                  <a:close/>
                  <a:moveTo>
                    <a:pt x="251" y="125"/>
                  </a:moveTo>
                  <a:cubicBezTo>
                    <a:pt x="251" y="137"/>
                    <a:pt x="251" y="137"/>
                    <a:pt x="251" y="137"/>
                  </a:cubicBezTo>
                  <a:cubicBezTo>
                    <a:pt x="276" y="137"/>
                    <a:pt x="276" y="137"/>
                    <a:pt x="276" y="137"/>
                  </a:cubicBezTo>
                  <a:cubicBezTo>
                    <a:pt x="276" y="125"/>
                    <a:pt x="276" y="125"/>
                    <a:pt x="276" y="125"/>
                  </a:cubicBezTo>
                  <a:cubicBezTo>
                    <a:pt x="251" y="125"/>
                    <a:pt x="251" y="125"/>
                    <a:pt x="251" y="125"/>
                  </a:cubicBezTo>
                  <a:close/>
                  <a:moveTo>
                    <a:pt x="251" y="145"/>
                  </a:moveTo>
                  <a:cubicBezTo>
                    <a:pt x="251" y="157"/>
                    <a:pt x="251" y="157"/>
                    <a:pt x="251" y="157"/>
                  </a:cubicBezTo>
                  <a:cubicBezTo>
                    <a:pt x="276" y="157"/>
                    <a:pt x="276" y="157"/>
                    <a:pt x="276" y="157"/>
                  </a:cubicBezTo>
                  <a:cubicBezTo>
                    <a:pt x="276" y="145"/>
                    <a:pt x="276" y="145"/>
                    <a:pt x="276" y="145"/>
                  </a:cubicBezTo>
                  <a:cubicBezTo>
                    <a:pt x="251" y="145"/>
                    <a:pt x="251" y="145"/>
                    <a:pt x="251" y="145"/>
                  </a:cubicBezTo>
                  <a:close/>
                  <a:moveTo>
                    <a:pt x="251" y="165"/>
                  </a:moveTo>
                  <a:cubicBezTo>
                    <a:pt x="251" y="177"/>
                    <a:pt x="251" y="177"/>
                    <a:pt x="251" y="177"/>
                  </a:cubicBezTo>
                  <a:cubicBezTo>
                    <a:pt x="276" y="177"/>
                    <a:pt x="276" y="177"/>
                    <a:pt x="276" y="177"/>
                  </a:cubicBezTo>
                  <a:cubicBezTo>
                    <a:pt x="276" y="165"/>
                    <a:pt x="276" y="165"/>
                    <a:pt x="276" y="165"/>
                  </a:cubicBezTo>
                  <a:cubicBezTo>
                    <a:pt x="251" y="165"/>
                    <a:pt x="251" y="165"/>
                    <a:pt x="251" y="165"/>
                  </a:cubicBezTo>
                  <a:close/>
                  <a:moveTo>
                    <a:pt x="251" y="185"/>
                  </a:moveTo>
                  <a:cubicBezTo>
                    <a:pt x="251" y="197"/>
                    <a:pt x="251" y="197"/>
                    <a:pt x="251" y="197"/>
                  </a:cubicBezTo>
                  <a:cubicBezTo>
                    <a:pt x="276" y="197"/>
                    <a:pt x="276" y="197"/>
                    <a:pt x="276" y="197"/>
                  </a:cubicBezTo>
                  <a:cubicBezTo>
                    <a:pt x="276" y="185"/>
                    <a:pt x="276" y="185"/>
                    <a:pt x="276" y="185"/>
                  </a:cubicBezTo>
                  <a:cubicBezTo>
                    <a:pt x="251" y="185"/>
                    <a:pt x="251" y="185"/>
                    <a:pt x="251" y="185"/>
                  </a:cubicBezTo>
                  <a:close/>
                  <a:moveTo>
                    <a:pt x="251" y="205"/>
                  </a:moveTo>
                  <a:cubicBezTo>
                    <a:pt x="251" y="217"/>
                    <a:pt x="251" y="217"/>
                    <a:pt x="251" y="217"/>
                  </a:cubicBezTo>
                  <a:cubicBezTo>
                    <a:pt x="276" y="217"/>
                    <a:pt x="276" y="217"/>
                    <a:pt x="276" y="217"/>
                  </a:cubicBezTo>
                  <a:cubicBezTo>
                    <a:pt x="276" y="205"/>
                    <a:pt x="276" y="205"/>
                    <a:pt x="276" y="205"/>
                  </a:cubicBezTo>
                  <a:cubicBezTo>
                    <a:pt x="251" y="205"/>
                    <a:pt x="251" y="205"/>
                    <a:pt x="251" y="205"/>
                  </a:cubicBezTo>
                  <a:close/>
                  <a:moveTo>
                    <a:pt x="251" y="225"/>
                  </a:moveTo>
                  <a:cubicBezTo>
                    <a:pt x="251" y="237"/>
                    <a:pt x="251" y="237"/>
                    <a:pt x="251" y="237"/>
                  </a:cubicBezTo>
                  <a:cubicBezTo>
                    <a:pt x="276" y="237"/>
                    <a:pt x="276" y="237"/>
                    <a:pt x="276" y="237"/>
                  </a:cubicBezTo>
                  <a:cubicBezTo>
                    <a:pt x="276" y="225"/>
                    <a:pt x="276" y="225"/>
                    <a:pt x="276" y="225"/>
                  </a:cubicBezTo>
                  <a:cubicBezTo>
                    <a:pt x="251" y="225"/>
                    <a:pt x="251" y="225"/>
                    <a:pt x="251" y="225"/>
                  </a:cubicBezTo>
                  <a:close/>
                  <a:moveTo>
                    <a:pt x="251" y="245"/>
                  </a:moveTo>
                  <a:cubicBezTo>
                    <a:pt x="251" y="257"/>
                    <a:pt x="251" y="257"/>
                    <a:pt x="251" y="257"/>
                  </a:cubicBezTo>
                  <a:cubicBezTo>
                    <a:pt x="276" y="257"/>
                    <a:pt x="276" y="257"/>
                    <a:pt x="276" y="257"/>
                  </a:cubicBezTo>
                  <a:cubicBezTo>
                    <a:pt x="276" y="245"/>
                    <a:pt x="276" y="245"/>
                    <a:pt x="276" y="245"/>
                  </a:cubicBezTo>
                  <a:cubicBezTo>
                    <a:pt x="251" y="245"/>
                    <a:pt x="251" y="245"/>
                    <a:pt x="251" y="245"/>
                  </a:cubicBezTo>
                  <a:close/>
                  <a:moveTo>
                    <a:pt x="243" y="4"/>
                  </a:moveTo>
                  <a:cubicBezTo>
                    <a:pt x="243" y="2"/>
                    <a:pt x="245" y="0"/>
                    <a:pt x="247" y="0"/>
                  </a:cubicBezTo>
                  <a:cubicBezTo>
                    <a:pt x="249" y="0"/>
                    <a:pt x="251" y="2"/>
                    <a:pt x="251" y="4"/>
                  </a:cubicBezTo>
                  <a:cubicBezTo>
                    <a:pt x="251" y="16"/>
                    <a:pt x="251" y="16"/>
                    <a:pt x="251" y="16"/>
                  </a:cubicBezTo>
                  <a:cubicBezTo>
                    <a:pt x="276" y="16"/>
                    <a:pt x="276" y="16"/>
                    <a:pt x="276" y="16"/>
                  </a:cubicBezTo>
                  <a:cubicBezTo>
                    <a:pt x="276" y="4"/>
                    <a:pt x="276" y="4"/>
                    <a:pt x="276" y="4"/>
                  </a:cubicBezTo>
                  <a:cubicBezTo>
                    <a:pt x="276" y="2"/>
                    <a:pt x="278" y="0"/>
                    <a:pt x="280" y="0"/>
                  </a:cubicBezTo>
                  <a:cubicBezTo>
                    <a:pt x="282" y="0"/>
                    <a:pt x="284" y="2"/>
                    <a:pt x="284" y="4"/>
                  </a:cubicBezTo>
                  <a:cubicBezTo>
                    <a:pt x="284" y="30"/>
                    <a:pt x="284" y="30"/>
                    <a:pt x="284" y="30"/>
                  </a:cubicBezTo>
                  <a:cubicBezTo>
                    <a:pt x="276" y="28"/>
                    <a:pt x="276" y="28"/>
                    <a:pt x="276" y="28"/>
                  </a:cubicBezTo>
                  <a:cubicBezTo>
                    <a:pt x="276" y="28"/>
                    <a:pt x="276" y="28"/>
                    <a:pt x="276" y="28"/>
                  </a:cubicBezTo>
                  <a:cubicBezTo>
                    <a:pt x="276" y="24"/>
                    <a:pt x="276" y="24"/>
                    <a:pt x="276" y="24"/>
                  </a:cubicBezTo>
                  <a:cubicBezTo>
                    <a:pt x="251" y="24"/>
                    <a:pt x="251" y="24"/>
                    <a:pt x="251" y="24"/>
                  </a:cubicBezTo>
                  <a:cubicBezTo>
                    <a:pt x="243" y="23"/>
                    <a:pt x="243" y="23"/>
                    <a:pt x="243" y="23"/>
                  </a:cubicBezTo>
                  <a:cubicBezTo>
                    <a:pt x="243" y="4"/>
                    <a:pt x="243" y="4"/>
                    <a:pt x="243" y="4"/>
                  </a:cubicBez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MX"/>
            </a:p>
          </p:txBody>
        </p:sp>
        <p:sp>
          <p:nvSpPr>
            <p:cNvPr id="41" name="Freeform 5"/>
            <p:cNvSpPr>
              <a:spLocks noEditPoints="1"/>
            </p:cNvSpPr>
            <p:nvPr/>
          </p:nvSpPr>
          <p:spPr bwMode="auto">
            <a:xfrm>
              <a:off x="5592294" y="2973823"/>
              <a:ext cx="454460" cy="402843"/>
            </a:xfrm>
            <a:custGeom>
              <a:avLst/>
              <a:gdLst>
                <a:gd name="T0" fmla="*/ 243 w 342"/>
                <a:gd name="T1" fmla="*/ 25 h 303"/>
                <a:gd name="T2" fmla="*/ 247 w 342"/>
                <a:gd name="T3" fmla="*/ 269 h 303"/>
                <a:gd name="T4" fmla="*/ 251 w 342"/>
                <a:gd name="T5" fmla="*/ 265 h 303"/>
                <a:gd name="T6" fmla="*/ 276 w 342"/>
                <a:gd name="T7" fmla="*/ 265 h 303"/>
                <a:gd name="T8" fmla="*/ 284 w 342"/>
                <a:gd name="T9" fmla="*/ 265 h 303"/>
                <a:gd name="T10" fmla="*/ 326 w 342"/>
                <a:gd name="T11" fmla="*/ 41 h 303"/>
                <a:gd name="T12" fmla="*/ 342 w 342"/>
                <a:gd name="T13" fmla="*/ 279 h 303"/>
                <a:gd name="T14" fmla="*/ 0 w 342"/>
                <a:gd name="T15" fmla="*/ 303 h 303"/>
                <a:gd name="T16" fmla="*/ 167 w 342"/>
                <a:gd name="T17" fmla="*/ 279 h 303"/>
                <a:gd name="T18" fmla="*/ 167 w 342"/>
                <a:gd name="T19" fmla="*/ 271 h 303"/>
                <a:gd name="T20" fmla="*/ 16 w 342"/>
                <a:gd name="T21" fmla="*/ 41 h 303"/>
                <a:gd name="T22" fmla="*/ 276 w 342"/>
                <a:gd name="T23" fmla="*/ 31 h 303"/>
                <a:gd name="T24" fmla="*/ 251 w 342"/>
                <a:gd name="T25" fmla="*/ 37 h 303"/>
                <a:gd name="T26" fmla="*/ 251 w 342"/>
                <a:gd name="T27" fmla="*/ 45 h 303"/>
                <a:gd name="T28" fmla="*/ 276 w 342"/>
                <a:gd name="T29" fmla="*/ 57 h 303"/>
                <a:gd name="T30" fmla="*/ 251 w 342"/>
                <a:gd name="T31" fmla="*/ 45 h 303"/>
                <a:gd name="T32" fmla="*/ 251 w 342"/>
                <a:gd name="T33" fmla="*/ 77 h 303"/>
                <a:gd name="T34" fmla="*/ 276 w 342"/>
                <a:gd name="T35" fmla="*/ 65 h 303"/>
                <a:gd name="T36" fmla="*/ 251 w 342"/>
                <a:gd name="T37" fmla="*/ 85 h 303"/>
                <a:gd name="T38" fmla="*/ 276 w 342"/>
                <a:gd name="T39" fmla="*/ 97 h 303"/>
                <a:gd name="T40" fmla="*/ 251 w 342"/>
                <a:gd name="T41" fmla="*/ 85 h 303"/>
                <a:gd name="T42" fmla="*/ 251 w 342"/>
                <a:gd name="T43" fmla="*/ 117 h 303"/>
                <a:gd name="T44" fmla="*/ 276 w 342"/>
                <a:gd name="T45" fmla="*/ 105 h 303"/>
                <a:gd name="T46" fmla="*/ 251 w 342"/>
                <a:gd name="T47" fmla="*/ 125 h 303"/>
                <a:gd name="T48" fmla="*/ 276 w 342"/>
                <a:gd name="T49" fmla="*/ 137 h 303"/>
                <a:gd name="T50" fmla="*/ 251 w 342"/>
                <a:gd name="T51" fmla="*/ 125 h 303"/>
                <a:gd name="T52" fmla="*/ 251 w 342"/>
                <a:gd name="T53" fmla="*/ 157 h 303"/>
                <a:gd name="T54" fmla="*/ 276 w 342"/>
                <a:gd name="T55" fmla="*/ 145 h 303"/>
                <a:gd name="T56" fmla="*/ 251 w 342"/>
                <a:gd name="T57" fmla="*/ 165 h 303"/>
                <a:gd name="T58" fmla="*/ 276 w 342"/>
                <a:gd name="T59" fmla="*/ 177 h 303"/>
                <a:gd name="T60" fmla="*/ 251 w 342"/>
                <a:gd name="T61" fmla="*/ 165 h 303"/>
                <a:gd name="T62" fmla="*/ 251 w 342"/>
                <a:gd name="T63" fmla="*/ 197 h 303"/>
                <a:gd name="T64" fmla="*/ 276 w 342"/>
                <a:gd name="T65" fmla="*/ 185 h 303"/>
                <a:gd name="T66" fmla="*/ 251 w 342"/>
                <a:gd name="T67" fmla="*/ 205 h 303"/>
                <a:gd name="T68" fmla="*/ 276 w 342"/>
                <a:gd name="T69" fmla="*/ 217 h 303"/>
                <a:gd name="T70" fmla="*/ 251 w 342"/>
                <a:gd name="T71" fmla="*/ 205 h 303"/>
                <a:gd name="T72" fmla="*/ 251 w 342"/>
                <a:gd name="T73" fmla="*/ 237 h 303"/>
                <a:gd name="T74" fmla="*/ 276 w 342"/>
                <a:gd name="T75" fmla="*/ 225 h 303"/>
                <a:gd name="T76" fmla="*/ 251 w 342"/>
                <a:gd name="T77" fmla="*/ 245 h 303"/>
                <a:gd name="T78" fmla="*/ 276 w 342"/>
                <a:gd name="T79" fmla="*/ 257 h 303"/>
                <a:gd name="T80" fmla="*/ 251 w 342"/>
                <a:gd name="T81" fmla="*/ 245 h 303"/>
                <a:gd name="T82" fmla="*/ 247 w 342"/>
                <a:gd name="T83" fmla="*/ 0 h 303"/>
                <a:gd name="T84" fmla="*/ 251 w 342"/>
                <a:gd name="T85" fmla="*/ 16 h 303"/>
                <a:gd name="T86" fmla="*/ 276 w 342"/>
                <a:gd name="T87" fmla="*/ 4 h 303"/>
                <a:gd name="T88" fmla="*/ 284 w 342"/>
                <a:gd name="T89" fmla="*/ 4 h 303"/>
                <a:gd name="T90" fmla="*/ 276 w 342"/>
                <a:gd name="T91" fmla="*/ 28 h 303"/>
                <a:gd name="T92" fmla="*/ 276 w 342"/>
                <a:gd name="T93" fmla="*/ 24 h 303"/>
                <a:gd name="T94" fmla="*/ 243 w 342"/>
                <a:gd name="T95" fmla="*/ 23 h 3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342" h="303">
                  <a:moveTo>
                    <a:pt x="16" y="41"/>
                  </a:moveTo>
                  <a:cubicBezTo>
                    <a:pt x="92" y="20"/>
                    <a:pt x="167" y="16"/>
                    <a:pt x="243" y="25"/>
                  </a:cubicBezTo>
                  <a:cubicBezTo>
                    <a:pt x="243" y="265"/>
                    <a:pt x="243" y="265"/>
                    <a:pt x="243" y="265"/>
                  </a:cubicBezTo>
                  <a:cubicBezTo>
                    <a:pt x="243" y="267"/>
                    <a:pt x="245" y="269"/>
                    <a:pt x="247" y="269"/>
                  </a:cubicBezTo>
                  <a:cubicBezTo>
                    <a:pt x="249" y="269"/>
                    <a:pt x="251" y="267"/>
                    <a:pt x="251" y="265"/>
                  </a:cubicBezTo>
                  <a:cubicBezTo>
                    <a:pt x="251" y="265"/>
                    <a:pt x="251" y="265"/>
                    <a:pt x="251" y="265"/>
                  </a:cubicBezTo>
                  <a:cubicBezTo>
                    <a:pt x="276" y="265"/>
                    <a:pt x="276" y="265"/>
                    <a:pt x="276" y="265"/>
                  </a:cubicBezTo>
                  <a:cubicBezTo>
                    <a:pt x="276" y="265"/>
                    <a:pt x="276" y="265"/>
                    <a:pt x="276" y="265"/>
                  </a:cubicBezTo>
                  <a:cubicBezTo>
                    <a:pt x="276" y="267"/>
                    <a:pt x="278" y="269"/>
                    <a:pt x="280" y="269"/>
                  </a:cubicBezTo>
                  <a:cubicBezTo>
                    <a:pt x="282" y="269"/>
                    <a:pt x="284" y="267"/>
                    <a:pt x="284" y="265"/>
                  </a:cubicBezTo>
                  <a:cubicBezTo>
                    <a:pt x="284" y="32"/>
                    <a:pt x="284" y="32"/>
                    <a:pt x="284" y="32"/>
                  </a:cubicBezTo>
                  <a:cubicBezTo>
                    <a:pt x="298" y="35"/>
                    <a:pt x="312" y="38"/>
                    <a:pt x="326" y="41"/>
                  </a:cubicBezTo>
                  <a:cubicBezTo>
                    <a:pt x="326" y="279"/>
                    <a:pt x="326" y="279"/>
                    <a:pt x="326" y="279"/>
                  </a:cubicBezTo>
                  <a:cubicBezTo>
                    <a:pt x="342" y="279"/>
                    <a:pt x="342" y="279"/>
                    <a:pt x="342" y="279"/>
                  </a:cubicBezTo>
                  <a:cubicBezTo>
                    <a:pt x="342" y="303"/>
                    <a:pt x="342" y="303"/>
                    <a:pt x="342" y="303"/>
                  </a:cubicBezTo>
                  <a:cubicBezTo>
                    <a:pt x="0" y="303"/>
                    <a:pt x="0" y="303"/>
                    <a:pt x="0" y="303"/>
                  </a:cubicBezTo>
                  <a:cubicBezTo>
                    <a:pt x="0" y="279"/>
                    <a:pt x="0" y="279"/>
                    <a:pt x="0" y="279"/>
                  </a:cubicBezTo>
                  <a:cubicBezTo>
                    <a:pt x="55" y="279"/>
                    <a:pt x="111" y="279"/>
                    <a:pt x="167" y="279"/>
                  </a:cubicBezTo>
                  <a:cubicBezTo>
                    <a:pt x="169" y="279"/>
                    <a:pt x="171" y="277"/>
                    <a:pt x="171" y="275"/>
                  </a:cubicBezTo>
                  <a:cubicBezTo>
                    <a:pt x="171" y="273"/>
                    <a:pt x="169" y="271"/>
                    <a:pt x="167" y="271"/>
                  </a:cubicBezTo>
                  <a:cubicBezTo>
                    <a:pt x="16" y="271"/>
                    <a:pt x="16" y="271"/>
                    <a:pt x="16" y="271"/>
                  </a:cubicBezTo>
                  <a:cubicBezTo>
                    <a:pt x="16" y="41"/>
                    <a:pt x="16" y="41"/>
                    <a:pt x="16" y="41"/>
                  </a:cubicBezTo>
                  <a:close/>
                  <a:moveTo>
                    <a:pt x="251" y="27"/>
                  </a:moveTo>
                  <a:cubicBezTo>
                    <a:pt x="259" y="28"/>
                    <a:pt x="268" y="29"/>
                    <a:pt x="276" y="31"/>
                  </a:cubicBezTo>
                  <a:cubicBezTo>
                    <a:pt x="276" y="37"/>
                    <a:pt x="276" y="37"/>
                    <a:pt x="276" y="37"/>
                  </a:cubicBezTo>
                  <a:cubicBezTo>
                    <a:pt x="251" y="37"/>
                    <a:pt x="251" y="37"/>
                    <a:pt x="251" y="37"/>
                  </a:cubicBezTo>
                  <a:cubicBezTo>
                    <a:pt x="251" y="27"/>
                    <a:pt x="251" y="27"/>
                    <a:pt x="251" y="27"/>
                  </a:cubicBezTo>
                  <a:close/>
                  <a:moveTo>
                    <a:pt x="251" y="45"/>
                  </a:moveTo>
                  <a:cubicBezTo>
                    <a:pt x="251" y="57"/>
                    <a:pt x="251" y="57"/>
                    <a:pt x="251" y="57"/>
                  </a:cubicBezTo>
                  <a:cubicBezTo>
                    <a:pt x="276" y="57"/>
                    <a:pt x="276" y="57"/>
                    <a:pt x="276" y="57"/>
                  </a:cubicBezTo>
                  <a:cubicBezTo>
                    <a:pt x="276" y="45"/>
                    <a:pt x="276" y="45"/>
                    <a:pt x="276" y="45"/>
                  </a:cubicBezTo>
                  <a:cubicBezTo>
                    <a:pt x="251" y="45"/>
                    <a:pt x="251" y="45"/>
                    <a:pt x="251" y="45"/>
                  </a:cubicBezTo>
                  <a:close/>
                  <a:moveTo>
                    <a:pt x="251" y="65"/>
                  </a:moveTo>
                  <a:cubicBezTo>
                    <a:pt x="251" y="77"/>
                    <a:pt x="251" y="77"/>
                    <a:pt x="251" y="77"/>
                  </a:cubicBezTo>
                  <a:cubicBezTo>
                    <a:pt x="276" y="77"/>
                    <a:pt x="276" y="77"/>
                    <a:pt x="276" y="77"/>
                  </a:cubicBezTo>
                  <a:cubicBezTo>
                    <a:pt x="276" y="65"/>
                    <a:pt x="276" y="65"/>
                    <a:pt x="276" y="65"/>
                  </a:cubicBezTo>
                  <a:cubicBezTo>
                    <a:pt x="251" y="65"/>
                    <a:pt x="251" y="65"/>
                    <a:pt x="251" y="65"/>
                  </a:cubicBezTo>
                  <a:close/>
                  <a:moveTo>
                    <a:pt x="251" y="85"/>
                  </a:moveTo>
                  <a:cubicBezTo>
                    <a:pt x="251" y="97"/>
                    <a:pt x="251" y="97"/>
                    <a:pt x="251" y="97"/>
                  </a:cubicBezTo>
                  <a:cubicBezTo>
                    <a:pt x="276" y="97"/>
                    <a:pt x="276" y="97"/>
                    <a:pt x="276" y="97"/>
                  </a:cubicBezTo>
                  <a:cubicBezTo>
                    <a:pt x="276" y="85"/>
                    <a:pt x="276" y="85"/>
                    <a:pt x="276" y="85"/>
                  </a:cubicBezTo>
                  <a:cubicBezTo>
                    <a:pt x="251" y="85"/>
                    <a:pt x="251" y="85"/>
                    <a:pt x="251" y="85"/>
                  </a:cubicBezTo>
                  <a:close/>
                  <a:moveTo>
                    <a:pt x="251" y="105"/>
                  </a:moveTo>
                  <a:cubicBezTo>
                    <a:pt x="251" y="117"/>
                    <a:pt x="251" y="117"/>
                    <a:pt x="251" y="117"/>
                  </a:cubicBezTo>
                  <a:cubicBezTo>
                    <a:pt x="276" y="117"/>
                    <a:pt x="276" y="117"/>
                    <a:pt x="276" y="117"/>
                  </a:cubicBezTo>
                  <a:cubicBezTo>
                    <a:pt x="276" y="105"/>
                    <a:pt x="276" y="105"/>
                    <a:pt x="276" y="105"/>
                  </a:cubicBezTo>
                  <a:cubicBezTo>
                    <a:pt x="251" y="105"/>
                    <a:pt x="251" y="105"/>
                    <a:pt x="251" y="105"/>
                  </a:cubicBezTo>
                  <a:close/>
                  <a:moveTo>
                    <a:pt x="251" y="125"/>
                  </a:moveTo>
                  <a:cubicBezTo>
                    <a:pt x="251" y="137"/>
                    <a:pt x="251" y="137"/>
                    <a:pt x="251" y="137"/>
                  </a:cubicBezTo>
                  <a:cubicBezTo>
                    <a:pt x="276" y="137"/>
                    <a:pt x="276" y="137"/>
                    <a:pt x="276" y="137"/>
                  </a:cubicBezTo>
                  <a:cubicBezTo>
                    <a:pt x="276" y="125"/>
                    <a:pt x="276" y="125"/>
                    <a:pt x="276" y="125"/>
                  </a:cubicBezTo>
                  <a:cubicBezTo>
                    <a:pt x="251" y="125"/>
                    <a:pt x="251" y="125"/>
                    <a:pt x="251" y="125"/>
                  </a:cubicBezTo>
                  <a:close/>
                  <a:moveTo>
                    <a:pt x="251" y="145"/>
                  </a:moveTo>
                  <a:cubicBezTo>
                    <a:pt x="251" y="157"/>
                    <a:pt x="251" y="157"/>
                    <a:pt x="251" y="157"/>
                  </a:cubicBezTo>
                  <a:cubicBezTo>
                    <a:pt x="276" y="157"/>
                    <a:pt x="276" y="157"/>
                    <a:pt x="276" y="157"/>
                  </a:cubicBezTo>
                  <a:cubicBezTo>
                    <a:pt x="276" y="145"/>
                    <a:pt x="276" y="145"/>
                    <a:pt x="276" y="145"/>
                  </a:cubicBezTo>
                  <a:cubicBezTo>
                    <a:pt x="251" y="145"/>
                    <a:pt x="251" y="145"/>
                    <a:pt x="251" y="145"/>
                  </a:cubicBezTo>
                  <a:close/>
                  <a:moveTo>
                    <a:pt x="251" y="165"/>
                  </a:moveTo>
                  <a:cubicBezTo>
                    <a:pt x="251" y="177"/>
                    <a:pt x="251" y="177"/>
                    <a:pt x="251" y="177"/>
                  </a:cubicBezTo>
                  <a:cubicBezTo>
                    <a:pt x="276" y="177"/>
                    <a:pt x="276" y="177"/>
                    <a:pt x="276" y="177"/>
                  </a:cubicBezTo>
                  <a:cubicBezTo>
                    <a:pt x="276" y="165"/>
                    <a:pt x="276" y="165"/>
                    <a:pt x="276" y="165"/>
                  </a:cubicBezTo>
                  <a:cubicBezTo>
                    <a:pt x="251" y="165"/>
                    <a:pt x="251" y="165"/>
                    <a:pt x="251" y="165"/>
                  </a:cubicBezTo>
                  <a:close/>
                  <a:moveTo>
                    <a:pt x="251" y="185"/>
                  </a:moveTo>
                  <a:cubicBezTo>
                    <a:pt x="251" y="197"/>
                    <a:pt x="251" y="197"/>
                    <a:pt x="251" y="197"/>
                  </a:cubicBezTo>
                  <a:cubicBezTo>
                    <a:pt x="276" y="197"/>
                    <a:pt x="276" y="197"/>
                    <a:pt x="276" y="197"/>
                  </a:cubicBezTo>
                  <a:cubicBezTo>
                    <a:pt x="276" y="185"/>
                    <a:pt x="276" y="185"/>
                    <a:pt x="276" y="185"/>
                  </a:cubicBezTo>
                  <a:cubicBezTo>
                    <a:pt x="251" y="185"/>
                    <a:pt x="251" y="185"/>
                    <a:pt x="251" y="185"/>
                  </a:cubicBezTo>
                  <a:close/>
                  <a:moveTo>
                    <a:pt x="251" y="205"/>
                  </a:moveTo>
                  <a:cubicBezTo>
                    <a:pt x="251" y="217"/>
                    <a:pt x="251" y="217"/>
                    <a:pt x="251" y="217"/>
                  </a:cubicBezTo>
                  <a:cubicBezTo>
                    <a:pt x="276" y="217"/>
                    <a:pt x="276" y="217"/>
                    <a:pt x="276" y="217"/>
                  </a:cubicBezTo>
                  <a:cubicBezTo>
                    <a:pt x="276" y="205"/>
                    <a:pt x="276" y="205"/>
                    <a:pt x="276" y="205"/>
                  </a:cubicBezTo>
                  <a:cubicBezTo>
                    <a:pt x="251" y="205"/>
                    <a:pt x="251" y="205"/>
                    <a:pt x="251" y="205"/>
                  </a:cubicBezTo>
                  <a:close/>
                  <a:moveTo>
                    <a:pt x="251" y="225"/>
                  </a:moveTo>
                  <a:cubicBezTo>
                    <a:pt x="251" y="237"/>
                    <a:pt x="251" y="237"/>
                    <a:pt x="251" y="237"/>
                  </a:cubicBezTo>
                  <a:cubicBezTo>
                    <a:pt x="276" y="237"/>
                    <a:pt x="276" y="237"/>
                    <a:pt x="276" y="237"/>
                  </a:cubicBezTo>
                  <a:cubicBezTo>
                    <a:pt x="276" y="225"/>
                    <a:pt x="276" y="225"/>
                    <a:pt x="276" y="225"/>
                  </a:cubicBezTo>
                  <a:cubicBezTo>
                    <a:pt x="251" y="225"/>
                    <a:pt x="251" y="225"/>
                    <a:pt x="251" y="225"/>
                  </a:cubicBezTo>
                  <a:close/>
                  <a:moveTo>
                    <a:pt x="251" y="245"/>
                  </a:moveTo>
                  <a:cubicBezTo>
                    <a:pt x="251" y="257"/>
                    <a:pt x="251" y="257"/>
                    <a:pt x="251" y="257"/>
                  </a:cubicBezTo>
                  <a:cubicBezTo>
                    <a:pt x="276" y="257"/>
                    <a:pt x="276" y="257"/>
                    <a:pt x="276" y="257"/>
                  </a:cubicBezTo>
                  <a:cubicBezTo>
                    <a:pt x="276" y="245"/>
                    <a:pt x="276" y="245"/>
                    <a:pt x="276" y="245"/>
                  </a:cubicBezTo>
                  <a:cubicBezTo>
                    <a:pt x="251" y="245"/>
                    <a:pt x="251" y="245"/>
                    <a:pt x="251" y="245"/>
                  </a:cubicBezTo>
                  <a:close/>
                  <a:moveTo>
                    <a:pt x="243" y="4"/>
                  </a:moveTo>
                  <a:cubicBezTo>
                    <a:pt x="243" y="2"/>
                    <a:pt x="245" y="0"/>
                    <a:pt x="247" y="0"/>
                  </a:cubicBezTo>
                  <a:cubicBezTo>
                    <a:pt x="249" y="0"/>
                    <a:pt x="251" y="2"/>
                    <a:pt x="251" y="4"/>
                  </a:cubicBezTo>
                  <a:cubicBezTo>
                    <a:pt x="251" y="16"/>
                    <a:pt x="251" y="16"/>
                    <a:pt x="251" y="16"/>
                  </a:cubicBezTo>
                  <a:cubicBezTo>
                    <a:pt x="276" y="16"/>
                    <a:pt x="276" y="16"/>
                    <a:pt x="276" y="16"/>
                  </a:cubicBezTo>
                  <a:cubicBezTo>
                    <a:pt x="276" y="4"/>
                    <a:pt x="276" y="4"/>
                    <a:pt x="276" y="4"/>
                  </a:cubicBezTo>
                  <a:cubicBezTo>
                    <a:pt x="276" y="2"/>
                    <a:pt x="278" y="0"/>
                    <a:pt x="280" y="0"/>
                  </a:cubicBezTo>
                  <a:cubicBezTo>
                    <a:pt x="282" y="0"/>
                    <a:pt x="284" y="2"/>
                    <a:pt x="284" y="4"/>
                  </a:cubicBezTo>
                  <a:cubicBezTo>
                    <a:pt x="284" y="30"/>
                    <a:pt x="284" y="30"/>
                    <a:pt x="284" y="30"/>
                  </a:cubicBezTo>
                  <a:cubicBezTo>
                    <a:pt x="276" y="28"/>
                    <a:pt x="276" y="28"/>
                    <a:pt x="276" y="28"/>
                  </a:cubicBezTo>
                  <a:cubicBezTo>
                    <a:pt x="276" y="28"/>
                    <a:pt x="276" y="28"/>
                    <a:pt x="276" y="28"/>
                  </a:cubicBezTo>
                  <a:cubicBezTo>
                    <a:pt x="276" y="24"/>
                    <a:pt x="276" y="24"/>
                    <a:pt x="276" y="24"/>
                  </a:cubicBezTo>
                  <a:cubicBezTo>
                    <a:pt x="251" y="24"/>
                    <a:pt x="251" y="24"/>
                    <a:pt x="251" y="24"/>
                  </a:cubicBezTo>
                  <a:cubicBezTo>
                    <a:pt x="243" y="23"/>
                    <a:pt x="243" y="23"/>
                    <a:pt x="243" y="23"/>
                  </a:cubicBezTo>
                  <a:cubicBezTo>
                    <a:pt x="243" y="4"/>
                    <a:pt x="243" y="4"/>
                    <a:pt x="243" y="4"/>
                  </a:cubicBez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MX"/>
            </a:p>
          </p:txBody>
        </p:sp>
      </p:grpSp>
      <p:sp>
        <p:nvSpPr>
          <p:cNvPr id="43" name="Rectángulo redondeado 42"/>
          <p:cNvSpPr/>
          <p:nvPr/>
        </p:nvSpPr>
        <p:spPr>
          <a:xfrm>
            <a:off x="5344231" y="3018723"/>
            <a:ext cx="722741" cy="467122"/>
          </a:xfrm>
          <a:prstGeom prst="roundRect">
            <a:avLst/>
          </a:pr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44" name="Rectángulo redondeado 43"/>
          <p:cNvSpPr/>
          <p:nvPr/>
        </p:nvSpPr>
        <p:spPr>
          <a:xfrm>
            <a:off x="6134102" y="2695326"/>
            <a:ext cx="674623" cy="494225"/>
          </a:xfrm>
          <a:prstGeom prst="roundRect">
            <a:avLst/>
          </a:pr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45" name="Freeform 27"/>
          <p:cNvSpPr>
            <a:spLocks noChangeAspect="1" noEditPoints="1"/>
          </p:cNvSpPr>
          <p:nvPr/>
        </p:nvSpPr>
        <p:spPr bwMode="auto">
          <a:xfrm>
            <a:off x="8329605" y="3132438"/>
            <a:ext cx="507600" cy="216000"/>
          </a:xfrm>
          <a:custGeom>
            <a:avLst/>
            <a:gdLst>
              <a:gd name="T0" fmla="*/ 8 w 72"/>
              <a:gd name="T1" fmla="*/ 4 h 30"/>
              <a:gd name="T2" fmla="*/ 2 w 72"/>
              <a:gd name="T3" fmla="*/ 13 h 30"/>
              <a:gd name="T4" fmla="*/ 1 w 72"/>
              <a:gd name="T5" fmla="*/ 20 h 30"/>
              <a:gd name="T6" fmla="*/ 1 w 72"/>
              <a:gd name="T7" fmla="*/ 21 h 30"/>
              <a:gd name="T8" fmla="*/ 0 w 72"/>
              <a:gd name="T9" fmla="*/ 24 h 30"/>
              <a:gd name="T10" fmla="*/ 3 w 72"/>
              <a:gd name="T11" fmla="*/ 26 h 30"/>
              <a:gd name="T12" fmla="*/ 10 w 72"/>
              <a:gd name="T13" fmla="*/ 19 h 30"/>
              <a:gd name="T14" fmla="*/ 18 w 72"/>
              <a:gd name="T15" fmla="*/ 26 h 30"/>
              <a:gd name="T16" fmla="*/ 39 w 72"/>
              <a:gd name="T17" fmla="*/ 25 h 30"/>
              <a:gd name="T18" fmla="*/ 18 w 72"/>
              <a:gd name="T19" fmla="*/ 21 h 30"/>
              <a:gd name="T20" fmla="*/ 60 w 72"/>
              <a:gd name="T21" fmla="*/ 21 h 30"/>
              <a:gd name="T22" fmla="*/ 65 w 72"/>
              <a:gd name="T23" fmla="*/ 26 h 30"/>
              <a:gd name="T24" fmla="*/ 62 w 72"/>
              <a:gd name="T25" fmla="*/ 25 h 30"/>
              <a:gd name="T26" fmla="*/ 56 w 72"/>
              <a:gd name="T27" fmla="*/ 22 h 30"/>
              <a:gd name="T28" fmla="*/ 56 w 72"/>
              <a:gd name="T29" fmla="*/ 28 h 30"/>
              <a:gd name="T30" fmla="*/ 56 w 72"/>
              <a:gd name="T31" fmla="*/ 22 h 30"/>
              <a:gd name="T32" fmla="*/ 61 w 72"/>
              <a:gd name="T33" fmla="*/ 25 h 30"/>
              <a:gd name="T34" fmla="*/ 51 w 72"/>
              <a:gd name="T35" fmla="*/ 25 h 30"/>
              <a:gd name="T36" fmla="*/ 10 w 72"/>
              <a:gd name="T37" fmla="*/ 22 h 30"/>
              <a:gd name="T38" fmla="*/ 10 w 72"/>
              <a:gd name="T39" fmla="*/ 28 h 30"/>
              <a:gd name="T40" fmla="*/ 10 w 72"/>
              <a:gd name="T41" fmla="*/ 22 h 30"/>
              <a:gd name="T42" fmla="*/ 15 w 72"/>
              <a:gd name="T43" fmla="*/ 25 h 30"/>
              <a:gd name="T44" fmla="*/ 5 w 72"/>
              <a:gd name="T45" fmla="*/ 25 h 30"/>
              <a:gd name="T46" fmla="*/ 13 w 72"/>
              <a:gd name="T47" fmla="*/ 6 h 30"/>
              <a:gd name="T48" fmla="*/ 6 w 72"/>
              <a:gd name="T49" fmla="*/ 6 h 30"/>
              <a:gd name="T50" fmla="*/ 4 w 72"/>
              <a:gd name="T51" fmla="*/ 12 h 30"/>
              <a:gd name="T52" fmla="*/ 14 w 72"/>
              <a:gd name="T53" fmla="*/ 11 h 30"/>
              <a:gd name="T54" fmla="*/ 13 w 72"/>
              <a:gd name="T55" fmla="*/ 6 h 30"/>
              <a:gd name="T56" fmla="*/ 42 w 72"/>
              <a:gd name="T57" fmla="*/ 25 h 30"/>
              <a:gd name="T58" fmla="*/ 48 w 72"/>
              <a:gd name="T59" fmla="*/ 25 h 30"/>
              <a:gd name="T60" fmla="*/ 45 w 72"/>
              <a:gd name="T61" fmla="*/ 20 h 30"/>
              <a:gd name="T62" fmla="*/ 45 w 72"/>
              <a:gd name="T63" fmla="*/ 30 h 30"/>
              <a:gd name="T64" fmla="*/ 45 w 72"/>
              <a:gd name="T65" fmla="*/ 20 h 30"/>
              <a:gd name="T66" fmla="*/ 66 w 72"/>
              <a:gd name="T67" fmla="*/ 19 h 30"/>
              <a:gd name="T68" fmla="*/ 25 w 72"/>
              <a:gd name="T69" fmla="*/ 0 h 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</a:cxnLst>
            <a:rect l="0" t="0" r="r" b="b"/>
            <a:pathLst>
              <a:path w="72" h="30">
                <a:moveTo>
                  <a:pt x="18" y="4"/>
                </a:moveTo>
                <a:cubicBezTo>
                  <a:pt x="8" y="4"/>
                  <a:pt x="8" y="4"/>
                  <a:pt x="8" y="4"/>
                </a:cubicBezTo>
                <a:cubicBezTo>
                  <a:pt x="7" y="4"/>
                  <a:pt x="6" y="5"/>
                  <a:pt x="5" y="6"/>
                </a:cubicBezTo>
                <a:cubicBezTo>
                  <a:pt x="2" y="13"/>
                  <a:pt x="2" y="13"/>
                  <a:pt x="2" y="13"/>
                </a:cubicBezTo>
                <a:cubicBezTo>
                  <a:pt x="1" y="14"/>
                  <a:pt x="1" y="15"/>
                  <a:pt x="1" y="16"/>
                </a:cubicBezTo>
                <a:cubicBezTo>
                  <a:pt x="1" y="20"/>
                  <a:pt x="1" y="20"/>
                  <a:pt x="1" y="20"/>
                </a:cubicBezTo>
                <a:cubicBezTo>
                  <a:pt x="1" y="20"/>
                  <a:pt x="1" y="20"/>
                  <a:pt x="1" y="21"/>
                </a:cubicBezTo>
                <a:cubicBezTo>
                  <a:pt x="1" y="21"/>
                  <a:pt x="1" y="21"/>
                  <a:pt x="1" y="21"/>
                </a:cubicBezTo>
                <a:cubicBezTo>
                  <a:pt x="0" y="21"/>
                  <a:pt x="0" y="21"/>
                  <a:pt x="0" y="21"/>
                </a:cubicBezTo>
                <a:cubicBezTo>
                  <a:pt x="0" y="24"/>
                  <a:pt x="0" y="24"/>
                  <a:pt x="0" y="24"/>
                </a:cubicBezTo>
                <a:cubicBezTo>
                  <a:pt x="0" y="25"/>
                  <a:pt x="1" y="26"/>
                  <a:pt x="2" y="26"/>
                </a:cubicBezTo>
                <a:cubicBezTo>
                  <a:pt x="3" y="26"/>
                  <a:pt x="3" y="26"/>
                  <a:pt x="3" y="26"/>
                </a:cubicBezTo>
                <a:cubicBezTo>
                  <a:pt x="4" y="26"/>
                  <a:pt x="4" y="26"/>
                  <a:pt x="4" y="26"/>
                </a:cubicBezTo>
                <a:cubicBezTo>
                  <a:pt x="4" y="22"/>
                  <a:pt x="7" y="19"/>
                  <a:pt x="10" y="19"/>
                </a:cubicBezTo>
                <a:cubicBezTo>
                  <a:pt x="14" y="19"/>
                  <a:pt x="17" y="22"/>
                  <a:pt x="16" y="26"/>
                </a:cubicBezTo>
                <a:cubicBezTo>
                  <a:pt x="18" y="26"/>
                  <a:pt x="18" y="26"/>
                  <a:pt x="18" y="26"/>
                </a:cubicBezTo>
                <a:cubicBezTo>
                  <a:pt x="39" y="26"/>
                  <a:pt x="39" y="26"/>
                  <a:pt x="39" y="26"/>
                </a:cubicBezTo>
                <a:cubicBezTo>
                  <a:pt x="39" y="26"/>
                  <a:pt x="39" y="26"/>
                  <a:pt x="39" y="25"/>
                </a:cubicBezTo>
                <a:cubicBezTo>
                  <a:pt x="39" y="24"/>
                  <a:pt x="39" y="22"/>
                  <a:pt x="40" y="21"/>
                </a:cubicBezTo>
                <a:cubicBezTo>
                  <a:pt x="18" y="21"/>
                  <a:pt x="18" y="21"/>
                  <a:pt x="18" y="21"/>
                </a:cubicBezTo>
                <a:cubicBezTo>
                  <a:pt x="18" y="4"/>
                  <a:pt x="18" y="4"/>
                  <a:pt x="18" y="4"/>
                </a:cubicBezTo>
                <a:close/>
                <a:moveTo>
                  <a:pt x="60" y="21"/>
                </a:moveTo>
                <a:cubicBezTo>
                  <a:pt x="65" y="21"/>
                  <a:pt x="65" y="21"/>
                  <a:pt x="65" y="21"/>
                </a:cubicBezTo>
                <a:cubicBezTo>
                  <a:pt x="65" y="26"/>
                  <a:pt x="65" y="26"/>
                  <a:pt x="65" y="26"/>
                </a:cubicBezTo>
                <a:cubicBezTo>
                  <a:pt x="62" y="26"/>
                  <a:pt x="62" y="26"/>
                  <a:pt x="62" y="26"/>
                </a:cubicBezTo>
                <a:cubicBezTo>
                  <a:pt x="62" y="26"/>
                  <a:pt x="62" y="26"/>
                  <a:pt x="62" y="25"/>
                </a:cubicBezTo>
                <a:cubicBezTo>
                  <a:pt x="62" y="24"/>
                  <a:pt x="61" y="22"/>
                  <a:pt x="60" y="21"/>
                </a:cubicBezTo>
                <a:close/>
                <a:moveTo>
                  <a:pt x="56" y="22"/>
                </a:moveTo>
                <a:cubicBezTo>
                  <a:pt x="54" y="22"/>
                  <a:pt x="53" y="24"/>
                  <a:pt x="53" y="25"/>
                </a:cubicBezTo>
                <a:cubicBezTo>
                  <a:pt x="53" y="27"/>
                  <a:pt x="54" y="28"/>
                  <a:pt x="56" y="28"/>
                </a:cubicBezTo>
                <a:cubicBezTo>
                  <a:pt x="57" y="28"/>
                  <a:pt x="59" y="27"/>
                  <a:pt x="59" y="25"/>
                </a:cubicBezTo>
                <a:cubicBezTo>
                  <a:pt x="59" y="24"/>
                  <a:pt x="57" y="22"/>
                  <a:pt x="56" y="22"/>
                </a:cubicBezTo>
                <a:close/>
                <a:moveTo>
                  <a:pt x="56" y="20"/>
                </a:moveTo>
                <a:cubicBezTo>
                  <a:pt x="59" y="20"/>
                  <a:pt x="61" y="23"/>
                  <a:pt x="61" y="25"/>
                </a:cubicBezTo>
                <a:cubicBezTo>
                  <a:pt x="61" y="28"/>
                  <a:pt x="59" y="30"/>
                  <a:pt x="56" y="30"/>
                </a:cubicBezTo>
                <a:cubicBezTo>
                  <a:pt x="53" y="30"/>
                  <a:pt x="51" y="28"/>
                  <a:pt x="51" y="25"/>
                </a:cubicBezTo>
                <a:cubicBezTo>
                  <a:pt x="51" y="23"/>
                  <a:pt x="53" y="20"/>
                  <a:pt x="56" y="20"/>
                </a:cubicBezTo>
                <a:close/>
                <a:moveTo>
                  <a:pt x="10" y="22"/>
                </a:moveTo>
                <a:cubicBezTo>
                  <a:pt x="9" y="22"/>
                  <a:pt x="7" y="24"/>
                  <a:pt x="7" y="25"/>
                </a:cubicBezTo>
                <a:cubicBezTo>
                  <a:pt x="7" y="27"/>
                  <a:pt x="9" y="28"/>
                  <a:pt x="10" y="28"/>
                </a:cubicBezTo>
                <a:cubicBezTo>
                  <a:pt x="12" y="28"/>
                  <a:pt x="13" y="27"/>
                  <a:pt x="13" y="25"/>
                </a:cubicBezTo>
                <a:cubicBezTo>
                  <a:pt x="13" y="24"/>
                  <a:pt x="12" y="22"/>
                  <a:pt x="10" y="22"/>
                </a:cubicBezTo>
                <a:close/>
                <a:moveTo>
                  <a:pt x="10" y="20"/>
                </a:moveTo>
                <a:cubicBezTo>
                  <a:pt x="13" y="20"/>
                  <a:pt x="15" y="23"/>
                  <a:pt x="15" y="25"/>
                </a:cubicBezTo>
                <a:cubicBezTo>
                  <a:pt x="15" y="28"/>
                  <a:pt x="13" y="30"/>
                  <a:pt x="10" y="30"/>
                </a:cubicBezTo>
                <a:cubicBezTo>
                  <a:pt x="8" y="30"/>
                  <a:pt x="5" y="28"/>
                  <a:pt x="5" y="25"/>
                </a:cubicBezTo>
                <a:cubicBezTo>
                  <a:pt x="5" y="23"/>
                  <a:pt x="8" y="20"/>
                  <a:pt x="10" y="20"/>
                </a:cubicBezTo>
                <a:close/>
                <a:moveTo>
                  <a:pt x="13" y="6"/>
                </a:moveTo>
                <a:cubicBezTo>
                  <a:pt x="7" y="6"/>
                  <a:pt x="7" y="6"/>
                  <a:pt x="7" y="6"/>
                </a:cubicBezTo>
                <a:cubicBezTo>
                  <a:pt x="7" y="6"/>
                  <a:pt x="6" y="6"/>
                  <a:pt x="6" y="6"/>
                </a:cubicBezTo>
                <a:cubicBezTo>
                  <a:pt x="4" y="12"/>
                  <a:pt x="4" y="12"/>
                  <a:pt x="4" y="12"/>
                </a:cubicBezTo>
                <a:cubicBezTo>
                  <a:pt x="4" y="12"/>
                  <a:pt x="4" y="12"/>
                  <a:pt x="4" y="12"/>
                </a:cubicBezTo>
                <a:cubicBezTo>
                  <a:pt x="13" y="12"/>
                  <a:pt x="13" y="12"/>
                  <a:pt x="13" y="12"/>
                </a:cubicBezTo>
                <a:cubicBezTo>
                  <a:pt x="13" y="12"/>
                  <a:pt x="14" y="12"/>
                  <a:pt x="14" y="11"/>
                </a:cubicBezTo>
                <a:cubicBezTo>
                  <a:pt x="14" y="6"/>
                  <a:pt x="14" y="6"/>
                  <a:pt x="14" y="6"/>
                </a:cubicBezTo>
                <a:cubicBezTo>
                  <a:pt x="14" y="6"/>
                  <a:pt x="14" y="6"/>
                  <a:pt x="13" y="6"/>
                </a:cubicBezTo>
                <a:close/>
                <a:moveTo>
                  <a:pt x="45" y="22"/>
                </a:moveTo>
                <a:cubicBezTo>
                  <a:pt x="43" y="22"/>
                  <a:pt x="42" y="24"/>
                  <a:pt x="42" y="25"/>
                </a:cubicBezTo>
                <a:cubicBezTo>
                  <a:pt x="42" y="27"/>
                  <a:pt x="43" y="28"/>
                  <a:pt x="45" y="28"/>
                </a:cubicBezTo>
                <a:cubicBezTo>
                  <a:pt x="47" y="28"/>
                  <a:pt x="48" y="27"/>
                  <a:pt x="48" y="25"/>
                </a:cubicBezTo>
                <a:cubicBezTo>
                  <a:pt x="48" y="24"/>
                  <a:pt x="47" y="22"/>
                  <a:pt x="45" y="22"/>
                </a:cubicBezTo>
                <a:close/>
                <a:moveTo>
                  <a:pt x="45" y="20"/>
                </a:moveTo>
                <a:cubicBezTo>
                  <a:pt x="48" y="20"/>
                  <a:pt x="50" y="23"/>
                  <a:pt x="50" y="25"/>
                </a:cubicBezTo>
                <a:cubicBezTo>
                  <a:pt x="50" y="28"/>
                  <a:pt x="48" y="30"/>
                  <a:pt x="45" y="30"/>
                </a:cubicBezTo>
                <a:cubicBezTo>
                  <a:pt x="42" y="30"/>
                  <a:pt x="40" y="28"/>
                  <a:pt x="40" y="25"/>
                </a:cubicBezTo>
                <a:cubicBezTo>
                  <a:pt x="40" y="23"/>
                  <a:pt x="42" y="20"/>
                  <a:pt x="45" y="20"/>
                </a:cubicBezTo>
                <a:close/>
                <a:moveTo>
                  <a:pt x="66" y="0"/>
                </a:moveTo>
                <a:cubicBezTo>
                  <a:pt x="72" y="0"/>
                  <a:pt x="72" y="19"/>
                  <a:pt x="66" y="19"/>
                </a:cubicBezTo>
                <a:cubicBezTo>
                  <a:pt x="55" y="19"/>
                  <a:pt x="35" y="19"/>
                  <a:pt x="24" y="19"/>
                </a:cubicBezTo>
                <a:cubicBezTo>
                  <a:pt x="18" y="19"/>
                  <a:pt x="18" y="0"/>
                  <a:pt x="25" y="0"/>
                </a:cubicBezTo>
                <a:cubicBezTo>
                  <a:pt x="35" y="0"/>
                  <a:pt x="55" y="0"/>
                  <a:pt x="66" y="0"/>
                </a:cubicBez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46" name="Freeform 27"/>
          <p:cNvSpPr>
            <a:spLocks noChangeAspect="1" noEditPoints="1"/>
          </p:cNvSpPr>
          <p:nvPr/>
        </p:nvSpPr>
        <p:spPr bwMode="auto">
          <a:xfrm>
            <a:off x="7904355" y="3300072"/>
            <a:ext cx="507600" cy="216000"/>
          </a:xfrm>
          <a:custGeom>
            <a:avLst/>
            <a:gdLst>
              <a:gd name="T0" fmla="*/ 8 w 72"/>
              <a:gd name="T1" fmla="*/ 4 h 30"/>
              <a:gd name="T2" fmla="*/ 2 w 72"/>
              <a:gd name="T3" fmla="*/ 13 h 30"/>
              <a:gd name="T4" fmla="*/ 1 w 72"/>
              <a:gd name="T5" fmla="*/ 20 h 30"/>
              <a:gd name="T6" fmla="*/ 1 w 72"/>
              <a:gd name="T7" fmla="*/ 21 h 30"/>
              <a:gd name="T8" fmla="*/ 0 w 72"/>
              <a:gd name="T9" fmla="*/ 24 h 30"/>
              <a:gd name="T10" fmla="*/ 3 w 72"/>
              <a:gd name="T11" fmla="*/ 26 h 30"/>
              <a:gd name="T12" fmla="*/ 10 w 72"/>
              <a:gd name="T13" fmla="*/ 19 h 30"/>
              <a:gd name="T14" fmla="*/ 18 w 72"/>
              <a:gd name="T15" fmla="*/ 26 h 30"/>
              <a:gd name="T16" fmla="*/ 39 w 72"/>
              <a:gd name="T17" fmla="*/ 25 h 30"/>
              <a:gd name="T18" fmla="*/ 18 w 72"/>
              <a:gd name="T19" fmla="*/ 21 h 30"/>
              <a:gd name="T20" fmla="*/ 60 w 72"/>
              <a:gd name="T21" fmla="*/ 21 h 30"/>
              <a:gd name="T22" fmla="*/ 65 w 72"/>
              <a:gd name="T23" fmla="*/ 26 h 30"/>
              <a:gd name="T24" fmla="*/ 62 w 72"/>
              <a:gd name="T25" fmla="*/ 25 h 30"/>
              <a:gd name="T26" fmla="*/ 56 w 72"/>
              <a:gd name="T27" fmla="*/ 22 h 30"/>
              <a:gd name="T28" fmla="*/ 56 w 72"/>
              <a:gd name="T29" fmla="*/ 28 h 30"/>
              <a:gd name="T30" fmla="*/ 56 w 72"/>
              <a:gd name="T31" fmla="*/ 22 h 30"/>
              <a:gd name="T32" fmla="*/ 61 w 72"/>
              <a:gd name="T33" fmla="*/ 25 h 30"/>
              <a:gd name="T34" fmla="*/ 51 w 72"/>
              <a:gd name="T35" fmla="*/ 25 h 30"/>
              <a:gd name="T36" fmla="*/ 10 w 72"/>
              <a:gd name="T37" fmla="*/ 22 h 30"/>
              <a:gd name="T38" fmla="*/ 10 w 72"/>
              <a:gd name="T39" fmla="*/ 28 h 30"/>
              <a:gd name="T40" fmla="*/ 10 w 72"/>
              <a:gd name="T41" fmla="*/ 22 h 30"/>
              <a:gd name="T42" fmla="*/ 15 w 72"/>
              <a:gd name="T43" fmla="*/ 25 h 30"/>
              <a:gd name="T44" fmla="*/ 5 w 72"/>
              <a:gd name="T45" fmla="*/ 25 h 30"/>
              <a:gd name="T46" fmla="*/ 13 w 72"/>
              <a:gd name="T47" fmla="*/ 6 h 30"/>
              <a:gd name="T48" fmla="*/ 6 w 72"/>
              <a:gd name="T49" fmla="*/ 6 h 30"/>
              <a:gd name="T50" fmla="*/ 4 w 72"/>
              <a:gd name="T51" fmla="*/ 12 h 30"/>
              <a:gd name="T52" fmla="*/ 14 w 72"/>
              <a:gd name="T53" fmla="*/ 11 h 30"/>
              <a:gd name="T54" fmla="*/ 13 w 72"/>
              <a:gd name="T55" fmla="*/ 6 h 30"/>
              <a:gd name="T56" fmla="*/ 42 w 72"/>
              <a:gd name="T57" fmla="*/ 25 h 30"/>
              <a:gd name="T58" fmla="*/ 48 w 72"/>
              <a:gd name="T59" fmla="*/ 25 h 30"/>
              <a:gd name="T60" fmla="*/ 45 w 72"/>
              <a:gd name="T61" fmla="*/ 20 h 30"/>
              <a:gd name="T62" fmla="*/ 45 w 72"/>
              <a:gd name="T63" fmla="*/ 30 h 30"/>
              <a:gd name="T64" fmla="*/ 45 w 72"/>
              <a:gd name="T65" fmla="*/ 20 h 30"/>
              <a:gd name="T66" fmla="*/ 66 w 72"/>
              <a:gd name="T67" fmla="*/ 19 h 30"/>
              <a:gd name="T68" fmla="*/ 25 w 72"/>
              <a:gd name="T69" fmla="*/ 0 h 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</a:cxnLst>
            <a:rect l="0" t="0" r="r" b="b"/>
            <a:pathLst>
              <a:path w="72" h="30">
                <a:moveTo>
                  <a:pt x="18" y="4"/>
                </a:moveTo>
                <a:cubicBezTo>
                  <a:pt x="8" y="4"/>
                  <a:pt x="8" y="4"/>
                  <a:pt x="8" y="4"/>
                </a:cubicBezTo>
                <a:cubicBezTo>
                  <a:pt x="7" y="4"/>
                  <a:pt x="6" y="5"/>
                  <a:pt x="5" y="6"/>
                </a:cubicBezTo>
                <a:cubicBezTo>
                  <a:pt x="2" y="13"/>
                  <a:pt x="2" y="13"/>
                  <a:pt x="2" y="13"/>
                </a:cubicBezTo>
                <a:cubicBezTo>
                  <a:pt x="1" y="14"/>
                  <a:pt x="1" y="15"/>
                  <a:pt x="1" y="16"/>
                </a:cubicBezTo>
                <a:cubicBezTo>
                  <a:pt x="1" y="20"/>
                  <a:pt x="1" y="20"/>
                  <a:pt x="1" y="20"/>
                </a:cubicBezTo>
                <a:cubicBezTo>
                  <a:pt x="1" y="20"/>
                  <a:pt x="1" y="20"/>
                  <a:pt x="1" y="21"/>
                </a:cubicBezTo>
                <a:cubicBezTo>
                  <a:pt x="1" y="21"/>
                  <a:pt x="1" y="21"/>
                  <a:pt x="1" y="21"/>
                </a:cubicBezTo>
                <a:cubicBezTo>
                  <a:pt x="0" y="21"/>
                  <a:pt x="0" y="21"/>
                  <a:pt x="0" y="21"/>
                </a:cubicBezTo>
                <a:cubicBezTo>
                  <a:pt x="0" y="24"/>
                  <a:pt x="0" y="24"/>
                  <a:pt x="0" y="24"/>
                </a:cubicBezTo>
                <a:cubicBezTo>
                  <a:pt x="0" y="25"/>
                  <a:pt x="1" y="26"/>
                  <a:pt x="2" y="26"/>
                </a:cubicBezTo>
                <a:cubicBezTo>
                  <a:pt x="3" y="26"/>
                  <a:pt x="3" y="26"/>
                  <a:pt x="3" y="26"/>
                </a:cubicBezTo>
                <a:cubicBezTo>
                  <a:pt x="4" y="26"/>
                  <a:pt x="4" y="26"/>
                  <a:pt x="4" y="26"/>
                </a:cubicBezTo>
                <a:cubicBezTo>
                  <a:pt x="4" y="22"/>
                  <a:pt x="7" y="19"/>
                  <a:pt x="10" y="19"/>
                </a:cubicBezTo>
                <a:cubicBezTo>
                  <a:pt x="14" y="19"/>
                  <a:pt x="17" y="22"/>
                  <a:pt x="16" y="26"/>
                </a:cubicBezTo>
                <a:cubicBezTo>
                  <a:pt x="18" y="26"/>
                  <a:pt x="18" y="26"/>
                  <a:pt x="18" y="26"/>
                </a:cubicBezTo>
                <a:cubicBezTo>
                  <a:pt x="39" y="26"/>
                  <a:pt x="39" y="26"/>
                  <a:pt x="39" y="26"/>
                </a:cubicBezTo>
                <a:cubicBezTo>
                  <a:pt x="39" y="26"/>
                  <a:pt x="39" y="26"/>
                  <a:pt x="39" y="25"/>
                </a:cubicBezTo>
                <a:cubicBezTo>
                  <a:pt x="39" y="24"/>
                  <a:pt x="39" y="22"/>
                  <a:pt x="40" y="21"/>
                </a:cubicBezTo>
                <a:cubicBezTo>
                  <a:pt x="18" y="21"/>
                  <a:pt x="18" y="21"/>
                  <a:pt x="18" y="21"/>
                </a:cubicBezTo>
                <a:cubicBezTo>
                  <a:pt x="18" y="4"/>
                  <a:pt x="18" y="4"/>
                  <a:pt x="18" y="4"/>
                </a:cubicBezTo>
                <a:close/>
                <a:moveTo>
                  <a:pt x="60" y="21"/>
                </a:moveTo>
                <a:cubicBezTo>
                  <a:pt x="65" y="21"/>
                  <a:pt x="65" y="21"/>
                  <a:pt x="65" y="21"/>
                </a:cubicBezTo>
                <a:cubicBezTo>
                  <a:pt x="65" y="26"/>
                  <a:pt x="65" y="26"/>
                  <a:pt x="65" y="26"/>
                </a:cubicBezTo>
                <a:cubicBezTo>
                  <a:pt x="62" y="26"/>
                  <a:pt x="62" y="26"/>
                  <a:pt x="62" y="26"/>
                </a:cubicBezTo>
                <a:cubicBezTo>
                  <a:pt x="62" y="26"/>
                  <a:pt x="62" y="26"/>
                  <a:pt x="62" y="25"/>
                </a:cubicBezTo>
                <a:cubicBezTo>
                  <a:pt x="62" y="24"/>
                  <a:pt x="61" y="22"/>
                  <a:pt x="60" y="21"/>
                </a:cubicBezTo>
                <a:close/>
                <a:moveTo>
                  <a:pt x="56" y="22"/>
                </a:moveTo>
                <a:cubicBezTo>
                  <a:pt x="54" y="22"/>
                  <a:pt x="53" y="24"/>
                  <a:pt x="53" y="25"/>
                </a:cubicBezTo>
                <a:cubicBezTo>
                  <a:pt x="53" y="27"/>
                  <a:pt x="54" y="28"/>
                  <a:pt x="56" y="28"/>
                </a:cubicBezTo>
                <a:cubicBezTo>
                  <a:pt x="57" y="28"/>
                  <a:pt x="59" y="27"/>
                  <a:pt x="59" y="25"/>
                </a:cubicBezTo>
                <a:cubicBezTo>
                  <a:pt x="59" y="24"/>
                  <a:pt x="57" y="22"/>
                  <a:pt x="56" y="22"/>
                </a:cubicBezTo>
                <a:close/>
                <a:moveTo>
                  <a:pt x="56" y="20"/>
                </a:moveTo>
                <a:cubicBezTo>
                  <a:pt x="59" y="20"/>
                  <a:pt x="61" y="23"/>
                  <a:pt x="61" y="25"/>
                </a:cubicBezTo>
                <a:cubicBezTo>
                  <a:pt x="61" y="28"/>
                  <a:pt x="59" y="30"/>
                  <a:pt x="56" y="30"/>
                </a:cubicBezTo>
                <a:cubicBezTo>
                  <a:pt x="53" y="30"/>
                  <a:pt x="51" y="28"/>
                  <a:pt x="51" y="25"/>
                </a:cubicBezTo>
                <a:cubicBezTo>
                  <a:pt x="51" y="23"/>
                  <a:pt x="53" y="20"/>
                  <a:pt x="56" y="20"/>
                </a:cubicBezTo>
                <a:close/>
                <a:moveTo>
                  <a:pt x="10" y="22"/>
                </a:moveTo>
                <a:cubicBezTo>
                  <a:pt x="9" y="22"/>
                  <a:pt x="7" y="24"/>
                  <a:pt x="7" y="25"/>
                </a:cubicBezTo>
                <a:cubicBezTo>
                  <a:pt x="7" y="27"/>
                  <a:pt x="9" y="28"/>
                  <a:pt x="10" y="28"/>
                </a:cubicBezTo>
                <a:cubicBezTo>
                  <a:pt x="12" y="28"/>
                  <a:pt x="13" y="27"/>
                  <a:pt x="13" y="25"/>
                </a:cubicBezTo>
                <a:cubicBezTo>
                  <a:pt x="13" y="24"/>
                  <a:pt x="12" y="22"/>
                  <a:pt x="10" y="22"/>
                </a:cubicBezTo>
                <a:close/>
                <a:moveTo>
                  <a:pt x="10" y="20"/>
                </a:moveTo>
                <a:cubicBezTo>
                  <a:pt x="13" y="20"/>
                  <a:pt x="15" y="23"/>
                  <a:pt x="15" y="25"/>
                </a:cubicBezTo>
                <a:cubicBezTo>
                  <a:pt x="15" y="28"/>
                  <a:pt x="13" y="30"/>
                  <a:pt x="10" y="30"/>
                </a:cubicBezTo>
                <a:cubicBezTo>
                  <a:pt x="8" y="30"/>
                  <a:pt x="5" y="28"/>
                  <a:pt x="5" y="25"/>
                </a:cubicBezTo>
                <a:cubicBezTo>
                  <a:pt x="5" y="23"/>
                  <a:pt x="8" y="20"/>
                  <a:pt x="10" y="20"/>
                </a:cubicBezTo>
                <a:close/>
                <a:moveTo>
                  <a:pt x="13" y="6"/>
                </a:moveTo>
                <a:cubicBezTo>
                  <a:pt x="7" y="6"/>
                  <a:pt x="7" y="6"/>
                  <a:pt x="7" y="6"/>
                </a:cubicBezTo>
                <a:cubicBezTo>
                  <a:pt x="7" y="6"/>
                  <a:pt x="6" y="6"/>
                  <a:pt x="6" y="6"/>
                </a:cubicBezTo>
                <a:cubicBezTo>
                  <a:pt x="4" y="12"/>
                  <a:pt x="4" y="12"/>
                  <a:pt x="4" y="12"/>
                </a:cubicBezTo>
                <a:cubicBezTo>
                  <a:pt x="4" y="12"/>
                  <a:pt x="4" y="12"/>
                  <a:pt x="4" y="12"/>
                </a:cubicBezTo>
                <a:cubicBezTo>
                  <a:pt x="13" y="12"/>
                  <a:pt x="13" y="12"/>
                  <a:pt x="13" y="12"/>
                </a:cubicBezTo>
                <a:cubicBezTo>
                  <a:pt x="13" y="12"/>
                  <a:pt x="14" y="12"/>
                  <a:pt x="14" y="11"/>
                </a:cubicBezTo>
                <a:cubicBezTo>
                  <a:pt x="14" y="6"/>
                  <a:pt x="14" y="6"/>
                  <a:pt x="14" y="6"/>
                </a:cubicBezTo>
                <a:cubicBezTo>
                  <a:pt x="14" y="6"/>
                  <a:pt x="14" y="6"/>
                  <a:pt x="13" y="6"/>
                </a:cubicBezTo>
                <a:close/>
                <a:moveTo>
                  <a:pt x="45" y="22"/>
                </a:moveTo>
                <a:cubicBezTo>
                  <a:pt x="43" y="22"/>
                  <a:pt x="42" y="24"/>
                  <a:pt x="42" y="25"/>
                </a:cubicBezTo>
                <a:cubicBezTo>
                  <a:pt x="42" y="27"/>
                  <a:pt x="43" y="28"/>
                  <a:pt x="45" y="28"/>
                </a:cubicBezTo>
                <a:cubicBezTo>
                  <a:pt x="47" y="28"/>
                  <a:pt x="48" y="27"/>
                  <a:pt x="48" y="25"/>
                </a:cubicBezTo>
                <a:cubicBezTo>
                  <a:pt x="48" y="24"/>
                  <a:pt x="47" y="22"/>
                  <a:pt x="45" y="22"/>
                </a:cubicBezTo>
                <a:close/>
                <a:moveTo>
                  <a:pt x="45" y="20"/>
                </a:moveTo>
                <a:cubicBezTo>
                  <a:pt x="48" y="20"/>
                  <a:pt x="50" y="23"/>
                  <a:pt x="50" y="25"/>
                </a:cubicBezTo>
                <a:cubicBezTo>
                  <a:pt x="50" y="28"/>
                  <a:pt x="48" y="30"/>
                  <a:pt x="45" y="30"/>
                </a:cubicBezTo>
                <a:cubicBezTo>
                  <a:pt x="42" y="30"/>
                  <a:pt x="40" y="28"/>
                  <a:pt x="40" y="25"/>
                </a:cubicBezTo>
                <a:cubicBezTo>
                  <a:pt x="40" y="23"/>
                  <a:pt x="42" y="20"/>
                  <a:pt x="45" y="20"/>
                </a:cubicBezTo>
                <a:close/>
                <a:moveTo>
                  <a:pt x="66" y="0"/>
                </a:moveTo>
                <a:cubicBezTo>
                  <a:pt x="72" y="0"/>
                  <a:pt x="72" y="19"/>
                  <a:pt x="66" y="19"/>
                </a:cubicBezTo>
                <a:cubicBezTo>
                  <a:pt x="55" y="19"/>
                  <a:pt x="35" y="19"/>
                  <a:pt x="24" y="19"/>
                </a:cubicBezTo>
                <a:cubicBezTo>
                  <a:pt x="18" y="19"/>
                  <a:pt x="18" y="0"/>
                  <a:pt x="25" y="0"/>
                </a:cubicBezTo>
                <a:cubicBezTo>
                  <a:pt x="35" y="0"/>
                  <a:pt x="55" y="0"/>
                  <a:pt x="66" y="0"/>
                </a:cubicBez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pic>
        <p:nvPicPr>
          <p:cNvPr id="47" name="Imagen 46" descr="expedio al publico.em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3802" y="3208169"/>
            <a:ext cx="484684" cy="288000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</p:pic>
      <p:pic>
        <p:nvPicPr>
          <p:cNvPr id="48" name="Imagen 47" descr="expedio al publico.em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45376" y="3000896"/>
            <a:ext cx="484684" cy="288000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</p:pic>
      <p:sp>
        <p:nvSpPr>
          <p:cNvPr id="49" name="Llamada con línea 2 48"/>
          <p:cNvSpPr/>
          <p:nvPr/>
        </p:nvSpPr>
        <p:spPr>
          <a:xfrm>
            <a:off x="1266171" y="1544084"/>
            <a:ext cx="1634291" cy="578383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152651"/>
              <a:gd name="adj6" fmla="val -7783"/>
            </a:avLst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>
              <a:buClr>
                <a:schemeClr val="accent1">
                  <a:lumMod val="50000"/>
                </a:schemeClr>
              </a:buClr>
              <a:buFont typeface="Arial" panose="020B0604020202020204" pitchFamily="34" charset="0"/>
              <a:buChar char="•"/>
            </a:pPr>
            <a:r>
              <a:rPr lang="es-MX" sz="1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Permisos </a:t>
            </a:r>
            <a:r>
              <a:rPr lang="es-MX" sz="1200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Sener</a:t>
            </a:r>
            <a:endParaRPr lang="es-MX" sz="1200" dirty="0" smtClean="0">
              <a:solidFill>
                <a:schemeClr val="tx1">
                  <a:lumMod val="85000"/>
                  <a:lumOff val="1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171450" indent="-171450">
              <a:buClr>
                <a:schemeClr val="accent1">
                  <a:lumMod val="50000"/>
                </a:schemeClr>
              </a:buClr>
              <a:buFont typeface="Arial" panose="020B0604020202020204" pitchFamily="34" charset="0"/>
              <a:buChar char="•"/>
            </a:pPr>
            <a:r>
              <a:rPr lang="es-MX" sz="1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Libre competencia</a:t>
            </a:r>
            <a:endParaRPr lang="es-MX" sz="1200" dirty="0">
              <a:solidFill>
                <a:schemeClr val="tx1">
                  <a:lumMod val="85000"/>
                  <a:lumOff val="1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0" name="Llamada con línea 2 49"/>
          <p:cNvSpPr/>
          <p:nvPr/>
        </p:nvSpPr>
        <p:spPr>
          <a:xfrm>
            <a:off x="3179204" y="4602507"/>
            <a:ext cx="1515657" cy="706380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-150606"/>
              <a:gd name="adj6" fmla="val 22219"/>
            </a:avLst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>
              <a:buClr>
                <a:schemeClr val="accent1">
                  <a:lumMod val="50000"/>
                </a:schemeClr>
              </a:buClr>
              <a:buFont typeface="Arial" panose="020B0604020202020204" pitchFamily="34" charset="0"/>
              <a:buChar char="•"/>
            </a:pPr>
            <a:r>
              <a:rPr lang="es-MX" sz="1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Permisos CRE</a:t>
            </a:r>
          </a:p>
          <a:p>
            <a:pPr marL="171450" indent="-171450">
              <a:buClr>
                <a:schemeClr val="accent1">
                  <a:lumMod val="50000"/>
                </a:schemeClr>
              </a:buClr>
              <a:buFont typeface="Arial" panose="020B0604020202020204" pitchFamily="34" charset="0"/>
              <a:buChar char="•"/>
            </a:pPr>
            <a:r>
              <a:rPr lang="es-MX" sz="1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Desregulados económicamente</a:t>
            </a:r>
            <a:endParaRPr lang="es-MX" sz="1200" dirty="0">
              <a:solidFill>
                <a:schemeClr val="tx1">
                  <a:lumMod val="85000"/>
                  <a:lumOff val="1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1" name="Rectángulo redondeado 50"/>
          <p:cNvSpPr/>
          <p:nvPr/>
        </p:nvSpPr>
        <p:spPr>
          <a:xfrm>
            <a:off x="3384000" y="2698558"/>
            <a:ext cx="943405" cy="1232903"/>
          </a:xfrm>
          <a:prstGeom prst="roundRect">
            <a:avLst/>
          </a:pr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52" name="Llamada con línea 2 51"/>
          <p:cNvSpPr/>
          <p:nvPr/>
        </p:nvSpPr>
        <p:spPr>
          <a:xfrm flipH="1">
            <a:off x="955458" y="4672436"/>
            <a:ext cx="1561647" cy="805599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-301996"/>
              <a:gd name="adj6" fmla="val -60555"/>
            </a:avLst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>
              <a:buClr>
                <a:schemeClr val="accent1">
                  <a:lumMod val="50000"/>
                </a:schemeClr>
              </a:buClr>
              <a:buFont typeface="Arial" panose="020B0604020202020204" pitchFamily="34" charset="0"/>
              <a:buChar char="•"/>
            </a:pPr>
            <a:r>
              <a:rPr lang="es-MX" sz="1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Permisos CRE</a:t>
            </a:r>
          </a:p>
          <a:p>
            <a:pPr marL="171450" indent="-171450">
              <a:buClr>
                <a:schemeClr val="accent1">
                  <a:lumMod val="50000"/>
                </a:schemeClr>
              </a:buClr>
              <a:buFont typeface="Arial" panose="020B0604020202020204" pitchFamily="34" charset="0"/>
              <a:buChar char="•"/>
            </a:pPr>
            <a:r>
              <a:rPr lang="es-MX" sz="1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Acceso Abierto</a:t>
            </a:r>
          </a:p>
          <a:p>
            <a:pPr marL="171450" indent="-171450">
              <a:buClr>
                <a:schemeClr val="accent1">
                  <a:lumMod val="50000"/>
                </a:schemeClr>
              </a:buClr>
              <a:buFont typeface="Arial" panose="020B0604020202020204" pitchFamily="34" charset="0"/>
              <a:buChar char="•"/>
            </a:pPr>
            <a:r>
              <a:rPr lang="es-MX" sz="1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Regulado económicamente</a:t>
            </a:r>
            <a:endParaRPr lang="es-MX" sz="1200" dirty="0">
              <a:solidFill>
                <a:schemeClr val="tx1">
                  <a:lumMod val="85000"/>
                  <a:lumOff val="1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3" name="Llamada con línea 2 52"/>
          <p:cNvSpPr/>
          <p:nvPr/>
        </p:nvSpPr>
        <p:spPr>
          <a:xfrm flipH="1">
            <a:off x="4694861" y="1305828"/>
            <a:ext cx="2186429" cy="1030698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150037"/>
              <a:gd name="adj6" fmla="val 5815"/>
            </a:avLst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>
              <a:buClr>
                <a:schemeClr val="accent1">
                  <a:lumMod val="50000"/>
                </a:schemeClr>
              </a:buClr>
              <a:buFont typeface="Arial" panose="020B0604020202020204" pitchFamily="34" charset="0"/>
              <a:buChar char="•"/>
            </a:pPr>
            <a:r>
              <a:rPr lang="es-MX" sz="1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Permisos CRE</a:t>
            </a:r>
          </a:p>
          <a:p>
            <a:pPr marL="171450" indent="-171450">
              <a:buClr>
                <a:schemeClr val="accent1">
                  <a:lumMod val="50000"/>
                </a:schemeClr>
              </a:buClr>
              <a:buFont typeface="Arial" panose="020B0604020202020204" pitchFamily="34" charset="0"/>
              <a:buChar char="•"/>
            </a:pPr>
            <a:r>
              <a:rPr lang="es-MX" sz="1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Acceso abierto</a:t>
            </a:r>
          </a:p>
          <a:p>
            <a:pPr marL="171450" indent="-171450">
              <a:buClr>
                <a:schemeClr val="accent1">
                  <a:lumMod val="50000"/>
                </a:schemeClr>
              </a:buClr>
              <a:buFont typeface="Arial" panose="020B0604020202020204" pitchFamily="34" charset="0"/>
              <a:buChar char="•"/>
            </a:pPr>
            <a:r>
              <a:rPr lang="es-MX" sz="1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Regulados económicamente si poder de mercado (v.gr., Pemex)</a:t>
            </a:r>
            <a:endParaRPr lang="es-MX" sz="1200" dirty="0">
              <a:solidFill>
                <a:schemeClr val="tx1">
                  <a:lumMod val="85000"/>
                  <a:lumOff val="1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4" name="Llamada con línea 2 53"/>
          <p:cNvSpPr/>
          <p:nvPr/>
        </p:nvSpPr>
        <p:spPr>
          <a:xfrm>
            <a:off x="5083221" y="4414162"/>
            <a:ext cx="1617938" cy="668365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-162696"/>
              <a:gd name="adj6" fmla="val 22517"/>
            </a:avLst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>
              <a:buClr>
                <a:schemeClr val="accent1">
                  <a:lumMod val="50000"/>
                </a:schemeClr>
              </a:buClr>
              <a:buFont typeface="Arial" panose="020B0604020202020204" pitchFamily="34" charset="0"/>
              <a:buChar char="•"/>
            </a:pPr>
            <a:r>
              <a:rPr lang="es-MX" sz="1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Permisos CRE</a:t>
            </a:r>
          </a:p>
          <a:p>
            <a:pPr marL="171450" indent="-171450">
              <a:buClr>
                <a:schemeClr val="accent1">
                  <a:lumMod val="50000"/>
                </a:schemeClr>
              </a:buClr>
              <a:buFont typeface="Arial" panose="020B0604020202020204" pitchFamily="34" charset="0"/>
              <a:buChar char="•"/>
            </a:pPr>
            <a:r>
              <a:rPr lang="es-MX" sz="1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Desregulados económicamente</a:t>
            </a:r>
            <a:endParaRPr lang="es-MX" sz="1200" dirty="0">
              <a:solidFill>
                <a:schemeClr val="tx1">
                  <a:lumMod val="85000"/>
                  <a:lumOff val="1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5" name="Llamada con línea 2 54"/>
          <p:cNvSpPr/>
          <p:nvPr/>
        </p:nvSpPr>
        <p:spPr>
          <a:xfrm>
            <a:off x="7337607" y="4575244"/>
            <a:ext cx="1617938" cy="746790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-181473"/>
              <a:gd name="adj6" fmla="val 21621"/>
            </a:avLst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>
              <a:buClr>
                <a:schemeClr val="accent1">
                  <a:lumMod val="50000"/>
                </a:schemeClr>
              </a:buClr>
              <a:buFont typeface="Arial" panose="020B0604020202020204" pitchFamily="34" charset="0"/>
              <a:buChar char="•"/>
            </a:pPr>
            <a:r>
              <a:rPr lang="es-MX" sz="1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Permisos CRE</a:t>
            </a:r>
          </a:p>
          <a:p>
            <a:pPr marL="171450" indent="-171450">
              <a:buClr>
                <a:schemeClr val="accent1">
                  <a:lumMod val="50000"/>
                </a:schemeClr>
              </a:buClr>
              <a:buFont typeface="Arial" panose="020B0604020202020204" pitchFamily="34" charset="0"/>
              <a:buChar char="•"/>
            </a:pPr>
            <a:r>
              <a:rPr lang="es-MX" sz="1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Desregulados económicamente</a:t>
            </a:r>
            <a:endParaRPr lang="es-MX" sz="1200" dirty="0">
              <a:solidFill>
                <a:schemeClr val="tx1">
                  <a:lumMod val="85000"/>
                  <a:lumOff val="1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6" name="Llamada con línea 2 55"/>
          <p:cNvSpPr/>
          <p:nvPr/>
        </p:nvSpPr>
        <p:spPr>
          <a:xfrm flipH="1">
            <a:off x="8969000" y="1634060"/>
            <a:ext cx="1679751" cy="507854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194005"/>
              <a:gd name="adj6" fmla="val -13822"/>
            </a:avLst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>
              <a:buClr>
                <a:schemeClr val="accent1">
                  <a:lumMod val="50000"/>
                </a:schemeClr>
              </a:buClr>
              <a:buFont typeface="Arial" panose="020B0604020202020204" pitchFamily="34" charset="0"/>
              <a:buChar char="•"/>
            </a:pPr>
            <a:r>
              <a:rPr lang="es-MX" sz="1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Permisos CRE</a:t>
            </a:r>
          </a:p>
          <a:p>
            <a:pPr marL="171450" indent="-171450">
              <a:buClr>
                <a:schemeClr val="accent1">
                  <a:lumMod val="50000"/>
                </a:schemeClr>
              </a:buClr>
              <a:buFont typeface="Arial" panose="020B0604020202020204" pitchFamily="34" charset="0"/>
              <a:buChar char="•"/>
            </a:pPr>
            <a:r>
              <a:rPr lang="es-MX" sz="1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Libre competencia</a:t>
            </a:r>
            <a:endParaRPr lang="es-MX" sz="1200" dirty="0">
              <a:solidFill>
                <a:schemeClr val="tx1">
                  <a:lumMod val="85000"/>
                  <a:lumOff val="1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7" name="Flecha derecha 56"/>
          <p:cNvSpPr/>
          <p:nvPr/>
        </p:nvSpPr>
        <p:spPr>
          <a:xfrm>
            <a:off x="827312" y="5621042"/>
            <a:ext cx="10790426" cy="647545"/>
          </a:xfrm>
          <a:prstGeom prst="rightArrow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A g r e g a c i </a:t>
            </a:r>
            <a:r>
              <a:rPr lang="es-MX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ó</a:t>
            </a:r>
            <a:r>
              <a:rPr lang="es-MX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n   d e    S e r v i c i o s</a:t>
            </a:r>
            <a:endParaRPr lang="es-MX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58" name="Llamada con línea 2 57"/>
          <p:cNvSpPr/>
          <p:nvPr/>
        </p:nvSpPr>
        <p:spPr>
          <a:xfrm>
            <a:off x="10048501" y="4847575"/>
            <a:ext cx="1617938" cy="587722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167768"/>
              <a:gd name="adj6" fmla="val -53735"/>
            </a:avLst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>
              <a:buClr>
                <a:schemeClr val="accent1">
                  <a:lumMod val="50000"/>
                </a:schemeClr>
              </a:buClr>
              <a:buFont typeface="Arial" panose="020B0604020202020204" pitchFamily="34" charset="0"/>
              <a:buChar char="•"/>
            </a:pPr>
            <a:r>
              <a:rPr lang="es-MX" sz="1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Permisos CRE</a:t>
            </a:r>
          </a:p>
          <a:p>
            <a:pPr marL="171450" indent="-171450">
              <a:buClr>
                <a:schemeClr val="accent1">
                  <a:lumMod val="50000"/>
                </a:schemeClr>
              </a:buClr>
              <a:buFont typeface="Arial" panose="020B0604020202020204" pitchFamily="34" charset="0"/>
              <a:buChar char="•"/>
            </a:pPr>
            <a:r>
              <a:rPr lang="es-MX" sz="1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Libre competencia</a:t>
            </a:r>
            <a:endParaRPr lang="es-MX" sz="1200" dirty="0">
              <a:solidFill>
                <a:schemeClr val="tx1">
                  <a:lumMod val="85000"/>
                  <a:lumOff val="1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pSp>
        <p:nvGrpSpPr>
          <p:cNvPr id="64" name="Grupo 63"/>
          <p:cNvGrpSpPr/>
          <p:nvPr/>
        </p:nvGrpSpPr>
        <p:grpSpPr>
          <a:xfrm>
            <a:off x="1213824" y="5737154"/>
            <a:ext cx="506064" cy="414260"/>
            <a:chOff x="1504110" y="5621042"/>
            <a:chExt cx="506064" cy="414260"/>
          </a:xfrm>
        </p:grpSpPr>
        <p:sp>
          <p:nvSpPr>
            <p:cNvPr id="59" name="Flecha abajo 58"/>
            <p:cNvSpPr>
              <a:spLocks noChangeAspect="1"/>
            </p:cNvSpPr>
            <p:nvPr/>
          </p:nvSpPr>
          <p:spPr>
            <a:xfrm>
              <a:off x="1641512" y="5621042"/>
              <a:ext cx="237152" cy="180000"/>
            </a:xfrm>
            <a:prstGeom prst="downArrow">
              <a:avLst/>
            </a:prstGeom>
            <a:solidFill>
              <a:schemeClr val="accent1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61" name="Flecha abajo 60"/>
            <p:cNvSpPr>
              <a:spLocks noChangeAspect="1"/>
            </p:cNvSpPr>
            <p:nvPr/>
          </p:nvSpPr>
          <p:spPr>
            <a:xfrm rot="5400000">
              <a:off x="1801598" y="5744053"/>
              <a:ext cx="237152" cy="180000"/>
            </a:xfrm>
            <a:prstGeom prst="downArrow">
              <a:avLst/>
            </a:prstGeom>
            <a:solidFill>
              <a:schemeClr val="accent1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62" name="Flecha abajo 61"/>
            <p:cNvSpPr>
              <a:spLocks noChangeAspect="1"/>
            </p:cNvSpPr>
            <p:nvPr/>
          </p:nvSpPr>
          <p:spPr>
            <a:xfrm rot="10800000">
              <a:off x="1641512" y="5855302"/>
              <a:ext cx="237152" cy="180000"/>
            </a:xfrm>
            <a:prstGeom prst="downArrow">
              <a:avLst/>
            </a:prstGeom>
            <a:solidFill>
              <a:schemeClr val="accent1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63" name="Flecha abajo 62"/>
            <p:cNvSpPr>
              <a:spLocks noChangeAspect="1"/>
            </p:cNvSpPr>
            <p:nvPr/>
          </p:nvSpPr>
          <p:spPr>
            <a:xfrm rot="16200000">
              <a:off x="1475534" y="5729539"/>
              <a:ext cx="237152" cy="180000"/>
            </a:xfrm>
            <a:prstGeom prst="downArrow">
              <a:avLst/>
            </a:prstGeom>
            <a:solidFill>
              <a:schemeClr val="accent1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</p:grpSp>
      <p:sp>
        <p:nvSpPr>
          <p:cNvPr id="66" name="CuadroTexto 65"/>
          <p:cNvSpPr txBox="1"/>
          <p:nvPr/>
        </p:nvSpPr>
        <p:spPr>
          <a:xfrm>
            <a:off x="5041717" y="5482542"/>
            <a:ext cx="1492716" cy="276999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  <a:effectLst>
            <a:softEdge rad="12700"/>
          </a:effectLst>
        </p:spPr>
        <p:txBody>
          <a:bodyPr wrap="none" rtlCol="0">
            <a:spAutoFit/>
          </a:bodyPr>
          <a:lstStyle/>
          <a:p>
            <a:pPr algn="ctr"/>
            <a:r>
              <a:rPr lang="es-MX" sz="12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Comercialización</a:t>
            </a:r>
            <a:endParaRPr lang="es-MX" sz="12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7" name="CuadroTexto 66"/>
          <p:cNvSpPr txBox="1"/>
          <p:nvPr/>
        </p:nvSpPr>
        <p:spPr>
          <a:xfrm>
            <a:off x="2057650" y="5760148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b="1" dirty="0" smtClean="0">
                <a:solidFill>
                  <a:schemeClr val="accent1">
                    <a:lumMod val="50000"/>
                  </a:schemeClr>
                </a:solidFill>
              </a:rPr>
              <a:t>+</a:t>
            </a:r>
            <a:endParaRPr lang="es-MX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80" name="CuadroTexto 79"/>
          <p:cNvSpPr txBox="1"/>
          <p:nvPr/>
        </p:nvSpPr>
        <p:spPr>
          <a:xfrm>
            <a:off x="3149338" y="5737154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b="1" dirty="0" smtClean="0">
                <a:solidFill>
                  <a:schemeClr val="accent1">
                    <a:lumMod val="50000"/>
                  </a:schemeClr>
                </a:solidFill>
              </a:rPr>
              <a:t>+</a:t>
            </a:r>
            <a:endParaRPr lang="es-MX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81" name="Freeform 5"/>
          <p:cNvSpPr>
            <a:spLocks noChangeAspect="1" noEditPoints="1"/>
          </p:cNvSpPr>
          <p:nvPr/>
        </p:nvSpPr>
        <p:spPr bwMode="auto">
          <a:xfrm>
            <a:off x="8683981" y="5816741"/>
            <a:ext cx="284289" cy="252000"/>
          </a:xfrm>
          <a:custGeom>
            <a:avLst/>
            <a:gdLst>
              <a:gd name="T0" fmla="*/ 243 w 342"/>
              <a:gd name="T1" fmla="*/ 25 h 303"/>
              <a:gd name="T2" fmla="*/ 247 w 342"/>
              <a:gd name="T3" fmla="*/ 269 h 303"/>
              <a:gd name="T4" fmla="*/ 251 w 342"/>
              <a:gd name="T5" fmla="*/ 265 h 303"/>
              <a:gd name="T6" fmla="*/ 276 w 342"/>
              <a:gd name="T7" fmla="*/ 265 h 303"/>
              <a:gd name="T8" fmla="*/ 284 w 342"/>
              <a:gd name="T9" fmla="*/ 265 h 303"/>
              <a:gd name="T10" fmla="*/ 326 w 342"/>
              <a:gd name="T11" fmla="*/ 41 h 303"/>
              <a:gd name="T12" fmla="*/ 342 w 342"/>
              <a:gd name="T13" fmla="*/ 279 h 303"/>
              <a:gd name="T14" fmla="*/ 0 w 342"/>
              <a:gd name="T15" fmla="*/ 303 h 303"/>
              <a:gd name="T16" fmla="*/ 167 w 342"/>
              <a:gd name="T17" fmla="*/ 279 h 303"/>
              <a:gd name="T18" fmla="*/ 167 w 342"/>
              <a:gd name="T19" fmla="*/ 271 h 303"/>
              <a:gd name="T20" fmla="*/ 16 w 342"/>
              <a:gd name="T21" fmla="*/ 41 h 303"/>
              <a:gd name="T22" fmla="*/ 276 w 342"/>
              <a:gd name="T23" fmla="*/ 31 h 303"/>
              <a:gd name="T24" fmla="*/ 251 w 342"/>
              <a:gd name="T25" fmla="*/ 37 h 303"/>
              <a:gd name="T26" fmla="*/ 251 w 342"/>
              <a:gd name="T27" fmla="*/ 45 h 303"/>
              <a:gd name="T28" fmla="*/ 276 w 342"/>
              <a:gd name="T29" fmla="*/ 57 h 303"/>
              <a:gd name="T30" fmla="*/ 251 w 342"/>
              <a:gd name="T31" fmla="*/ 45 h 303"/>
              <a:gd name="T32" fmla="*/ 251 w 342"/>
              <a:gd name="T33" fmla="*/ 77 h 303"/>
              <a:gd name="T34" fmla="*/ 276 w 342"/>
              <a:gd name="T35" fmla="*/ 65 h 303"/>
              <a:gd name="T36" fmla="*/ 251 w 342"/>
              <a:gd name="T37" fmla="*/ 85 h 303"/>
              <a:gd name="T38" fmla="*/ 276 w 342"/>
              <a:gd name="T39" fmla="*/ 97 h 303"/>
              <a:gd name="T40" fmla="*/ 251 w 342"/>
              <a:gd name="T41" fmla="*/ 85 h 303"/>
              <a:gd name="T42" fmla="*/ 251 w 342"/>
              <a:gd name="T43" fmla="*/ 117 h 303"/>
              <a:gd name="T44" fmla="*/ 276 w 342"/>
              <a:gd name="T45" fmla="*/ 105 h 303"/>
              <a:gd name="T46" fmla="*/ 251 w 342"/>
              <a:gd name="T47" fmla="*/ 125 h 303"/>
              <a:gd name="T48" fmla="*/ 276 w 342"/>
              <a:gd name="T49" fmla="*/ 137 h 303"/>
              <a:gd name="T50" fmla="*/ 251 w 342"/>
              <a:gd name="T51" fmla="*/ 125 h 303"/>
              <a:gd name="T52" fmla="*/ 251 w 342"/>
              <a:gd name="T53" fmla="*/ 157 h 303"/>
              <a:gd name="T54" fmla="*/ 276 w 342"/>
              <a:gd name="T55" fmla="*/ 145 h 303"/>
              <a:gd name="T56" fmla="*/ 251 w 342"/>
              <a:gd name="T57" fmla="*/ 165 h 303"/>
              <a:gd name="T58" fmla="*/ 276 w 342"/>
              <a:gd name="T59" fmla="*/ 177 h 303"/>
              <a:gd name="T60" fmla="*/ 251 w 342"/>
              <a:gd name="T61" fmla="*/ 165 h 303"/>
              <a:gd name="T62" fmla="*/ 251 w 342"/>
              <a:gd name="T63" fmla="*/ 197 h 303"/>
              <a:gd name="T64" fmla="*/ 276 w 342"/>
              <a:gd name="T65" fmla="*/ 185 h 303"/>
              <a:gd name="T66" fmla="*/ 251 w 342"/>
              <a:gd name="T67" fmla="*/ 205 h 303"/>
              <a:gd name="T68" fmla="*/ 276 w 342"/>
              <a:gd name="T69" fmla="*/ 217 h 303"/>
              <a:gd name="T70" fmla="*/ 251 w 342"/>
              <a:gd name="T71" fmla="*/ 205 h 303"/>
              <a:gd name="T72" fmla="*/ 251 w 342"/>
              <a:gd name="T73" fmla="*/ 237 h 303"/>
              <a:gd name="T74" fmla="*/ 276 w 342"/>
              <a:gd name="T75" fmla="*/ 225 h 303"/>
              <a:gd name="T76" fmla="*/ 251 w 342"/>
              <a:gd name="T77" fmla="*/ 245 h 303"/>
              <a:gd name="T78" fmla="*/ 276 w 342"/>
              <a:gd name="T79" fmla="*/ 257 h 303"/>
              <a:gd name="T80" fmla="*/ 251 w 342"/>
              <a:gd name="T81" fmla="*/ 245 h 303"/>
              <a:gd name="T82" fmla="*/ 247 w 342"/>
              <a:gd name="T83" fmla="*/ 0 h 303"/>
              <a:gd name="T84" fmla="*/ 251 w 342"/>
              <a:gd name="T85" fmla="*/ 16 h 303"/>
              <a:gd name="T86" fmla="*/ 276 w 342"/>
              <a:gd name="T87" fmla="*/ 4 h 303"/>
              <a:gd name="T88" fmla="*/ 284 w 342"/>
              <a:gd name="T89" fmla="*/ 4 h 303"/>
              <a:gd name="T90" fmla="*/ 276 w 342"/>
              <a:gd name="T91" fmla="*/ 28 h 303"/>
              <a:gd name="T92" fmla="*/ 276 w 342"/>
              <a:gd name="T93" fmla="*/ 24 h 303"/>
              <a:gd name="T94" fmla="*/ 243 w 342"/>
              <a:gd name="T95" fmla="*/ 23 h 30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</a:cxnLst>
            <a:rect l="0" t="0" r="r" b="b"/>
            <a:pathLst>
              <a:path w="342" h="303">
                <a:moveTo>
                  <a:pt x="16" y="41"/>
                </a:moveTo>
                <a:cubicBezTo>
                  <a:pt x="92" y="20"/>
                  <a:pt x="167" y="16"/>
                  <a:pt x="243" y="25"/>
                </a:cubicBezTo>
                <a:cubicBezTo>
                  <a:pt x="243" y="265"/>
                  <a:pt x="243" y="265"/>
                  <a:pt x="243" y="265"/>
                </a:cubicBezTo>
                <a:cubicBezTo>
                  <a:pt x="243" y="267"/>
                  <a:pt x="245" y="269"/>
                  <a:pt x="247" y="269"/>
                </a:cubicBezTo>
                <a:cubicBezTo>
                  <a:pt x="249" y="269"/>
                  <a:pt x="251" y="267"/>
                  <a:pt x="251" y="265"/>
                </a:cubicBezTo>
                <a:cubicBezTo>
                  <a:pt x="251" y="265"/>
                  <a:pt x="251" y="265"/>
                  <a:pt x="251" y="265"/>
                </a:cubicBezTo>
                <a:cubicBezTo>
                  <a:pt x="276" y="265"/>
                  <a:pt x="276" y="265"/>
                  <a:pt x="276" y="265"/>
                </a:cubicBezTo>
                <a:cubicBezTo>
                  <a:pt x="276" y="265"/>
                  <a:pt x="276" y="265"/>
                  <a:pt x="276" y="265"/>
                </a:cubicBezTo>
                <a:cubicBezTo>
                  <a:pt x="276" y="267"/>
                  <a:pt x="278" y="269"/>
                  <a:pt x="280" y="269"/>
                </a:cubicBezTo>
                <a:cubicBezTo>
                  <a:pt x="282" y="269"/>
                  <a:pt x="284" y="267"/>
                  <a:pt x="284" y="265"/>
                </a:cubicBezTo>
                <a:cubicBezTo>
                  <a:pt x="284" y="32"/>
                  <a:pt x="284" y="32"/>
                  <a:pt x="284" y="32"/>
                </a:cubicBezTo>
                <a:cubicBezTo>
                  <a:pt x="298" y="35"/>
                  <a:pt x="312" y="38"/>
                  <a:pt x="326" y="41"/>
                </a:cubicBezTo>
                <a:cubicBezTo>
                  <a:pt x="326" y="279"/>
                  <a:pt x="326" y="279"/>
                  <a:pt x="326" y="279"/>
                </a:cubicBezTo>
                <a:cubicBezTo>
                  <a:pt x="342" y="279"/>
                  <a:pt x="342" y="279"/>
                  <a:pt x="342" y="279"/>
                </a:cubicBezTo>
                <a:cubicBezTo>
                  <a:pt x="342" y="303"/>
                  <a:pt x="342" y="303"/>
                  <a:pt x="342" y="303"/>
                </a:cubicBezTo>
                <a:cubicBezTo>
                  <a:pt x="0" y="303"/>
                  <a:pt x="0" y="303"/>
                  <a:pt x="0" y="303"/>
                </a:cubicBezTo>
                <a:cubicBezTo>
                  <a:pt x="0" y="279"/>
                  <a:pt x="0" y="279"/>
                  <a:pt x="0" y="279"/>
                </a:cubicBezTo>
                <a:cubicBezTo>
                  <a:pt x="55" y="279"/>
                  <a:pt x="111" y="279"/>
                  <a:pt x="167" y="279"/>
                </a:cubicBezTo>
                <a:cubicBezTo>
                  <a:pt x="169" y="279"/>
                  <a:pt x="171" y="277"/>
                  <a:pt x="171" y="275"/>
                </a:cubicBezTo>
                <a:cubicBezTo>
                  <a:pt x="171" y="273"/>
                  <a:pt x="169" y="271"/>
                  <a:pt x="167" y="271"/>
                </a:cubicBezTo>
                <a:cubicBezTo>
                  <a:pt x="16" y="271"/>
                  <a:pt x="16" y="271"/>
                  <a:pt x="16" y="271"/>
                </a:cubicBezTo>
                <a:cubicBezTo>
                  <a:pt x="16" y="41"/>
                  <a:pt x="16" y="41"/>
                  <a:pt x="16" y="41"/>
                </a:cubicBezTo>
                <a:close/>
                <a:moveTo>
                  <a:pt x="251" y="27"/>
                </a:moveTo>
                <a:cubicBezTo>
                  <a:pt x="259" y="28"/>
                  <a:pt x="268" y="29"/>
                  <a:pt x="276" y="31"/>
                </a:cubicBezTo>
                <a:cubicBezTo>
                  <a:pt x="276" y="37"/>
                  <a:pt x="276" y="37"/>
                  <a:pt x="276" y="37"/>
                </a:cubicBezTo>
                <a:cubicBezTo>
                  <a:pt x="251" y="37"/>
                  <a:pt x="251" y="37"/>
                  <a:pt x="251" y="37"/>
                </a:cubicBezTo>
                <a:cubicBezTo>
                  <a:pt x="251" y="27"/>
                  <a:pt x="251" y="27"/>
                  <a:pt x="251" y="27"/>
                </a:cubicBezTo>
                <a:close/>
                <a:moveTo>
                  <a:pt x="251" y="45"/>
                </a:moveTo>
                <a:cubicBezTo>
                  <a:pt x="251" y="57"/>
                  <a:pt x="251" y="57"/>
                  <a:pt x="251" y="57"/>
                </a:cubicBezTo>
                <a:cubicBezTo>
                  <a:pt x="276" y="57"/>
                  <a:pt x="276" y="57"/>
                  <a:pt x="276" y="57"/>
                </a:cubicBezTo>
                <a:cubicBezTo>
                  <a:pt x="276" y="45"/>
                  <a:pt x="276" y="45"/>
                  <a:pt x="276" y="45"/>
                </a:cubicBezTo>
                <a:cubicBezTo>
                  <a:pt x="251" y="45"/>
                  <a:pt x="251" y="45"/>
                  <a:pt x="251" y="45"/>
                </a:cubicBezTo>
                <a:close/>
                <a:moveTo>
                  <a:pt x="251" y="65"/>
                </a:moveTo>
                <a:cubicBezTo>
                  <a:pt x="251" y="77"/>
                  <a:pt x="251" y="77"/>
                  <a:pt x="251" y="77"/>
                </a:cubicBezTo>
                <a:cubicBezTo>
                  <a:pt x="276" y="77"/>
                  <a:pt x="276" y="77"/>
                  <a:pt x="276" y="77"/>
                </a:cubicBezTo>
                <a:cubicBezTo>
                  <a:pt x="276" y="65"/>
                  <a:pt x="276" y="65"/>
                  <a:pt x="276" y="65"/>
                </a:cubicBezTo>
                <a:cubicBezTo>
                  <a:pt x="251" y="65"/>
                  <a:pt x="251" y="65"/>
                  <a:pt x="251" y="65"/>
                </a:cubicBezTo>
                <a:close/>
                <a:moveTo>
                  <a:pt x="251" y="85"/>
                </a:moveTo>
                <a:cubicBezTo>
                  <a:pt x="251" y="97"/>
                  <a:pt x="251" y="97"/>
                  <a:pt x="251" y="97"/>
                </a:cubicBezTo>
                <a:cubicBezTo>
                  <a:pt x="276" y="97"/>
                  <a:pt x="276" y="97"/>
                  <a:pt x="276" y="97"/>
                </a:cubicBezTo>
                <a:cubicBezTo>
                  <a:pt x="276" y="85"/>
                  <a:pt x="276" y="85"/>
                  <a:pt x="276" y="85"/>
                </a:cubicBezTo>
                <a:cubicBezTo>
                  <a:pt x="251" y="85"/>
                  <a:pt x="251" y="85"/>
                  <a:pt x="251" y="85"/>
                </a:cubicBezTo>
                <a:close/>
                <a:moveTo>
                  <a:pt x="251" y="105"/>
                </a:moveTo>
                <a:cubicBezTo>
                  <a:pt x="251" y="117"/>
                  <a:pt x="251" y="117"/>
                  <a:pt x="251" y="117"/>
                </a:cubicBezTo>
                <a:cubicBezTo>
                  <a:pt x="276" y="117"/>
                  <a:pt x="276" y="117"/>
                  <a:pt x="276" y="117"/>
                </a:cubicBezTo>
                <a:cubicBezTo>
                  <a:pt x="276" y="105"/>
                  <a:pt x="276" y="105"/>
                  <a:pt x="276" y="105"/>
                </a:cubicBezTo>
                <a:cubicBezTo>
                  <a:pt x="251" y="105"/>
                  <a:pt x="251" y="105"/>
                  <a:pt x="251" y="105"/>
                </a:cubicBezTo>
                <a:close/>
                <a:moveTo>
                  <a:pt x="251" y="125"/>
                </a:moveTo>
                <a:cubicBezTo>
                  <a:pt x="251" y="137"/>
                  <a:pt x="251" y="137"/>
                  <a:pt x="251" y="137"/>
                </a:cubicBezTo>
                <a:cubicBezTo>
                  <a:pt x="276" y="137"/>
                  <a:pt x="276" y="137"/>
                  <a:pt x="276" y="137"/>
                </a:cubicBezTo>
                <a:cubicBezTo>
                  <a:pt x="276" y="125"/>
                  <a:pt x="276" y="125"/>
                  <a:pt x="276" y="125"/>
                </a:cubicBezTo>
                <a:cubicBezTo>
                  <a:pt x="251" y="125"/>
                  <a:pt x="251" y="125"/>
                  <a:pt x="251" y="125"/>
                </a:cubicBezTo>
                <a:close/>
                <a:moveTo>
                  <a:pt x="251" y="145"/>
                </a:moveTo>
                <a:cubicBezTo>
                  <a:pt x="251" y="157"/>
                  <a:pt x="251" y="157"/>
                  <a:pt x="251" y="157"/>
                </a:cubicBezTo>
                <a:cubicBezTo>
                  <a:pt x="276" y="157"/>
                  <a:pt x="276" y="157"/>
                  <a:pt x="276" y="157"/>
                </a:cubicBezTo>
                <a:cubicBezTo>
                  <a:pt x="276" y="145"/>
                  <a:pt x="276" y="145"/>
                  <a:pt x="276" y="145"/>
                </a:cubicBezTo>
                <a:cubicBezTo>
                  <a:pt x="251" y="145"/>
                  <a:pt x="251" y="145"/>
                  <a:pt x="251" y="145"/>
                </a:cubicBezTo>
                <a:close/>
                <a:moveTo>
                  <a:pt x="251" y="165"/>
                </a:moveTo>
                <a:cubicBezTo>
                  <a:pt x="251" y="177"/>
                  <a:pt x="251" y="177"/>
                  <a:pt x="251" y="177"/>
                </a:cubicBezTo>
                <a:cubicBezTo>
                  <a:pt x="276" y="177"/>
                  <a:pt x="276" y="177"/>
                  <a:pt x="276" y="177"/>
                </a:cubicBezTo>
                <a:cubicBezTo>
                  <a:pt x="276" y="165"/>
                  <a:pt x="276" y="165"/>
                  <a:pt x="276" y="165"/>
                </a:cubicBezTo>
                <a:cubicBezTo>
                  <a:pt x="251" y="165"/>
                  <a:pt x="251" y="165"/>
                  <a:pt x="251" y="165"/>
                </a:cubicBezTo>
                <a:close/>
                <a:moveTo>
                  <a:pt x="251" y="185"/>
                </a:moveTo>
                <a:cubicBezTo>
                  <a:pt x="251" y="197"/>
                  <a:pt x="251" y="197"/>
                  <a:pt x="251" y="197"/>
                </a:cubicBezTo>
                <a:cubicBezTo>
                  <a:pt x="276" y="197"/>
                  <a:pt x="276" y="197"/>
                  <a:pt x="276" y="197"/>
                </a:cubicBezTo>
                <a:cubicBezTo>
                  <a:pt x="276" y="185"/>
                  <a:pt x="276" y="185"/>
                  <a:pt x="276" y="185"/>
                </a:cubicBezTo>
                <a:cubicBezTo>
                  <a:pt x="251" y="185"/>
                  <a:pt x="251" y="185"/>
                  <a:pt x="251" y="185"/>
                </a:cubicBezTo>
                <a:close/>
                <a:moveTo>
                  <a:pt x="251" y="205"/>
                </a:moveTo>
                <a:cubicBezTo>
                  <a:pt x="251" y="217"/>
                  <a:pt x="251" y="217"/>
                  <a:pt x="251" y="217"/>
                </a:cubicBezTo>
                <a:cubicBezTo>
                  <a:pt x="276" y="217"/>
                  <a:pt x="276" y="217"/>
                  <a:pt x="276" y="217"/>
                </a:cubicBezTo>
                <a:cubicBezTo>
                  <a:pt x="276" y="205"/>
                  <a:pt x="276" y="205"/>
                  <a:pt x="276" y="205"/>
                </a:cubicBezTo>
                <a:cubicBezTo>
                  <a:pt x="251" y="205"/>
                  <a:pt x="251" y="205"/>
                  <a:pt x="251" y="205"/>
                </a:cubicBezTo>
                <a:close/>
                <a:moveTo>
                  <a:pt x="251" y="225"/>
                </a:moveTo>
                <a:cubicBezTo>
                  <a:pt x="251" y="237"/>
                  <a:pt x="251" y="237"/>
                  <a:pt x="251" y="237"/>
                </a:cubicBezTo>
                <a:cubicBezTo>
                  <a:pt x="276" y="237"/>
                  <a:pt x="276" y="237"/>
                  <a:pt x="276" y="237"/>
                </a:cubicBezTo>
                <a:cubicBezTo>
                  <a:pt x="276" y="225"/>
                  <a:pt x="276" y="225"/>
                  <a:pt x="276" y="225"/>
                </a:cubicBezTo>
                <a:cubicBezTo>
                  <a:pt x="251" y="225"/>
                  <a:pt x="251" y="225"/>
                  <a:pt x="251" y="225"/>
                </a:cubicBezTo>
                <a:close/>
                <a:moveTo>
                  <a:pt x="251" y="245"/>
                </a:moveTo>
                <a:cubicBezTo>
                  <a:pt x="251" y="257"/>
                  <a:pt x="251" y="257"/>
                  <a:pt x="251" y="257"/>
                </a:cubicBezTo>
                <a:cubicBezTo>
                  <a:pt x="276" y="257"/>
                  <a:pt x="276" y="257"/>
                  <a:pt x="276" y="257"/>
                </a:cubicBezTo>
                <a:cubicBezTo>
                  <a:pt x="276" y="245"/>
                  <a:pt x="276" y="245"/>
                  <a:pt x="276" y="245"/>
                </a:cubicBezTo>
                <a:cubicBezTo>
                  <a:pt x="251" y="245"/>
                  <a:pt x="251" y="245"/>
                  <a:pt x="251" y="245"/>
                </a:cubicBezTo>
                <a:close/>
                <a:moveTo>
                  <a:pt x="243" y="4"/>
                </a:moveTo>
                <a:cubicBezTo>
                  <a:pt x="243" y="2"/>
                  <a:pt x="245" y="0"/>
                  <a:pt x="247" y="0"/>
                </a:cubicBezTo>
                <a:cubicBezTo>
                  <a:pt x="249" y="0"/>
                  <a:pt x="251" y="2"/>
                  <a:pt x="251" y="4"/>
                </a:cubicBezTo>
                <a:cubicBezTo>
                  <a:pt x="251" y="16"/>
                  <a:pt x="251" y="16"/>
                  <a:pt x="251" y="16"/>
                </a:cubicBezTo>
                <a:cubicBezTo>
                  <a:pt x="276" y="16"/>
                  <a:pt x="276" y="16"/>
                  <a:pt x="276" y="16"/>
                </a:cubicBezTo>
                <a:cubicBezTo>
                  <a:pt x="276" y="4"/>
                  <a:pt x="276" y="4"/>
                  <a:pt x="276" y="4"/>
                </a:cubicBezTo>
                <a:cubicBezTo>
                  <a:pt x="276" y="2"/>
                  <a:pt x="278" y="0"/>
                  <a:pt x="280" y="0"/>
                </a:cubicBezTo>
                <a:cubicBezTo>
                  <a:pt x="282" y="0"/>
                  <a:pt x="284" y="2"/>
                  <a:pt x="284" y="4"/>
                </a:cubicBezTo>
                <a:cubicBezTo>
                  <a:pt x="284" y="30"/>
                  <a:pt x="284" y="30"/>
                  <a:pt x="284" y="30"/>
                </a:cubicBezTo>
                <a:cubicBezTo>
                  <a:pt x="276" y="28"/>
                  <a:pt x="276" y="28"/>
                  <a:pt x="276" y="28"/>
                </a:cubicBezTo>
                <a:cubicBezTo>
                  <a:pt x="276" y="28"/>
                  <a:pt x="276" y="28"/>
                  <a:pt x="276" y="28"/>
                </a:cubicBezTo>
                <a:cubicBezTo>
                  <a:pt x="276" y="24"/>
                  <a:pt x="276" y="24"/>
                  <a:pt x="276" y="24"/>
                </a:cubicBezTo>
                <a:cubicBezTo>
                  <a:pt x="251" y="24"/>
                  <a:pt x="251" y="24"/>
                  <a:pt x="251" y="24"/>
                </a:cubicBezTo>
                <a:cubicBezTo>
                  <a:pt x="243" y="23"/>
                  <a:pt x="243" y="23"/>
                  <a:pt x="243" y="23"/>
                </a:cubicBezTo>
                <a:cubicBezTo>
                  <a:pt x="243" y="4"/>
                  <a:pt x="243" y="4"/>
                  <a:pt x="243" y="4"/>
                </a:cubicBez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82" name="CuadroTexto 81"/>
          <p:cNvSpPr txBox="1"/>
          <p:nvPr/>
        </p:nvSpPr>
        <p:spPr>
          <a:xfrm>
            <a:off x="8198917" y="5775113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b="1" dirty="0" smtClean="0">
                <a:solidFill>
                  <a:schemeClr val="accent1">
                    <a:lumMod val="50000"/>
                  </a:schemeClr>
                </a:solidFill>
              </a:rPr>
              <a:t>+</a:t>
            </a:r>
            <a:endParaRPr lang="es-MX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83" name="Freeform 27"/>
          <p:cNvSpPr>
            <a:spLocks noChangeAspect="1" noEditPoints="1"/>
          </p:cNvSpPr>
          <p:nvPr/>
        </p:nvSpPr>
        <p:spPr bwMode="auto">
          <a:xfrm flipH="1">
            <a:off x="9631152" y="5878771"/>
            <a:ext cx="355445" cy="180000"/>
          </a:xfrm>
          <a:custGeom>
            <a:avLst/>
            <a:gdLst>
              <a:gd name="T0" fmla="*/ 8 w 72"/>
              <a:gd name="T1" fmla="*/ 4 h 30"/>
              <a:gd name="T2" fmla="*/ 2 w 72"/>
              <a:gd name="T3" fmla="*/ 13 h 30"/>
              <a:gd name="T4" fmla="*/ 1 w 72"/>
              <a:gd name="T5" fmla="*/ 20 h 30"/>
              <a:gd name="T6" fmla="*/ 1 w 72"/>
              <a:gd name="T7" fmla="*/ 21 h 30"/>
              <a:gd name="T8" fmla="*/ 0 w 72"/>
              <a:gd name="T9" fmla="*/ 24 h 30"/>
              <a:gd name="T10" fmla="*/ 3 w 72"/>
              <a:gd name="T11" fmla="*/ 26 h 30"/>
              <a:gd name="T12" fmla="*/ 10 w 72"/>
              <a:gd name="T13" fmla="*/ 19 h 30"/>
              <a:gd name="T14" fmla="*/ 18 w 72"/>
              <a:gd name="T15" fmla="*/ 26 h 30"/>
              <a:gd name="T16" fmla="*/ 39 w 72"/>
              <a:gd name="T17" fmla="*/ 25 h 30"/>
              <a:gd name="T18" fmla="*/ 18 w 72"/>
              <a:gd name="T19" fmla="*/ 21 h 30"/>
              <a:gd name="T20" fmla="*/ 60 w 72"/>
              <a:gd name="T21" fmla="*/ 21 h 30"/>
              <a:gd name="T22" fmla="*/ 65 w 72"/>
              <a:gd name="T23" fmla="*/ 26 h 30"/>
              <a:gd name="T24" fmla="*/ 62 w 72"/>
              <a:gd name="T25" fmla="*/ 25 h 30"/>
              <a:gd name="T26" fmla="*/ 56 w 72"/>
              <a:gd name="T27" fmla="*/ 22 h 30"/>
              <a:gd name="T28" fmla="*/ 56 w 72"/>
              <a:gd name="T29" fmla="*/ 28 h 30"/>
              <a:gd name="T30" fmla="*/ 56 w 72"/>
              <a:gd name="T31" fmla="*/ 22 h 30"/>
              <a:gd name="T32" fmla="*/ 61 w 72"/>
              <a:gd name="T33" fmla="*/ 25 h 30"/>
              <a:gd name="T34" fmla="*/ 51 w 72"/>
              <a:gd name="T35" fmla="*/ 25 h 30"/>
              <a:gd name="T36" fmla="*/ 10 w 72"/>
              <a:gd name="T37" fmla="*/ 22 h 30"/>
              <a:gd name="T38" fmla="*/ 10 w 72"/>
              <a:gd name="T39" fmla="*/ 28 h 30"/>
              <a:gd name="T40" fmla="*/ 10 w 72"/>
              <a:gd name="T41" fmla="*/ 22 h 30"/>
              <a:gd name="T42" fmla="*/ 15 w 72"/>
              <a:gd name="T43" fmla="*/ 25 h 30"/>
              <a:gd name="T44" fmla="*/ 5 w 72"/>
              <a:gd name="T45" fmla="*/ 25 h 30"/>
              <a:gd name="T46" fmla="*/ 13 w 72"/>
              <a:gd name="T47" fmla="*/ 6 h 30"/>
              <a:gd name="T48" fmla="*/ 6 w 72"/>
              <a:gd name="T49" fmla="*/ 6 h 30"/>
              <a:gd name="T50" fmla="*/ 4 w 72"/>
              <a:gd name="T51" fmla="*/ 12 h 30"/>
              <a:gd name="T52" fmla="*/ 14 w 72"/>
              <a:gd name="T53" fmla="*/ 11 h 30"/>
              <a:gd name="T54" fmla="*/ 13 w 72"/>
              <a:gd name="T55" fmla="*/ 6 h 30"/>
              <a:gd name="T56" fmla="*/ 42 w 72"/>
              <a:gd name="T57" fmla="*/ 25 h 30"/>
              <a:gd name="T58" fmla="*/ 48 w 72"/>
              <a:gd name="T59" fmla="*/ 25 h 30"/>
              <a:gd name="T60" fmla="*/ 45 w 72"/>
              <a:gd name="T61" fmla="*/ 20 h 30"/>
              <a:gd name="T62" fmla="*/ 45 w 72"/>
              <a:gd name="T63" fmla="*/ 30 h 30"/>
              <a:gd name="T64" fmla="*/ 45 w 72"/>
              <a:gd name="T65" fmla="*/ 20 h 30"/>
              <a:gd name="T66" fmla="*/ 66 w 72"/>
              <a:gd name="T67" fmla="*/ 19 h 30"/>
              <a:gd name="T68" fmla="*/ 25 w 72"/>
              <a:gd name="T69" fmla="*/ 0 h 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</a:cxnLst>
            <a:rect l="0" t="0" r="r" b="b"/>
            <a:pathLst>
              <a:path w="72" h="30">
                <a:moveTo>
                  <a:pt x="18" y="4"/>
                </a:moveTo>
                <a:cubicBezTo>
                  <a:pt x="8" y="4"/>
                  <a:pt x="8" y="4"/>
                  <a:pt x="8" y="4"/>
                </a:cubicBezTo>
                <a:cubicBezTo>
                  <a:pt x="7" y="4"/>
                  <a:pt x="6" y="5"/>
                  <a:pt x="5" y="6"/>
                </a:cubicBezTo>
                <a:cubicBezTo>
                  <a:pt x="2" y="13"/>
                  <a:pt x="2" y="13"/>
                  <a:pt x="2" y="13"/>
                </a:cubicBezTo>
                <a:cubicBezTo>
                  <a:pt x="1" y="14"/>
                  <a:pt x="1" y="15"/>
                  <a:pt x="1" y="16"/>
                </a:cubicBezTo>
                <a:cubicBezTo>
                  <a:pt x="1" y="20"/>
                  <a:pt x="1" y="20"/>
                  <a:pt x="1" y="20"/>
                </a:cubicBezTo>
                <a:cubicBezTo>
                  <a:pt x="1" y="20"/>
                  <a:pt x="1" y="20"/>
                  <a:pt x="1" y="21"/>
                </a:cubicBezTo>
                <a:cubicBezTo>
                  <a:pt x="1" y="21"/>
                  <a:pt x="1" y="21"/>
                  <a:pt x="1" y="21"/>
                </a:cubicBezTo>
                <a:cubicBezTo>
                  <a:pt x="0" y="21"/>
                  <a:pt x="0" y="21"/>
                  <a:pt x="0" y="21"/>
                </a:cubicBezTo>
                <a:cubicBezTo>
                  <a:pt x="0" y="24"/>
                  <a:pt x="0" y="24"/>
                  <a:pt x="0" y="24"/>
                </a:cubicBezTo>
                <a:cubicBezTo>
                  <a:pt x="0" y="25"/>
                  <a:pt x="1" y="26"/>
                  <a:pt x="2" y="26"/>
                </a:cubicBezTo>
                <a:cubicBezTo>
                  <a:pt x="3" y="26"/>
                  <a:pt x="3" y="26"/>
                  <a:pt x="3" y="26"/>
                </a:cubicBezTo>
                <a:cubicBezTo>
                  <a:pt x="4" y="26"/>
                  <a:pt x="4" y="26"/>
                  <a:pt x="4" y="26"/>
                </a:cubicBezTo>
                <a:cubicBezTo>
                  <a:pt x="4" y="22"/>
                  <a:pt x="7" y="19"/>
                  <a:pt x="10" y="19"/>
                </a:cubicBezTo>
                <a:cubicBezTo>
                  <a:pt x="14" y="19"/>
                  <a:pt x="17" y="22"/>
                  <a:pt x="16" y="26"/>
                </a:cubicBezTo>
                <a:cubicBezTo>
                  <a:pt x="18" y="26"/>
                  <a:pt x="18" y="26"/>
                  <a:pt x="18" y="26"/>
                </a:cubicBezTo>
                <a:cubicBezTo>
                  <a:pt x="39" y="26"/>
                  <a:pt x="39" y="26"/>
                  <a:pt x="39" y="26"/>
                </a:cubicBezTo>
                <a:cubicBezTo>
                  <a:pt x="39" y="26"/>
                  <a:pt x="39" y="26"/>
                  <a:pt x="39" y="25"/>
                </a:cubicBezTo>
                <a:cubicBezTo>
                  <a:pt x="39" y="24"/>
                  <a:pt x="39" y="22"/>
                  <a:pt x="40" y="21"/>
                </a:cubicBezTo>
                <a:cubicBezTo>
                  <a:pt x="18" y="21"/>
                  <a:pt x="18" y="21"/>
                  <a:pt x="18" y="21"/>
                </a:cubicBezTo>
                <a:cubicBezTo>
                  <a:pt x="18" y="4"/>
                  <a:pt x="18" y="4"/>
                  <a:pt x="18" y="4"/>
                </a:cubicBezTo>
                <a:close/>
                <a:moveTo>
                  <a:pt x="60" y="21"/>
                </a:moveTo>
                <a:cubicBezTo>
                  <a:pt x="65" y="21"/>
                  <a:pt x="65" y="21"/>
                  <a:pt x="65" y="21"/>
                </a:cubicBezTo>
                <a:cubicBezTo>
                  <a:pt x="65" y="26"/>
                  <a:pt x="65" y="26"/>
                  <a:pt x="65" y="26"/>
                </a:cubicBezTo>
                <a:cubicBezTo>
                  <a:pt x="62" y="26"/>
                  <a:pt x="62" y="26"/>
                  <a:pt x="62" y="26"/>
                </a:cubicBezTo>
                <a:cubicBezTo>
                  <a:pt x="62" y="26"/>
                  <a:pt x="62" y="26"/>
                  <a:pt x="62" y="25"/>
                </a:cubicBezTo>
                <a:cubicBezTo>
                  <a:pt x="62" y="24"/>
                  <a:pt x="61" y="22"/>
                  <a:pt x="60" y="21"/>
                </a:cubicBezTo>
                <a:close/>
                <a:moveTo>
                  <a:pt x="56" y="22"/>
                </a:moveTo>
                <a:cubicBezTo>
                  <a:pt x="54" y="22"/>
                  <a:pt x="53" y="24"/>
                  <a:pt x="53" y="25"/>
                </a:cubicBezTo>
                <a:cubicBezTo>
                  <a:pt x="53" y="27"/>
                  <a:pt x="54" y="28"/>
                  <a:pt x="56" y="28"/>
                </a:cubicBezTo>
                <a:cubicBezTo>
                  <a:pt x="57" y="28"/>
                  <a:pt x="59" y="27"/>
                  <a:pt x="59" y="25"/>
                </a:cubicBezTo>
                <a:cubicBezTo>
                  <a:pt x="59" y="24"/>
                  <a:pt x="57" y="22"/>
                  <a:pt x="56" y="22"/>
                </a:cubicBezTo>
                <a:close/>
                <a:moveTo>
                  <a:pt x="56" y="20"/>
                </a:moveTo>
                <a:cubicBezTo>
                  <a:pt x="59" y="20"/>
                  <a:pt x="61" y="23"/>
                  <a:pt x="61" y="25"/>
                </a:cubicBezTo>
                <a:cubicBezTo>
                  <a:pt x="61" y="28"/>
                  <a:pt x="59" y="30"/>
                  <a:pt x="56" y="30"/>
                </a:cubicBezTo>
                <a:cubicBezTo>
                  <a:pt x="53" y="30"/>
                  <a:pt x="51" y="28"/>
                  <a:pt x="51" y="25"/>
                </a:cubicBezTo>
                <a:cubicBezTo>
                  <a:pt x="51" y="23"/>
                  <a:pt x="53" y="20"/>
                  <a:pt x="56" y="20"/>
                </a:cubicBezTo>
                <a:close/>
                <a:moveTo>
                  <a:pt x="10" y="22"/>
                </a:moveTo>
                <a:cubicBezTo>
                  <a:pt x="9" y="22"/>
                  <a:pt x="7" y="24"/>
                  <a:pt x="7" y="25"/>
                </a:cubicBezTo>
                <a:cubicBezTo>
                  <a:pt x="7" y="27"/>
                  <a:pt x="9" y="28"/>
                  <a:pt x="10" y="28"/>
                </a:cubicBezTo>
                <a:cubicBezTo>
                  <a:pt x="12" y="28"/>
                  <a:pt x="13" y="27"/>
                  <a:pt x="13" y="25"/>
                </a:cubicBezTo>
                <a:cubicBezTo>
                  <a:pt x="13" y="24"/>
                  <a:pt x="12" y="22"/>
                  <a:pt x="10" y="22"/>
                </a:cubicBezTo>
                <a:close/>
                <a:moveTo>
                  <a:pt x="10" y="20"/>
                </a:moveTo>
                <a:cubicBezTo>
                  <a:pt x="13" y="20"/>
                  <a:pt x="15" y="23"/>
                  <a:pt x="15" y="25"/>
                </a:cubicBezTo>
                <a:cubicBezTo>
                  <a:pt x="15" y="28"/>
                  <a:pt x="13" y="30"/>
                  <a:pt x="10" y="30"/>
                </a:cubicBezTo>
                <a:cubicBezTo>
                  <a:pt x="8" y="30"/>
                  <a:pt x="5" y="28"/>
                  <a:pt x="5" y="25"/>
                </a:cubicBezTo>
                <a:cubicBezTo>
                  <a:pt x="5" y="23"/>
                  <a:pt x="8" y="20"/>
                  <a:pt x="10" y="20"/>
                </a:cubicBezTo>
                <a:close/>
                <a:moveTo>
                  <a:pt x="13" y="6"/>
                </a:moveTo>
                <a:cubicBezTo>
                  <a:pt x="7" y="6"/>
                  <a:pt x="7" y="6"/>
                  <a:pt x="7" y="6"/>
                </a:cubicBezTo>
                <a:cubicBezTo>
                  <a:pt x="7" y="6"/>
                  <a:pt x="6" y="6"/>
                  <a:pt x="6" y="6"/>
                </a:cubicBezTo>
                <a:cubicBezTo>
                  <a:pt x="4" y="12"/>
                  <a:pt x="4" y="12"/>
                  <a:pt x="4" y="12"/>
                </a:cubicBezTo>
                <a:cubicBezTo>
                  <a:pt x="4" y="12"/>
                  <a:pt x="4" y="12"/>
                  <a:pt x="4" y="12"/>
                </a:cubicBezTo>
                <a:cubicBezTo>
                  <a:pt x="13" y="12"/>
                  <a:pt x="13" y="12"/>
                  <a:pt x="13" y="12"/>
                </a:cubicBezTo>
                <a:cubicBezTo>
                  <a:pt x="13" y="12"/>
                  <a:pt x="14" y="12"/>
                  <a:pt x="14" y="11"/>
                </a:cubicBezTo>
                <a:cubicBezTo>
                  <a:pt x="14" y="6"/>
                  <a:pt x="14" y="6"/>
                  <a:pt x="14" y="6"/>
                </a:cubicBezTo>
                <a:cubicBezTo>
                  <a:pt x="14" y="6"/>
                  <a:pt x="14" y="6"/>
                  <a:pt x="13" y="6"/>
                </a:cubicBezTo>
                <a:close/>
                <a:moveTo>
                  <a:pt x="45" y="22"/>
                </a:moveTo>
                <a:cubicBezTo>
                  <a:pt x="43" y="22"/>
                  <a:pt x="42" y="24"/>
                  <a:pt x="42" y="25"/>
                </a:cubicBezTo>
                <a:cubicBezTo>
                  <a:pt x="42" y="27"/>
                  <a:pt x="43" y="28"/>
                  <a:pt x="45" y="28"/>
                </a:cubicBezTo>
                <a:cubicBezTo>
                  <a:pt x="47" y="28"/>
                  <a:pt x="48" y="27"/>
                  <a:pt x="48" y="25"/>
                </a:cubicBezTo>
                <a:cubicBezTo>
                  <a:pt x="48" y="24"/>
                  <a:pt x="47" y="22"/>
                  <a:pt x="45" y="22"/>
                </a:cubicBezTo>
                <a:close/>
                <a:moveTo>
                  <a:pt x="45" y="20"/>
                </a:moveTo>
                <a:cubicBezTo>
                  <a:pt x="48" y="20"/>
                  <a:pt x="50" y="23"/>
                  <a:pt x="50" y="25"/>
                </a:cubicBezTo>
                <a:cubicBezTo>
                  <a:pt x="50" y="28"/>
                  <a:pt x="48" y="30"/>
                  <a:pt x="45" y="30"/>
                </a:cubicBezTo>
                <a:cubicBezTo>
                  <a:pt x="42" y="30"/>
                  <a:pt x="40" y="28"/>
                  <a:pt x="40" y="25"/>
                </a:cubicBezTo>
                <a:cubicBezTo>
                  <a:pt x="40" y="23"/>
                  <a:pt x="42" y="20"/>
                  <a:pt x="45" y="20"/>
                </a:cubicBezTo>
                <a:close/>
                <a:moveTo>
                  <a:pt x="66" y="0"/>
                </a:moveTo>
                <a:cubicBezTo>
                  <a:pt x="72" y="0"/>
                  <a:pt x="72" y="19"/>
                  <a:pt x="66" y="19"/>
                </a:cubicBezTo>
                <a:cubicBezTo>
                  <a:pt x="55" y="19"/>
                  <a:pt x="35" y="19"/>
                  <a:pt x="24" y="19"/>
                </a:cubicBezTo>
                <a:cubicBezTo>
                  <a:pt x="18" y="19"/>
                  <a:pt x="18" y="0"/>
                  <a:pt x="25" y="0"/>
                </a:cubicBezTo>
                <a:cubicBezTo>
                  <a:pt x="35" y="0"/>
                  <a:pt x="55" y="0"/>
                  <a:pt x="66" y="0"/>
                </a:cubicBez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84" name="CuadroTexto 83"/>
          <p:cNvSpPr txBox="1"/>
          <p:nvPr/>
        </p:nvSpPr>
        <p:spPr>
          <a:xfrm>
            <a:off x="9140564" y="5765499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b="1" dirty="0" smtClean="0">
                <a:solidFill>
                  <a:schemeClr val="accent1">
                    <a:lumMod val="50000"/>
                  </a:schemeClr>
                </a:solidFill>
              </a:rPr>
              <a:t>+</a:t>
            </a:r>
            <a:endParaRPr lang="es-MX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85" name="Freeform 25"/>
          <p:cNvSpPr>
            <a:spLocks/>
          </p:cNvSpPr>
          <p:nvPr/>
        </p:nvSpPr>
        <p:spPr bwMode="auto">
          <a:xfrm>
            <a:off x="3606289" y="2096044"/>
            <a:ext cx="551033" cy="373915"/>
          </a:xfrm>
          <a:custGeom>
            <a:avLst/>
            <a:gdLst>
              <a:gd name="T0" fmla="*/ 52 w 74"/>
              <a:gd name="T1" fmla="*/ 27 h 50"/>
              <a:gd name="T2" fmla="*/ 41 w 74"/>
              <a:gd name="T3" fmla="*/ 23 h 50"/>
              <a:gd name="T4" fmla="*/ 41 w 74"/>
              <a:gd name="T5" fmla="*/ 14 h 50"/>
              <a:gd name="T6" fmla="*/ 58 w 74"/>
              <a:gd name="T7" fmla="*/ 14 h 50"/>
              <a:gd name="T8" fmla="*/ 62 w 74"/>
              <a:gd name="T9" fmla="*/ 10 h 50"/>
              <a:gd name="T10" fmla="*/ 58 w 74"/>
              <a:gd name="T11" fmla="*/ 6 h 50"/>
              <a:gd name="T12" fmla="*/ 43 w 74"/>
              <a:gd name="T13" fmla="*/ 6 h 50"/>
              <a:gd name="T14" fmla="*/ 40 w 74"/>
              <a:gd name="T15" fmla="*/ 3 h 50"/>
              <a:gd name="T16" fmla="*/ 39 w 74"/>
              <a:gd name="T17" fmla="*/ 3 h 50"/>
              <a:gd name="T18" fmla="*/ 39 w 74"/>
              <a:gd name="T19" fmla="*/ 0 h 50"/>
              <a:gd name="T20" fmla="*/ 34 w 74"/>
              <a:gd name="T21" fmla="*/ 0 h 50"/>
              <a:gd name="T22" fmla="*/ 34 w 74"/>
              <a:gd name="T23" fmla="*/ 3 h 50"/>
              <a:gd name="T24" fmla="*/ 33 w 74"/>
              <a:gd name="T25" fmla="*/ 3 h 50"/>
              <a:gd name="T26" fmla="*/ 30 w 74"/>
              <a:gd name="T27" fmla="*/ 6 h 50"/>
              <a:gd name="T28" fmla="*/ 17 w 74"/>
              <a:gd name="T29" fmla="*/ 6 h 50"/>
              <a:gd name="T30" fmla="*/ 12 w 74"/>
              <a:gd name="T31" fmla="*/ 10 h 50"/>
              <a:gd name="T32" fmla="*/ 17 w 74"/>
              <a:gd name="T33" fmla="*/ 14 h 50"/>
              <a:gd name="T34" fmla="*/ 32 w 74"/>
              <a:gd name="T35" fmla="*/ 14 h 50"/>
              <a:gd name="T36" fmla="*/ 32 w 74"/>
              <a:gd name="T37" fmla="*/ 23 h 50"/>
              <a:gd name="T38" fmla="*/ 22 w 74"/>
              <a:gd name="T39" fmla="*/ 27 h 50"/>
              <a:gd name="T40" fmla="*/ 0 w 74"/>
              <a:gd name="T41" fmla="*/ 27 h 50"/>
              <a:gd name="T42" fmla="*/ 0 w 74"/>
              <a:gd name="T43" fmla="*/ 45 h 50"/>
              <a:gd name="T44" fmla="*/ 22 w 74"/>
              <a:gd name="T45" fmla="*/ 45 h 50"/>
              <a:gd name="T46" fmla="*/ 37 w 74"/>
              <a:gd name="T47" fmla="*/ 50 h 50"/>
              <a:gd name="T48" fmla="*/ 52 w 74"/>
              <a:gd name="T49" fmla="*/ 45 h 50"/>
              <a:gd name="T50" fmla="*/ 74 w 74"/>
              <a:gd name="T51" fmla="*/ 45 h 50"/>
              <a:gd name="T52" fmla="*/ 74 w 74"/>
              <a:gd name="T53" fmla="*/ 27 h 50"/>
              <a:gd name="T54" fmla="*/ 52 w 74"/>
              <a:gd name="T55" fmla="*/ 27 h 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74" h="50">
                <a:moveTo>
                  <a:pt x="52" y="27"/>
                </a:moveTo>
                <a:cubicBezTo>
                  <a:pt x="49" y="25"/>
                  <a:pt x="45" y="24"/>
                  <a:pt x="41" y="23"/>
                </a:cubicBezTo>
                <a:cubicBezTo>
                  <a:pt x="41" y="14"/>
                  <a:pt x="41" y="14"/>
                  <a:pt x="41" y="14"/>
                </a:cubicBezTo>
                <a:cubicBezTo>
                  <a:pt x="58" y="14"/>
                  <a:pt x="58" y="14"/>
                  <a:pt x="58" y="14"/>
                </a:cubicBezTo>
                <a:cubicBezTo>
                  <a:pt x="61" y="14"/>
                  <a:pt x="62" y="12"/>
                  <a:pt x="62" y="10"/>
                </a:cubicBezTo>
                <a:cubicBezTo>
                  <a:pt x="62" y="7"/>
                  <a:pt x="61" y="6"/>
                  <a:pt x="58" y="6"/>
                </a:cubicBezTo>
                <a:cubicBezTo>
                  <a:pt x="43" y="6"/>
                  <a:pt x="43" y="6"/>
                  <a:pt x="43" y="6"/>
                </a:cubicBezTo>
                <a:cubicBezTo>
                  <a:pt x="43" y="4"/>
                  <a:pt x="42" y="3"/>
                  <a:pt x="40" y="3"/>
                </a:cubicBezTo>
                <a:cubicBezTo>
                  <a:pt x="39" y="3"/>
                  <a:pt x="39" y="3"/>
                  <a:pt x="39" y="3"/>
                </a:cubicBezTo>
                <a:cubicBezTo>
                  <a:pt x="39" y="0"/>
                  <a:pt x="39" y="0"/>
                  <a:pt x="39" y="0"/>
                </a:cubicBezTo>
                <a:cubicBezTo>
                  <a:pt x="34" y="0"/>
                  <a:pt x="34" y="0"/>
                  <a:pt x="34" y="0"/>
                </a:cubicBezTo>
                <a:cubicBezTo>
                  <a:pt x="34" y="3"/>
                  <a:pt x="34" y="3"/>
                  <a:pt x="34" y="3"/>
                </a:cubicBezTo>
                <a:cubicBezTo>
                  <a:pt x="33" y="3"/>
                  <a:pt x="33" y="3"/>
                  <a:pt x="33" y="3"/>
                </a:cubicBezTo>
                <a:cubicBezTo>
                  <a:pt x="31" y="3"/>
                  <a:pt x="30" y="4"/>
                  <a:pt x="30" y="6"/>
                </a:cubicBezTo>
                <a:cubicBezTo>
                  <a:pt x="17" y="6"/>
                  <a:pt x="17" y="6"/>
                  <a:pt x="17" y="6"/>
                </a:cubicBezTo>
                <a:cubicBezTo>
                  <a:pt x="14" y="6"/>
                  <a:pt x="12" y="7"/>
                  <a:pt x="12" y="10"/>
                </a:cubicBezTo>
                <a:cubicBezTo>
                  <a:pt x="12" y="12"/>
                  <a:pt x="14" y="14"/>
                  <a:pt x="17" y="14"/>
                </a:cubicBezTo>
                <a:cubicBezTo>
                  <a:pt x="32" y="14"/>
                  <a:pt x="32" y="14"/>
                  <a:pt x="32" y="14"/>
                </a:cubicBezTo>
                <a:cubicBezTo>
                  <a:pt x="32" y="23"/>
                  <a:pt x="32" y="23"/>
                  <a:pt x="32" y="23"/>
                </a:cubicBezTo>
                <a:cubicBezTo>
                  <a:pt x="28" y="24"/>
                  <a:pt x="25" y="25"/>
                  <a:pt x="22" y="27"/>
                </a:cubicBezTo>
                <a:cubicBezTo>
                  <a:pt x="0" y="27"/>
                  <a:pt x="0" y="27"/>
                  <a:pt x="0" y="27"/>
                </a:cubicBezTo>
                <a:cubicBezTo>
                  <a:pt x="0" y="45"/>
                  <a:pt x="0" y="45"/>
                  <a:pt x="0" y="45"/>
                </a:cubicBezTo>
                <a:cubicBezTo>
                  <a:pt x="22" y="45"/>
                  <a:pt x="22" y="45"/>
                  <a:pt x="22" y="45"/>
                </a:cubicBezTo>
                <a:cubicBezTo>
                  <a:pt x="26" y="48"/>
                  <a:pt x="31" y="50"/>
                  <a:pt x="37" y="50"/>
                </a:cubicBezTo>
                <a:cubicBezTo>
                  <a:pt x="43" y="50"/>
                  <a:pt x="49" y="48"/>
                  <a:pt x="52" y="45"/>
                </a:cubicBezTo>
                <a:cubicBezTo>
                  <a:pt x="74" y="45"/>
                  <a:pt x="74" y="45"/>
                  <a:pt x="74" y="45"/>
                </a:cubicBezTo>
                <a:cubicBezTo>
                  <a:pt x="74" y="27"/>
                  <a:pt x="74" y="27"/>
                  <a:pt x="74" y="27"/>
                </a:cubicBezTo>
                <a:lnTo>
                  <a:pt x="52" y="27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86" name="Freeform 27"/>
          <p:cNvSpPr>
            <a:spLocks noChangeAspect="1" noEditPoints="1"/>
          </p:cNvSpPr>
          <p:nvPr/>
        </p:nvSpPr>
        <p:spPr bwMode="auto">
          <a:xfrm>
            <a:off x="3499736" y="3152054"/>
            <a:ext cx="697846" cy="252000"/>
          </a:xfrm>
          <a:custGeom>
            <a:avLst/>
            <a:gdLst>
              <a:gd name="T0" fmla="*/ 112 w 133"/>
              <a:gd name="T1" fmla="*/ 10 h 48"/>
              <a:gd name="T2" fmla="*/ 113 w 133"/>
              <a:gd name="T3" fmla="*/ 19 h 48"/>
              <a:gd name="T4" fmla="*/ 128 w 133"/>
              <a:gd name="T5" fmla="*/ 18 h 48"/>
              <a:gd name="T6" fmla="*/ 123 w 133"/>
              <a:gd name="T7" fmla="*/ 9 h 48"/>
              <a:gd name="T8" fmla="*/ 117 w 133"/>
              <a:gd name="T9" fmla="*/ 32 h 48"/>
              <a:gd name="T10" fmla="*/ 117 w 133"/>
              <a:gd name="T11" fmla="*/ 48 h 48"/>
              <a:gd name="T12" fmla="*/ 117 w 133"/>
              <a:gd name="T13" fmla="*/ 32 h 48"/>
              <a:gd name="T14" fmla="*/ 112 w 133"/>
              <a:gd name="T15" fmla="*/ 40 h 48"/>
              <a:gd name="T16" fmla="*/ 122 w 133"/>
              <a:gd name="T17" fmla="*/ 40 h 48"/>
              <a:gd name="T18" fmla="*/ 72 w 133"/>
              <a:gd name="T19" fmla="*/ 32 h 48"/>
              <a:gd name="T20" fmla="*/ 72 w 133"/>
              <a:gd name="T21" fmla="*/ 48 h 48"/>
              <a:gd name="T22" fmla="*/ 72 w 133"/>
              <a:gd name="T23" fmla="*/ 32 h 48"/>
              <a:gd name="T24" fmla="*/ 68 w 133"/>
              <a:gd name="T25" fmla="*/ 40 h 48"/>
              <a:gd name="T26" fmla="*/ 77 w 133"/>
              <a:gd name="T27" fmla="*/ 40 h 48"/>
              <a:gd name="T28" fmla="*/ 65 w 133"/>
              <a:gd name="T29" fmla="*/ 33 h 48"/>
              <a:gd name="T30" fmla="*/ 63 w 133"/>
              <a:gd name="T31" fmla="*/ 41 h 48"/>
              <a:gd name="T32" fmla="*/ 58 w 133"/>
              <a:gd name="T33" fmla="*/ 33 h 48"/>
              <a:gd name="T34" fmla="*/ 105 w 133"/>
              <a:gd name="T35" fmla="*/ 6 h 48"/>
              <a:gd name="T36" fmla="*/ 80 w 133"/>
              <a:gd name="T37" fmla="*/ 33 h 48"/>
              <a:gd name="T38" fmla="*/ 82 w 133"/>
              <a:gd name="T39" fmla="*/ 41 h 48"/>
              <a:gd name="T40" fmla="*/ 108 w 133"/>
              <a:gd name="T41" fmla="*/ 41 h 48"/>
              <a:gd name="T42" fmla="*/ 127 w 133"/>
              <a:gd name="T43" fmla="*/ 41 h 48"/>
              <a:gd name="T44" fmla="*/ 131 w 133"/>
              <a:gd name="T45" fmla="*/ 41 h 48"/>
              <a:gd name="T46" fmla="*/ 133 w 133"/>
              <a:gd name="T47" fmla="*/ 34 h 48"/>
              <a:gd name="T48" fmla="*/ 132 w 133"/>
              <a:gd name="T49" fmla="*/ 32 h 48"/>
              <a:gd name="T50" fmla="*/ 132 w 133"/>
              <a:gd name="T51" fmla="*/ 25 h 48"/>
              <a:gd name="T52" fmla="*/ 125 w 133"/>
              <a:gd name="T53" fmla="*/ 9 h 48"/>
              <a:gd name="T54" fmla="*/ 105 w 133"/>
              <a:gd name="T55" fmla="*/ 6 h 48"/>
              <a:gd name="T56" fmla="*/ 18 w 133"/>
              <a:gd name="T57" fmla="*/ 40 h 48"/>
              <a:gd name="T58" fmla="*/ 28 w 133"/>
              <a:gd name="T59" fmla="*/ 40 h 48"/>
              <a:gd name="T60" fmla="*/ 23 w 133"/>
              <a:gd name="T61" fmla="*/ 32 h 48"/>
              <a:gd name="T62" fmla="*/ 23 w 133"/>
              <a:gd name="T63" fmla="*/ 48 h 48"/>
              <a:gd name="T64" fmla="*/ 23 w 133"/>
              <a:gd name="T65" fmla="*/ 32 h 48"/>
              <a:gd name="T66" fmla="*/ 35 w 133"/>
              <a:gd name="T67" fmla="*/ 40 h 48"/>
              <a:gd name="T68" fmla="*/ 45 w 133"/>
              <a:gd name="T69" fmla="*/ 40 h 48"/>
              <a:gd name="T70" fmla="*/ 40 w 133"/>
              <a:gd name="T71" fmla="*/ 32 h 48"/>
              <a:gd name="T72" fmla="*/ 40 w 133"/>
              <a:gd name="T73" fmla="*/ 48 h 48"/>
              <a:gd name="T74" fmla="*/ 40 w 133"/>
              <a:gd name="T75" fmla="*/ 32 h 48"/>
              <a:gd name="T76" fmla="*/ 50 w 133"/>
              <a:gd name="T77" fmla="*/ 40 h 48"/>
              <a:gd name="T78" fmla="*/ 55 w 133"/>
              <a:gd name="T79" fmla="*/ 41 h 48"/>
              <a:gd name="T80" fmla="*/ 48 w 133"/>
              <a:gd name="T81" fmla="*/ 33 h 48"/>
              <a:gd name="T82" fmla="*/ 14 w 133"/>
              <a:gd name="T83" fmla="*/ 40 h 48"/>
              <a:gd name="T84" fmla="*/ 10 w 133"/>
              <a:gd name="T85" fmla="*/ 41 h 48"/>
              <a:gd name="T86" fmla="*/ 16 w 133"/>
              <a:gd name="T87" fmla="*/ 33 h 48"/>
              <a:gd name="T88" fmla="*/ 95 w 133"/>
              <a:gd name="T89" fmla="*/ 0 h 48"/>
              <a:gd name="T90" fmla="*/ 11 w 133"/>
              <a:gd name="T91" fmla="*/ 31 h 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</a:cxnLst>
            <a:rect l="0" t="0" r="r" b="b"/>
            <a:pathLst>
              <a:path w="133" h="48">
                <a:moveTo>
                  <a:pt x="113" y="9"/>
                </a:moveTo>
                <a:cubicBezTo>
                  <a:pt x="112" y="9"/>
                  <a:pt x="112" y="10"/>
                  <a:pt x="112" y="10"/>
                </a:cubicBezTo>
                <a:cubicBezTo>
                  <a:pt x="112" y="18"/>
                  <a:pt x="112" y="18"/>
                  <a:pt x="112" y="18"/>
                </a:cubicBezTo>
                <a:cubicBezTo>
                  <a:pt x="112" y="19"/>
                  <a:pt x="113" y="19"/>
                  <a:pt x="113" y="19"/>
                </a:cubicBezTo>
                <a:cubicBezTo>
                  <a:pt x="127" y="19"/>
                  <a:pt x="127" y="19"/>
                  <a:pt x="127" y="19"/>
                </a:cubicBezTo>
                <a:cubicBezTo>
                  <a:pt x="128" y="19"/>
                  <a:pt x="128" y="19"/>
                  <a:pt x="128" y="18"/>
                </a:cubicBezTo>
                <a:cubicBezTo>
                  <a:pt x="123" y="10"/>
                  <a:pt x="123" y="10"/>
                  <a:pt x="123" y="10"/>
                </a:cubicBezTo>
                <a:cubicBezTo>
                  <a:pt x="123" y="10"/>
                  <a:pt x="123" y="9"/>
                  <a:pt x="123" y="9"/>
                </a:cubicBezTo>
                <a:cubicBezTo>
                  <a:pt x="113" y="9"/>
                  <a:pt x="113" y="9"/>
                  <a:pt x="113" y="9"/>
                </a:cubicBezTo>
                <a:close/>
                <a:moveTo>
                  <a:pt x="117" y="32"/>
                </a:moveTo>
                <a:cubicBezTo>
                  <a:pt x="122" y="32"/>
                  <a:pt x="125" y="36"/>
                  <a:pt x="125" y="40"/>
                </a:cubicBezTo>
                <a:cubicBezTo>
                  <a:pt x="125" y="44"/>
                  <a:pt x="122" y="48"/>
                  <a:pt x="117" y="48"/>
                </a:cubicBezTo>
                <a:cubicBezTo>
                  <a:pt x="113" y="48"/>
                  <a:pt x="110" y="44"/>
                  <a:pt x="110" y="40"/>
                </a:cubicBezTo>
                <a:cubicBezTo>
                  <a:pt x="110" y="36"/>
                  <a:pt x="113" y="32"/>
                  <a:pt x="117" y="32"/>
                </a:cubicBezTo>
                <a:close/>
                <a:moveTo>
                  <a:pt x="117" y="35"/>
                </a:moveTo>
                <a:cubicBezTo>
                  <a:pt x="115" y="35"/>
                  <a:pt x="112" y="37"/>
                  <a:pt x="112" y="40"/>
                </a:cubicBezTo>
                <a:cubicBezTo>
                  <a:pt x="112" y="43"/>
                  <a:pt x="115" y="45"/>
                  <a:pt x="117" y="45"/>
                </a:cubicBezTo>
                <a:cubicBezTo>
                  <a:pt x="120" y="45"/>
                  <a:pt x="122" y="43"/>
                  <a:pt x="122" y="40"/>
                </a:cubicBezTo>
                <a:cubicBezTo>
                  <a:pt x="122" y="37"/>
                  <a:pt x="120" y="35"/>
                  <a:pt x="117" y="35"/>
                </a:cubicBezTo>
                <a:close/>
                <a:moveTo>
                  <a:pt x="72" y="32"/>
                </a:moveTo>
                <a:cubicBezTo>
                  <a:pt x="77" y="32"/>
                  <a:pt x="80" y="36"/>
                  <a:pt x="80" y="40"/>
                </a:cubicBezTo>
                <a:cubicBezTo>
                  <a:pt x="80" y="44"/>
                  <a:pt x="77" y="48"/>
                  <a:pt x="72" y="48"/>
                </a:cubicBezTo>
                <a:cubicBezTo>
                  <a:pt x="68" y="48"/>
                  <a:pt x="65" y="44"/>
                  <a:pt x="65" y="40"/>
                </a:cubicBezTo>
                <a:cubicBezTo>
                  <a:pt x="65" y="36"/>
                  <a:pt x="68" y="32"/>
                  <a:pt x="72" y="32"/>
                </a:cubicBezTo>
                <a:close/>
                <a:moveTo>
                  <a:pt x="72" y="35"/>
                </a:moveTo>
                <a:cubicBezTo>
                  <a:pt x="70" y="35"/>
                  <a:pt x="68" y="37"/>
                  <a:pt x="68" y="40"/>
                </a:cubicBezTo>
                <a:cubicBezTo>
                  <a:pt x="68" y="43"/>
                  <a:pt x="70" y="45"/>
                  <a:pt x="72" y="45"/>
                </a:cubicBezTo>
                <a:cubicBezTo>
                  <a:pt x="75" y="45"/>
                  <a:pt x="77" y="43"/>
                  <a:pt x="77" y="40"/>
                </a:cubicBezTo>
                <a:cubicBezTo>
                  <a:pt x="77" y="37"/>
                  <a:pt x="75" y="35"/>
                  <a:pt x="72" y="35"/>
                </a:cubicBezTo>
                <a:close/>
                <a:moveTo>
                  <a:pt x="65" y="33"/>
                </a:moveTo>
                <a:cubicBezTo>
                  <a:pt x="64" y="35"/>
                  <a:pt x="63" y="37"/>
                  <a:pt x="63" y="40"/>
                </a:cubicBezTo>
                <a:cubicBezTo>
                  <a:pt x="63" y="40"/>
                  <a:pt x="63" y="40"/>
                  <a:pt x="63" y="41"/>
                </a:cubicBezTo>
                <a:cubicBezTo>
                  <a:pt x="58" y="41"/>
                  <a:pt x="58" y="41"/>
                  <a:pt x="58" y="41"/>
                </a:cubicBezTo>
                <a:cubicBezTo>
                  <a:pt x="58" y="33"/>
                  <a:pt x="58" y="33"/>
                  <a:pt x="58" y="33"/>
                </a:cubicBezTo>
                <a:cubicBezTo>
                  <a:pt x="65" y="33"/>
                  <a:pt x="65" y="33"/>
                  <a:pt x="65" y="33"/>
                </a:cubicBezTo>
                <a:close/>
                <a:moveTo>
                  <a:pt x="105" y="6"/>
                </a:moveTo>
                <a:cubicBezTo>
                  <a:pt x="105" y="33"/>
                  <a:pt x="105" y="33"/>
                  <a:pt x="105" y="33"/>
                </a:cubicBezTo>
                <a:cubicBezTo>
                  <a:pt x="80" y="33"/>
                  <a:pt x="80" y="33"/>
                  <a:pt x="80" y="33"/>
                </a:cubicBezTo>
                <a:cubicBezTo>
                  <a:pt x="81" y="35"/>
                  <a:pt x="82" y="37"/>
                  <a:pt x="82" y="40"/>
                </a:cubicBezTo>
                <a:cubicBezTo>
                  <a:pt x="82" y="40"/>
                  <a:pt x="82" y="40"/>
                  <a:pt x="82" y="41"/>
                </a:cubicBezTo>
                <a:cubicBezTo>
                  <a:pt x="105" y="41"/>
                  <a:pt x="105" y="41"/>
                  <a:pt x="105" y="41"/>
                </a:cubicBezTo>
                <a:cubicBezTo>
                  <a:pt x="108" y="41"/>
                  <a:pt x="108" y="41"/>
                  <a:pt x="108" y="41"/>
                </a:cubicBezTo>
                <a:cubicBezTo>
                  <a:pt x="107" y="35"/>
                  <a:pt x="112" y="30"/>
                  <a:pt x="117" y="30"/>
                </a:cubicBezTo>
                <a:cubicBezTo>
                  <a:pt x="123" y="30"/>
                  <a:pt x="127" y="35"/>
                  <a:pt x="127" y="41"/>
                </a:cubicBezTo>
                <a:cubicBezTo>
                  <a:pt x="129" y="41"/>
                  <a:pt x="129" y="41"/>
                  <a:pt x="129" y="41"/>
                </a:cubicBezTo>
                <a:cubicBezTo>
                  <a:pt x="131" y="41"/>
                  <a:pt x="131" y="41"/>
                  <a:pt x="131" y="41"/>
                </a:cubicBezTo>
                <a:cubicBezTo>
                  <a:pt x="132" y="41"/>
                  <a:pt x="133" y="40"/>
                  <a:pt x="133" y="38"/>
                </a:cubicBezTo>
                <a:cubicBezTo>
                  <a:pt x="133" y="34"/>
                  <a:pt x="133" y="34"/>
                  <a:pt x="133" y="34"/>
                </a:cubicBezTo>
                <a:cubicBezTo>
                  <a:pt x="133" y="33"/>
                  <a:pt x="133" y="33"/>
                  <a:pt x="133" y="33"/>
                </a:cubicBezTo>
                <a:cubicBezTo>
                  <a:pt x="132" y="32"/>
                  <a:pt x="132" y="32"/>
                  <a:pt x="132" y="32"/>
                </a:cubicBezTo>
                <a:cubicBezTo>
                  <a:pt x="132" y="32"/>
                  <a:pt x="132" y="32"/>
                  <a:pt x="132" y="31"/>
                </a:cubicBezTo>
                <a:cubicBezTo>
                  <a:pt x="132" y="25"/>
                  <a:pt x="132" y="25"/>
                  <a:pt x="132" y="25"/>
                </a:cubicBezTo>
                <a:cubicBezTo>
                  <a:pt x="132" y="23"/>
                  <a:pt x="131" y="22"/>
                  <a:pt x="131" y="20"/>
                </a:cubicBezTo>
                <a:cubicBezTo>
                  <a:pt x="125" y="9"/>
                  <a:pt x="125" y="9"/>
                  <a:pt x="125" y="9"/>
                </a:cubicBezTo>
                <a:cubicBezTo>
                  <a:pt x="124" y="7"/>
                  <a:pt x="123" y="6"/>
                  <a:pt x="121" y="6"/>
                </a:cubicBezTo>
                <a:cubicBezTo>
                  <a:pt x="105" y="6"/>
                  <a:pt x="105" y="6"/>
                  <a:pt x="105" y="6"/>
                </a:cubicBezTo>
                <a:close/>
                <a:moveTo>
                  <a:pt x="23" y="35"/>
                </a:moveTo>
                <a:cubicBezTo>
                  <a:pt x="21" y="35"/>
                  <a:pt x="18" y="37"/>
                  <a:pt x="18" y="40"/>
                </a:cubicBezTo>
                <a:cubicBezTo>
                  <a:pt x="18" y="43"/>
                  <a:pt x="21" y="45"/>
                  <a:pt x="23" y="45"/>
                </a:cubicBezTo>
                <a:cubicBezTo>
                  <a:pt x="26" y="45"/>
                  <a:pt x="28" y="43"/>
                  <a:pt x="28" y="40"/>
                </a:cubicBezTo>
                <a:cubicBezTo>
                  <a:pt x="28" y="37"/>
                  <a:pt x="26" y="35"/>
                  <a:pt x="23" y="35"/>
                </a:cubicBezTo>
                <a:close/>
                <a:moveTo>
                  <a:pt x="23" y="32"/>
                </a:moveTo>
                <a:cubicBezTo>
                  <a:pt x="28" y="32"/>
                  <a:pt x="31" y="36"/>
                  <a:pt x="31" y="40"/>
                </a:cubicBezTo>
                <a:cubicBezTo>
                  <a:pt x="31" y="44"/>
                  <a:pt x="28" y="48"/>
                  <a:pt x="23" y="48"/>
                </a:cubicBezTo>
                <a:cubicBezTo>
                  <a:pt x="19" y="48"/>
                  <a:pt x="15" y="44"/>
                  <a:pt x="15" y="40"/>
                </a:cubicBezTo>
                <a:cubicBezTo>
                  <a:pt x="15" y="36"/>
                  <a:pt x="19" y="32"/>
                  <a:pt x="23" y="32"/>
                </a:cubicBezTo>
                <a:close/>
                <a:moveTo>
                  <a:pt x="40" y="35"/>
                </a:moveTo>
                <a:cubicBezTo>
                  <a:pt x="38" y="35"/>
                  <a:pt x="35" y="37"/>
                  <a:pt x="35" y="40"/>
                </a:cubicBezTo>
                <a:cubicBezTo>
                  <a:pt x="35" y="43"/>
                  <a:pt x="38" y="45"/>
                  <a:pt x="40" y="45"/>
                </a:cubicBezTo>
                <a:cubicBezTo>
                  <a:pt x="43" y="45"/>
                  <a:pt x="45" y="43"/>
                  <a:pt x="45" y="40"/>
                </a:cubicBezTo>
                <a:cubicBezTo>
                  <a:pt x="45" y="37"/>
                  <a:pt x="43" y="35"/>
                  <a:pt x="40" y="35"/>
                </a:cubicBezTo>
                <a:close/>
                <a:moveTo>
                  <a:pt x="40" y="32"/>
                </a:moveTo>
                <a:cubicBezTo>
                  <a:pt x="45" y="32"/>
                  <a:pt x="48" y="36"/>
                  <a:pt x="48" y="40"/>
                </a:cubicBezTo>
                <a:cubicBezTo>
                  <a:pt x="48" y="44"/>
                  <a:pt x="45" y="48"/>
                  <a:pt x="40" y="48"/>
                </a:cubicBezTo>
                <a:cubicBezTo>
                  <a:pt x="36" y="48"/>
                  <a:pt x="32" y="44"/>
                  <a:pt x="32" y="40"/>
                </a:cubicBezTo>
                <a:cubicBezTo>
                  <a:pt x="32" y="36"/>
                  <a:pt x="36" y="32"/>
                  <a:pt x="40" y="32"/>
                </a:cubicBezTo>
                <a:close/>
                <a:moveTo>
                  <a:pt x="48" y="33"/>
                </a:moveTo>
                <a:cubicBezTo>
                  <a:pt x="49" y="35"/>
                  <a:pt x="50" y="37"/>
                  <a:pt x="50" y="40"/>
                </a:cubicBezTo>
                <a:cubicBezTo>
                  <a:pt x="50" y="40"/>
                  <a:pt x="50" y="40"/>
                  <a:pt x="50" y="41"/>
                </a:cubicBezTo>
                <a:cubicBezTo>
                  <a:pt x="55" y="41"/>
                  <a:pt x="55" y="41"/>
                  <a:pt x="55" y="41"/>
                </a:cubicBezTo>
                <a:cubicBezTo>
                  <a:pt x="55" y="33"/>
                  <a:pt x="55" y="33"/>
                  <a:pt x="55" y="33"/>
                </a:cubicBezTo>
                <a:cubicBezTo>
                  <a:pt x="48" y="33"/>
                  <a:pt x="48" y="33"/>
                  <a:pt x="48" y="33"/>
                </a:cubicBezTo>
                <a:close/>
                <a:moveTo>
                  <a:pt x="16" y="33"/>
                </a:moveTo>
                <a:cubicBezTo>
                  <a:pt x="14" y="35"/>
                  <a:pt x="14" y="37"/>
                  <a:pt x="14" y="40"/>
                </a:cubicBezTo>
                <a:cubicBezTo>
                  <a:pt x="14" y="40"/>
                  <a:pt x="14" y="40"/>
                  <a:pt x="14" y="41"/>
                </a:cubicBezTo>
                <a:cubicBezTo>
                  <a:pt x="10" y="41"/>
                  <a:pt x="10" y="41"/>
                  <a:pt x="10" y="41"/>
                </a:cubicBezTo>
                <a:cubicBezTo>
                  <a:pt x="10" y="33"/>
                  <a:pt x="10" y="33"/>
                  <a:pt x="10" y="33"/>
                </a:cubicBezTo>
                <a:cubicBezTo>
                  <a:pt x="16" y="33"/>
                  <a:pt x="16" y="33"/>
                  <a:pt x="16" y="33"/>
                </a:cubicBezTo>
                <a:close/>
                <a:moveTo>
                  <a:pt x="11" y="0"/>
                </a:moveTo>
                <a:cubicBezTo>
                  <a:pt x="28" y="0"/>
                  <a:pt x="78" y="0"/>
                  <a:pt x="95" y="0"/>
                </a:cubicBezTo>
                <a:cubicBezTo>
                  <a:pt x="106" y="0"/>
                  <a:pt x="106" y="31"/>
                  <a:pt x="95" y="31"/>
                </a:cubicBezTo>
                <a:cubicBezTo>
                  <a:pt x="78" y="31"/>
                  <a:pt x="28" y="31"/>
                  <a:pt x="11" y="31"/>
                </a:cubicBezTo>
                <a:cubicBezTo>
                  <a:pt x="0" y="31"/>
                  <a:pt x="0" y="0"/>
                  <a:pt x="11" y="0"/>
                </a:cubicBez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 dirty="0"/>
          </a:p>
        </p:txBody>
      </p:sp>
      <p:sp>
        <p:nvSpPr>
          <p:cNvPr id="87" name="Freeform 25"/>
          <p:cNvSpPr>
            <a:spLocks noChangeAspect="1"/>
          </p:cNvSpPr>
          <p:nvPr/>
        </p:nvSpPr>
        <p:spPr bwMode="auto">
          <a:xfrm>
            <a:off x="2523337" y="5774055"/>
            <a:ext cx="424422" cy="288000"/>
          </a:xfrm>
          <a:custGeom>
            <a:avLst/>
            <a:gdLst>
              <a:gd name="T0" fmla="*/ 52 w 74"/>
              <a:gd name="T1" fmla="*/ 27 h 50"/>
              <a:gd name="T2" fmla="*/ 41 w 74"/>
              <a:gd name="T3" fmla="*/ 23 h 50"/>
              <a:gd name="T4" fmla="*/ 41 w 74"/>
              <a:gd name="T5" fmla="*/ 14 h 50"/>
              <a:gd name="T6" fmla="*/ 58 w 74"/>
              <a:gd name="T7" fmla="*/ 14 h 50"/>
              <a:gd name="T8" fmla="*/ 62 w 74"/>
              <a:gd name="T9" fmla="*/ 10 h 50"/>
              <a:gd name="T10" fmla="*/ 58 w 74"/>
              <a:gd name="T11" fmla="*/ 6 h 50"/>
              <a:gd name="T12" fmla="*/ 43 w 74"/>
              <a:gd name="T13" fmla="*/ 6 h 50"/>
              <a:gd name="T14" fmla="*/ 40 w 74"/>
              <a:gd name="T15" fmla="*/ 3 h 50"/>
              <a:gd name="T16" fmla="*/ 39 w 74"/>
              <a:gd name="T17" fmla="*/ 3 h 50"/>
              <a:gd name="T18" fmla="*/ 39 w 74"/>
              <a:gd name="T19" fmla="*/ 0 h 50"/>
              <a:gd name="T20" fmla="*/ 34 w 74"/>
              <a:gd name="T21" fmla="*/ 0 h 50"/>
              <a:gd name="T22" fmla="*/ 34 w 74"/>
              <a:gd name="T23" fmla="*/ 3 h 50"/>
              <a:gd name="T24" fmla="*/ 33 w 74"/>
              <a:gd name="T25" fmla="*/ 3 h 50"/>
              <a:gd name="T26" fmla="*/ 30 w 74"/>
              <a:gd name="T27" fmla="*/ 6 h 50"/>
              <a:gd name="T28" fmla="*/ 17 w 74"/>
              <a:gd name="T29" fmla="*/ 6 h 50"/>
              <a:gd name="T30" fmla="*/ 12 w 74"/>
              <a:gd name="T31" fmla="*/ 10 h 50"/>
              <a:gd name="T32" fmla="*/ 17 w 74"/>
              <a:gd name="T33" fmla="*/ 14 h 50"/>
              <a:gd name="T34" fmla="*/ 32 w 74"/>
              <a:gd name="T35" fmla="*/ 14 h 50"/>
              <a:gd name="T36" fmla="*/ 32 w 74"/>
              <a:gd name="T37" fmla="*/ 23 h 50"/>
              <a:gd name="T38" fmla="*/ 22 w 74"/>
              <a:gd name="T39" fmla="*/ 27 h 50"/>
              <a:gd name="T40" fmla="*/ 0 w 74"/>
              <a:gd name="T41" fmla="*/ 27 h 50"/>
              <a:gd name="T42" fmla="*/ 0 w 74"/>
              <a:gd name="T43" fmla="*/ 45 h 50"/>
              <a:gd name="T44" fmla="*/ 22 w 74"/>
              <a:gd name="T45" fmla="*/ 45 h 50"/>
              <a:gd name="T46" fmla="*/ 37 w 74"/>
              <a:gd name="T47" fmla="*/ 50 h 50"/>
              <a:gd name="T48" fmla="*/ 52 w 74"/>
              <a:gd name="T49" fmla="*/ 45 h 50"/>
              <a:gd name="T50" fmla="*/ 74 w 74"/>
              <a:gd name="T51" fmla="*/ 45 h 50"/>
              <a:gd name="T52" fmla="*/ 74 w 74"/>
              <a:gd name="T53" fmla="*/ 27 h 50"/>
              <a:gd name="T54" fmla="*/ 52 w 74"/>
              <a:gd name="T55" fmla="*/ 27 h 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74" h="50">
                <a:moveTo>
                  <a:pt x="52" y="27"/>
                </a:moveTo>
                <a:cubicBezTo>
                  <a:pt x="49" y="25"/>
                  <a:pt x="45" y="24"/>
                  <a:pt x="41" y="23"/>
                </a:cubicBezTo>
                <a:cubicBezTo>
                  <a:pt x="41" y="14"/>
                  <a:pt x="41" y="14"/>
                  <a:pt x="41" y="14"/>
                </a:cubicBezTo>
                <a:cubicBezTo>
                  <a:pt x="58" y="14"/>
                  <a:pt x="58" y="14"/>
                  <a:pt x="58" y="14"/>
                </a:cubicBezTo>
                <a:cubicBezTo>
                  <a:pt x="61" y="14"/>
                  <a:pt x="62" y="12"/>
                  <a:pt x="62" y="10"/>
                </a:cubicBezTo>
                <a:cubicBezTo>
                  <a:pt x="62" y="7"/>
                  <a:pt x="61" y="6"/>
                  <a:pt x="58" y="6"/>
                </a:cubicBezTo>
                <a:cubicBezTo>
                  <a:pt x="43" y="6"/>
                  <a:pt x="43" y="6"/>
                  <a:pt x="43" y="6"/>
                </a:cubicBezTo>
                <a:cubicBezTo>
                  <a:pt x="43" y="4"/>
                  <a:pt x="42" y="3"/>
                  <a:pt x="40" y="3"/>
                </a:cubicBezTo>
                <a:cubicBezTo>
                  <a:pt x="39" y="3"/>
                  <a:pt x="39" y="3"/>
                  <a:pt x="39" y="3"/>
                </a:cubicBezTo>
                <a:cubicBezTo>
                  <a:pt x="39" y="0"/>
                  <a:pt x="39" y="0"/>
                  <a:pt x="39" y="0"/>
                </a:cubicBezTo>
                <a:cubicBezTo>
                  <a:pt x="34" y="0"/>
                  <a:pt x="34" y="0"/>
                  <a:pt x="34" y="0"/>
                </a:cubicBezTo>
                <a:cubicBezTo>
                  <a:pt x="34" y="3"/>
                  <a:pt x="34" y="3"/>
                  <a:pt x="34" y="3"/>
                </a:cubicBezTo>
                <a:cubicBezTo>
                  <a:pt x="33" y="3"/>
                  <a:pt x="33" y="3"/>
                  <a:pt x="33" y="3"/>
                </a:cubicBezTo>
                <a:cubicBezTo>
                  <a:pt x="31" y="3"/>
                  <a:pt x="30" y="4"/>
                  <a:pt x="30" y="6"/>
                </a:cubicBezTo>
                <a:cubicBezTo>
                  <a:pt x="17" y="6"/>
                  <a:pt x="17" y="6"/>
                  <a:pt x="17" y="6"/>
                </a:cubicBezTo>
                <a:cubicBezTo>
                  <a:pt x="14" y="6"/>
                  <a:pt x="12" y="7"/>
                  <a:pt x="12" y="10"/>
                </a:cubicBezTo>
                <a:cubicBezTo>
                  <a:pt x="12" y="12"/>
                  <a:pt x="14" y="14"/>
                  <a:pt x="17" y="14"/>
                </a:cubicBezTo>
                <a:cubicBezTo>
                  <a:pt x="32" y="14"/>
                  <a:pt x="32" y="14"/>
                  <a:pt x="32" y="14"/>
                </a:cubicBezTo>
                <a:cubicBezTo>
                  <a:pt x="32" y="23"/>
                  <a:pt x="32" y="23"/>
                  <a:pt x="32" y="23"/>
                </a:cubicBezTo>
                <a:cubicBezTo>
                  <a:pt x="28" y="24"/>
                  <a:pt x="25" y="25"/>
                  <a:pt x="22" y="27"/>
                </a:cubicBezTo>
                <a:cubicBezTo>
                  <a:pt x="0" y="27"/>
                  <a:pt x="0" y="27"/>
                  <a:pt x="0" y="27"/>
                </a:cubicBezTo>
                <a:cubicBezTo>
                  <a:pt x="0" y="45"/>
                  <a:pt x="0" y="45"/>
                  <a:pt x="0" y="45"/>
                </a:cubicBezTo>
                <a:cubicBezTo>
                  <a:pt x="22" y="45"/>
                  <a:pt x="22" y="45"/>
                  <a:pt x="22" y="45"/>
                </a:cubicBezTo>
                <a:cubicBezTo>
                  <a:pt x="26" y="48"/>
                  <a:pt x="31" y="50"/>
                  <a:pt x="37" y="50"/>
                </a:cubicBezTo>
                <a:cubicBezTo>
                  <a:pt x="43" y="50"/>
                  <a:pt x="49" y="48"/>
                  <a:pt x="52" y="45"/>
                </a:cubicBezTo>
                <a:cubicBezTo>
                  <a:pt x="74" y="45"/>
                  <a:pt x="74" y="45"/>
                  <a:pt x="74" y="45"/>
                </a:cubicBezTo>
                <a:cubicBezTo>
                  <a:pt x="74" y="27"/>
                  <a:pt x="74" y="27"/>
                  <a:pt x="74" y="27"/>
                </a:cubicBezTo>
                <a:lnTo>
                  <a:pt x="52" y="27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88" name="Freeform 27"/>
          <p:cNvSpPr>
            <a:spLocks noChangeAspect="1" noEditPoints="1"/>
          </p:cNvSpPr>
          <p:nvPr/>
        </p:nvSpPr>
        <p:spPr bwMode="auto">
          <a:xfrm>
            <a:off x="3554864" y="5871799"/>
            <a:ext cx="498462" cy="180000"/>
          </a:xfrm>
          <a:custGeom>
            <a:avLst/>
            <a:gdLst>
              <a:gd name="T0" fmla="*/ 112 w 133"/>
              <a:gd name="T1" fmla="*/ 10 h 48"/>
              <a:gd name="T2" fmla="*/ 113 w 133"/>
              <a:gd name="T3" fmla="*/ 19 h 48"/>
              <a:gd name="T4" fmla="*/ 128 w 133"/>
              <a:gd name="T5" fmla="*/ 18 h 48"/>
              <a:gd name="T6" fmla="*/ 123 w 133"/>
              <a:gd name="T7" fmla="*/ 9 h 48"/>
              <a:gd name="T8" fmla="*/ 117 w 133"/>
              <a:gd name="T9" fmla="*/ 32 h 48"/>
              <a:gd name="T10" fmla="*/ 117 w 133"/>
              <a:gd name="T11" fmla="*/ 48 h 48"/>
              <a:gd name="T12" fmla="*/ 117 w 133"/>
              <a:gd name="T13" fmla="*/ 32 h 48"/>
              <a:gd name="T14" fmla="*/ 112 w 133"/>
              <a:gd name="T15" fmla="*/ 40 h 48"/>
              <a:gd name="T16" fmla="*/ 122 w 133"/>
              <a:gd name="T17" fmla="*/ 40 h 48"/>
              <a:gd name="T18" fmla="*/ 72 w 133"/>
              <a:gd name="T19" fmla="*/ 32 h 48"/>
              <a:gd name="T20" fmla="*/ 72 w 133"/>
              <a:gd name="T21" fmla="*/ 48 h 48"/>
              <a:gd name="T22" fmla="*/ 72 w 133"/>
              <a:gd name="T23" fmla="*/ 32 h 48"/>
              <a:gd name="T24" fmla="*/ 68 w 133"/>
              <a:gd name="T25" fmla="*/ 40 h 48"/>
              <a:gd name="T26" fmla="*/ 77 w 133"/>
              <a:gd name="T27" fmla="*/ 40 h 48"/>
              <a:gd name="T28" fmla="*/ 65 w 133"/>
              <a:gd name="T29" fmla="*/ 33 h 48"/>
              <a:gd name="T30" fmla="*/ 63 w 133"/>
              <a:gd name="T31" fmla="*/ 41 h 48"/>
              <a:gd name="T32" fmla="*/ 58 w 133"/>
              <a:gd name="T33" fmla="*/ 33 h 48"/>
              <a:gd name="T34" fmla="*/ 105 w 133"/>
              <a:gd name="T35" fmla="*/ 6 h 48"/>
              <a:gd name="T36" fmla="*/ 80 w 133"/>
              <a:gd name="T37" fmla="*/ 33 h 48"/>
              <a:gd name="T38" fmla="*/ 82 w 133"/>
              <a:gd name="T39" fmla="*/ 41 h 48"/>
              <a:gd name="T40" fmla="*/ 108 w 133"/>
              <a:gd name="T41" fmla="*/ 41 h 48"/>
              <a:gd name="T42" fmla="*/ 127 w 133"/>
              <a:gd name="T43" fmla="*/ 41 h 48"/>
              <a:gd name="T44" fmla="*/ 131 w 133"/>
              <a:gd name="T45" fmla="*/ 41 h 48"/>
              <a:gd name="T46" fmla="*/ 133 w 133"/>
              <a:gd name="T47" fmla="*/ 34 h 48"/>
              <a:gd name="T48" fmla="*/ 132 w 133"/>
              <a:gd name="T49" fmla="*/ 32 h 48"/>
              <a:gd name="T50" fmla="*/ 132 w 133"/>
              <a:gd name="T51" fmla="*/ 25 h 48"/>
              <a:gd name="T52" fmla="*/ 125 w 133"/>
              <a:gd name="T53" fmla="*/ 9 h 48"/>
              <a:gd name="T54" fmla="*/ 105 w 133"/>
              <a:gd name="T55" fmla="*/ 6 h 48"/>
              <a:gd name="T56" fmla="*/ 18 w 133"/>
              <a:gd name="T57" fmla="*/ 40 h 48"/>
              <a:gd name="T58" fmla="*/ 28 w 133"/>
              <a:gd name="T59" fmla="*/ 40 h 48"/>
              <a:gd name="T60" fmla="*/ 23 w 133"/>
              <a:gd name="T61" fmla="*/ 32 h 48"/>
              <a:gd name="T62" fmla="*/ 23 w 133"/>
              <a:gd name="T63" fmla="*/ 48 h 48"/>
              <a:gd name="T64" fmla="*/ 23 w 133"/>
              <a:gd name="T65" fmla="*/ 32 h 48"/>
              <a:gd name="T66" fmla="*/ 35 w 133"/>
              <a:gd name="T67" fmla="*/ 40 h 48"/>
              <a:gd name="T68" fmla="*/ 45 w 133"/>
              <a:gd name="T69" fmla="*/ 40 h 48"/>
              <a:gd name="T70" fmla="*/ 40 w 133"/>
              <a:gd name="T71" fmla="*/ 32 h 48"/>
              <a:gd name="T72" fmla="*/ 40 w 133"/>
              <a:gd name="T73" fmla="*/ 48 h 48"/>
              <a:gd name="T74" fmla="*/ 40 w 133"/>
              <a:gd name="T75" fmla="*/ 32 h 48"/>
              <a:gd name="T76" fmla="*/ 50 w 133"/>
              <a:gd name="T77" fmla="*/ 40 h 48"/>
              <a:gd name="T78" fmla="*/ 55 w 133"/>
              <a:gd name="T79" fmla="*/ 41 h 48"/>
              <a:gd name="T80" fmla="*/ 48 w 133"/>
              <a:gd name="T81" fmla="*/ 33 h 48"/>
              <a:gd name="T82" fmla="*/ 14 w 133"/>
              <a:gd name="T83" fmla="*/ 40 h 48"/>
              <a:gd name="T84" fmla="*/ 10 w 133"/>
              <a:gd name="T85" fmla="*/ 41 h 48"/>
              <a:gd name="T86" fmla="*/ 16 w 133"/>
              <a:gd name="T87" fmla="*/ 33 h 48"/>
              <a:gd name="T88" fmla="*/ 95 w 133"/>
              <a:gd name="T89" fmla="*/ 0 h 48"/>
              <a:gd name="T90" fmla="*/ 11 w 133"/>
              <a:gd name="T91" fmla="*/ 31 h 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</a:cxnLst>
            <a:rect l="0" t="0" r="r" b="b"/>
            <a:pathLst>
              <a:path w="133" h="48">
                <a:moveTo>
                  <a:pt x="113" y="9"/>
                </a:moveTo>
                <a:cubicBezTo>
                  <a:pt x="112" y="9"/>
                  <a:pt x="112" y="10"/>
                  <a:pt x="112" y="10"/>
                </a:cubicBezTo>
                <a:cubicBezTo>
                  <a:pt x="112" y="18"/>
                  <a:pt x="112" y="18"/>
                  <a:pt x="112" y="18"/>
                </a:cubicBezTo>
                <a:cubicBezTo>
                  <a:pt x="112" y="19"/>
                  <a:pt x="113" y="19"/>
                  <a:pt x="113" y="19"/>
                </a:cubicBezTo>
                <a:cubicBezTo>
                  <a:pt x="127" y="19"/>
                  <a:pt x="127" y="19"/>
                  <a:pt x="127" y="19"/>
                </a:cubicBezTo>
                <a:cubicBezTo>
                  <a:pt x="128" y="19"/>
                  <a:pt x="128" y="19"/>
                  <a:pt x="128" y="18"/>
                </a:cubicBezTo>
                <a:cubicBezTo>
                  <a:pt x="123" y="10"/>
                  <a:pt x="123" y="10"/>
                  <a:pt x="123" y="10"/>
                </a:cubicBezTo>
                <a:cubicBezTo>
                  <a:pt x="123" y="10"/>
                  <a:pt x="123" y="9"/>
                  <a:pt x="123" y="9"/>
                </a:cubicBezTo>
                <a:cubicBezTo>
                  <a:pt x="113" y="9"/>
                  <a:pt x="113" y="9"/>
                  <a:pt x="113" y="9"/>
                </a:cubicBezTo>
                <a:close/>
                <a:moveTo>
                  <a:pt x="117" y="32"/>
                </a:moveTo>
                <a:cubicBezTo>
                  <a:pt x="122" y="32"/>
                  <a:pt x="125" y="36"/>
                  <a:pt x="125" y="40"/>
                </a:cubicBezTo>
                <a:cubicBezTo>
                  <a:pt x="125" y="44"/>
                  <a:pt x="122" y="48"/>
                  <a:pt x="117" y="48"/>
                </a:cubicBezTo>
                <a:cubicBezTo>
                  <a:pt x="113" y="48"/>
                  <a:pt x="110" y="44"/>
                  <a:pt x="110" y="40"/>
                </a:cubicBezTo>
                <a:cubicBezTo>
                  <a:pt x="110" y="36"/>
                  <a:pt x="113" y="32"/>
                  <a:pt x="117" y="32"/>
                </a:cubicBezTo>
                <a:close/>
                <a:moveTo>
                  <a:pt x="117" y="35"/>
                </a:moveTo>
                <a:cubicBezTo>
                  <a:pt x="115" y="35"/>
                  <a:pt x="112" y="37"/>
                  <a:pt x="112" y="40"/>
                </a:cubicBezTo>
                <a:cubicBezTo>
                  <a:pt x="112" y="43"/>
                  <a:pt x="115" y="45"/>
                  <a:pt x="117" y="45"/>
                </a:cubicBezTo>
                <a:cubicBezTo>
                  <a:pt x="120" y="45"/>
                  <a:pt x="122" y="43"/>
                  <a:pt x="122" y="40"/>
                </a:cubicBezTo>
                <a:cubicBezTo>
                  <a:pt x="122" y="37"/>
                  <a:pt x="120" y="35"/>
                  <a:pt x="117" y="35"/>
                </a:cubicBezTo>
                <a:close/>
                <a:moveTo>
                  <a:pt x="72" y="32"/>
                </a:moveTo>
                <a:cubicBezTo>
                  <a:pt x="77" y="32"/>
                  <a:pt x="80" y="36"/>
                  <a:pt x="80" y="40"/>
                </a:cubicBezTo>
                <a:cubicBezTo>
                  <a:pt x="80" y="44"/>
                  <a:pt x="77" y="48"/>
                  <a:pt x="72" y="48"/>
                </a:cubicBezTo>
                <a:cubicBezTo>
                  <a:pt x="68" y="48"/>
                  <a:pt x="65" y="44"/>
                  <a:pt x="65" y="40"/>
                </a:cubicBezTo>
                <a:cubicBezTo>
                  <a:pt x="65" y="36"/>
                  <a:pt x="68" y="32"/>
                  <a:pt x="72" y="32"/>
                </a:cubicBezTo>
                <a:close/>
                <a:moveTo>
                  <a:pt x="72" y="35"/>
                </a:moveTo>
                <a:cubicBezTo>
                  <a:pt x="70" y="35"/>
                  <a:pt x="68" y="37"/>
                  <a:pt x="68" y="40"/>
                </a:cubicBezTo>
                <a:cubicBezTo>
                  <a:pt x="68" y="43"/>
                  <a:pt x="70" y="45"/>
                  <a:pt x="72" y="45"/>
                </a:cubicBezTo>
                <a:cubicBezTo>
                  <a:pt x="75" y="45"/>
                  <a:pt x="77" y="43"/>
                  <a:pt x="77" y="40"/>
                </a:cubicBezTo>
                <a:cubicBezTo>
                  <a:pt x="77" y="37"/>
                  <a:pt x="75" y="35"/>
                  <a:pt x="72" y="35"/>
                </a:cubicBezTo>
                <a:close/>
                <a:moveTo>
                  <a:pt x="65" y="33"/>
                </a:moveTo>
                <a:cubicBezTo>
                  <a:pt x="64" y="35"/>
                  <a:pt x="63" y="37"/>
                  <a:pt x="63" y="40"/>
                </a:cubicBezTo>
                <a:cubicBezTo>
                  <a:pt x="63" y="40"/>
                  <a:pt x="63" y="40"/>
                  <a:pt x="63" y="41"/>
                </a:cubicBezTo>
                <a:cubicBezTo>
                  <a:pt x="58" y="41"/>
                  <a:pt x="58" y="41"/>
                  <a:pt x="58" y="41"/>
                </a:cubicBezTo>
                <a:cubicBezTo>
                  <a:pt x="58" y="33"/>
                  <a:pt x="58" y="33"/>
                  <a:pt x="58" y="33"/>
                </a:cubicBezTo>
                <a:cubicBezTo>
                  <a:pt x="65" y="33"/>
                  <a:pt x="65" y="33"/>
                  <a:pt x="65" y="33"/>
                </a:cubicBezTo>
                <a:close/>
                <a:moveTo>
                  <a:pt x="105" y="6"/>
                </a:moveTo>
                <a:cubicBezTo>
                  <a:pt x="105" y="33"/>
                  <a:pt x="105" y="33"/>
                  <a:pt x="105" y="33"/>
                </a:cubicBezTo>
                <a:cubicBezTo>
                  <a:pt x="80" y="33"/>
                  <a:pt x="80" y="33"/>
                  <a:pt x="80" y="33"/>
                </a:cubicBezTo>
                <a:cubicBezTo>
                  <a:pt x="81" y="35"/>
                  <a:pt x="82" y="37"/>
                  <a:pt x="82" y="40"/>
                </a:cubicBezTo>
                <a:cubicBezTo>
                  <a:pt x="82" y="40"/>
                  <a:pt x="82" y="40"/>
                  <a:pt x="82" y="41"/>
                </a:cubicBezTo>
                <a:cubicBezTo>
                  <a:pt x="105" y="41"/>
                  <a:pt x="105" y="41"/>
                  <a:pt x="105" y="41"/>
                </a:cubicBezTo>
                <a:cubicBezTo>
                  <a:pt x="108" y="41"/>
                  <a:pt x="108" y="41"/>
                  <a:pt x="108" y="41"/>
                </a:cubicBezTo>
                <a:cubicBezTo>
                  <a:pt x="107" y="35"/>
                  <a:pt x="112" y="30"/>
                  <a:pt x="117" y="30"/>
                </a:cubicBezTo>
                <a:cubicBezTo>
                  <a:pt x="123" y="30"/>
                  <a:pt x="127" y="35"/>
                  <a:pt x="127" y="41"/>
                </a:cubicBezTo>
                <a:cubicBezTo>
                  <a:pt x="129" y="41"/>
                  <a:pt x="129" y="41"/>
                  <a:pt x="129" y="41"/>
                </a:cubicBezTo>
                <a:cubicBezTo>
                  <a:pt x="131" y="41"/>
                  <a:pt x="131" y="41"/>
                  <a:pt x="131" y="41"/>
                </a:cubicBezTo>
                <a:cubicBezTo>
                  <a:pt x="132" y="41"/>
                  <a:pt x="133" y="40"/>
                  <a:pt x="133" y="38"/>
                </a:cubicBezTo>
                <a:cubicBezTo>
                  <a:pt x="133" y="34"/>
                  <a:pt x="133" y="34"/>
                  <a:pt x="133" y="34"/>
                </a:cubicBezTo>
                <a:cubicBezTo>
                  <a:pt x="133" y="33"/>
                  <a:pt x="133" y="33"/>
                  <a:pt x="133" y="33"/>
                </a:cubicBezTo>
                <a:cubicBezTo>
                  <a:pt x="132" y="32"/>
                  <a:pt x="132" y="32"/>
                  <a:pt x="132" y="32"/>
                </a:cubicBezTo>
                <a:cubicBezTo>
                  <a:pt x="132" y="32"/>
                  <a:pt x="132" y="32"/>
                  <a:pt x="132" y="31"/>
                </a:cubicBezTo>
                <a:cubicBezTo>
                  <a:pt x="132" y="25"/>
                  <a:pt x="132" y="25"/>
                  <a:pt x="132" y="25"/>
                </a:cubicBezTo>
                <a:cubicBezTo>
                  <a:pt x="132" y="23"/>
                  <a:pt x="131" y="22"/>
                  <a:pt x="131" y="20"/>
                </a:cubicBezTo>
                <a:cubicBezTo>
                  <a:pt x="125" y="9"/>
                  <a:pt x="125" y="9"/>
                  <a:pt x="125" y="9"/>
                </a:cubicBezTo>
                <a:cubicBezTo>
                  <a:pt x="124" y="7"/>
                  <a:pt x="123" y="6"/>
                  <a:pt x="121" y="6"/>
                </a:cubicBezTo>
                <a:cubicBezTo>
                  <a:pt x="105" y="6"/>
                  <a:pt x="105" y="6"/>
                  <a:pt x="105" y="6"/>
                </a:cubicBezTo>
                <a:close/>
                <a:moveTo>
                  <a:pt x="23" y="35"/>
                </a:moveTo>
                <a:cubicBezTo>
                  <a:pt x="21" y="35"/>
                  <a:pt x="18" y="37"/>
                  <a:pt x="18" y="40"/>
                </a:cubicBezTo>
                <a:cubicBezTo>
                  <a:pt x="18" y="43"/>
                  <a:pt x="21" y="45"/>
                  <a:pt x="23" y="45"/>
                </a:cubicBezTo>
                <a:cubicBezTo>
                  <a:pt x="26" y="45"/>
                  <a:pt x="28" y="43"/>
                  <a:pt x="28" y="40"/>
                </a:cubicBezTo>
                <a:cubicBezTo>
                  <a:pt x="28" y="37"/>
                  <a:pt x="26" y="35"/>
                  <a:pt x="23" y="35"/>
                </a:cubicBezTo>
                <a:close/>
                <a:moveTo>
                  <a:pt x="23" y="32"/>
                </a:moveTo>
                <a:cubicBezTo>
                  <a:pt x="28" y="32"/>
                  <a:pt x="31" y="36"/>
                  <a:pt x="31" y="40"/>
                </a:cubicBezTo>
                <a:cubicBezTo>
                  <a:pt x="31" y="44"/>
                  <a:pt x="28" y="48"/>
                  <a:pt x="23" y="48"/>
                </a:cubicBezTo>
                <a:cubicBezTo>
                  <a:pt x="19" y="48"/>
                  <a:pt x="15" y="44"/>
                  <a:pt x="15" y="40"/>
                </a:cubicBezTo>
                <a:cubicBezTo>
                  <a:pt x="15" y="36"/>
                  <a:pt x="19" y="32"/>
                  <a:pt x="23" y="32"/>
                </a:cubicBezTo>
                <a:close/>
                <a:moveTo>
                  <a:pt x="40" y="35"/>
                </a:moveTo>
                <a:cubicBezTo>
                  <a:pt x="38" y="35"/>
                  <a:pt x="35" y="37"/>
                  <a:pt x="35" y="40"/>
                </a:cubicBezTo>
                <a:cubicBezTo>
                  <a:pt x="35" y="43"/>
                  <a:pt x="38" y="45"/>
                  <a:pt x="40" y="45"/>
                </a:cubicBezTo>
                <a:cubicBezTo>
                  <a:pt x="43" y="45"/>
                  <a:pt x="45" y="43"/>
                  <a:pt x="45" y="40"/>
                </a:cubicBezTo>
                <a:cubicBezTo>
                  <a:pt x="45" y="37"/>
                  <a:pt x="43" y="35"/>
                  <a:pt x="40" y="35"/>
                </a:cubicBezTo>
                <a:close/>
                <a:moveTo>
                  <a:pt x="40" y="32"/>
                </a:moveTo>
                <a:cubicBezTo>
                  <a:pt x="45" y="32"/>
                  <a:pt x="48" y="36"/>
                  <a:pt x="48" y="40"/>
                </a:cubicBezTo>
                <a:cubicBezTo>
                  <a:pt x="48" y="44"/>
                  <a:pt x="45" y="48"/>
                  <a:pt x="40" y="48"/>
                </a:cubicBezTo>
                <a:cubicBezTo>
                  <a:pt x="36" y="48"/>
                  <a:pt x="32" y="44"/>
                  <a:pt x="32" y="40"/>
                </a:cubicBezTo>
                <a:cubicBezTo>
                  <a:pt x="32" y="36"/>
                  <a:pt x="36" y="32"/>
                  <a:pt x="40" y="32"/>
                </a:cubicBezTo>
                <a:close/>
                <a:moveTo>
                  <a:pt x="48" y="33"/>
                </a:moveTo>
                <a:cubicBezTo>
                  <a:pt x="49" y="35"/>
                  <a:pt x="50" y="37"/>
                  <a:pt x="50" y="40"/>
                </a:cubicBezTo>
                <a:cubicBezTo>
                  <a:pt x="50" y="40"/>
                  <a:pt x="50" y="40"/>
                  <a:pt x="50" y="41"/>
                </a:cubicBezTo>
                <a:cubicBezTo>
                  <a:pt x="55" y="41"/>
                  <a:pt x="55" y="41"/>
                  <a:pt x="55" y="41"/>
                </a:cubicBezTo>
                <a:cubicBezTo>
                  <a:pt x="55" y="33"/>
                  <a:pt x="55" y="33"/>
                  <a:pt x="55" y="33"/>
                </a:cubicBezTo>
                <a:cubicBezTo>
                  <a:pt x="48" y="33"/>
                  <a:pt x="48" y="33"/>
                  <a:pt x="48" y="33"/>
                </a:cubicBezTo>
                <a:close/>
                <a:moveTo>
                  <a:pt x="16" y="33"/>
                </a:moveTo>
                <a:cubicBezTo>
                  <a:pt x="14" y="35"/>
                  <a:pt x="14" y="37"/>
                  <a:pt x="14" y="40"/>
                </a:cubicBezTo>
                <a:cubicBezTo>
                  <a:pt x="14" y="40"/>
                  <a:pt x="14" y="40"/>
                  <a:pt x="14" y="41"/>
                </a:cubicBezTo>
                <a:cubicBezTo>
                  <a:pt x="10" y="41"/>
                  <a:pt x="10" y="41"/>
                  <a:pt x="10" y="41"/>
                </a:cubicBezTo>
                <a:cubicBezTo>
                  <a:pt x="10" y="33"/>
                  <a:pt x="10" y="33"/>
                  <a:pt x="10" y="33"/>
                </a:cubicBezTo>
                <a:cubicBezTo>
                  <a:pt x="16" y="33"/>
                  <a:pt x="16" y="33"/>
                  <a:pt x="16" y="33"/>
                </a:cubicBezTo>
                <a:close/>
                <a:moveTo>
                  <a:pt x="11" y="0"/>
                </a:moveTo>
                <a:cubicBezTo>
                  <a:pt x="28" y="0"/>
                  <a:pt x="78" y="0"/>
                  <a:pt x="95" y="0"/>
                </a:cubicBezTo>
                <a:cubicBezTo>
                  <a:pt x="106" y="0"/>
                  <a:pt x="106" y="31"/>
                  <a:pt x="95" y="31"/>
                </a:cubicBezTo>
                <a:cubicBezTo>
                  <a:pt x="78" y="31"/>
                  <a:pt x="28" y="31"/>
                  <a:pt x="11" y="31"/>
                </a:cubicBezTo>
                <a:cubicBezTo>
                  <a:pt x="0" y="31"/>
                  <a:pt x="0" y="0"/>
                  <a:pt x="11" y="0"/>
                </a:cubicBez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209007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Regulación Económica en Sistemas de Acceso Abierto</a:t>
            </a:r>
          </a:p>
        </p:txBody>
      </p:sp>
      <p:sp>
        <p:nvSpPr>
          <p:cNvPr id="3" name="Marcador de número de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B8BAF-BFD8-439E-9666-B26276D18DF0}" type="slidenum">
              <a:rPr lang="es-MX" smtClean="0"/>
              <a:t>3</a:t>
            </a:fld>
            <a:endParaRPr lang="es-MX"/>
          </a:p>
        </p:txBody>
      </p:sp>
      <p:sp>
        <p:nvSpPr>
          <p:cNvPr id="22" name="Llamada con línea 2 21"/>
          <p:cNvSpPr/>
          <p:nvPr/>
        </p:nvSpPr>
        <p:spPr>
          <a:xfrm>
            <a:off x="3697794" y="1677934"/>
            <a:ext cx="3762444" cy="4319333"/>
          </a:xfrm>
          <a:prstGeom prst="borderCallout2">
            <a:avLst>
              <a:gd name="adj1" fmla="val 16387"/>
              <a:gd name="adj2" fmla="val -1760"/>
              <a:gd name="adj3" fmla="val 5277"/>
              <a:gd name="adj4" fmla="val -10587"/>
              <a:gd name="adj5" fmla="val 3139"/>
              <a:gd name="adj6" fmla="val -22398"/>
            </a:avLst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s-MX" sz="1200" b="1" dirty="0" smtClean="0">
                <a:solidFill>
                  <a:schemeClr val="bg2">
                    <a:lumMod val="2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Obligación de Acceso Abierto</a:t>
            </a:r>
          </a:p>
          <a:p>
            <a:pPr marL="171450" indent="-171450">
              <a:buClr>
                <a:schemeClr val="accent1">
                  <a:lumMod val="50000"/>
                </a:schemeClr>
              </a:buClr>
              <a:buFont typeface="Arial" panose="020B0604020202020204" pitchFamily="34" charset="0"/>
              <a:buChar char="•"/>
            </a:pPr>
            <a:r>
              <a:rPr lang="es-MX" sz="1200" dirty="0" smtClean="0">
                <a:solidFill>
                  <a:schemeClr val="bg2">
                    <a:lumMod val="2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Atienden demanda de servicio sujeto a </a:t>
            </a:r>
            <a:r>
              <a:rPr lang="es-MX" sz="1200" u="sng" dirty="0" smtClean="0">
                <a:solidFill>
                  <a:schemeClr val="bg2">
                    <a:lumMod val="2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disponibilidad de capacidad</a:t>
            </a:r>
          </a:p>
          <a:p>
            <a:pPr marL="171450" indent="-171450">
              <a:buClr>
                <a:schemeClr val="accent1">
                  <a:lumMod val="50000"/>
                </a:schemeClr>
              </a:buClr>
              <a:buFont typeface="Arial" panose="020B0604020202020204" pitchFamily="34" charset="0"/>
              <a:buChar char="•"/>
            </a:pPr>
            <a:r>
              <a:rPr lang="es-MX" sz="1200" dirty="0" smtClean="0">
                <a:solidFill>
                  <a:schemeClr val="bg2">
                    <a:lumMod val="2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Permiten </a:t>
            </a:r>
            <a:r>
              <a:rPr lang="es-MX" sz="1200" u="sng" dirty="0" smtClean="0">
                <a:solidFill>
                  <a:schemeClr val="bg2">
                    <a:lumMod val="2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interconexión</a:t>
            </a:r>
            <a:r>
              <a:rPr lang="es-MX" sz="1200" dirty="0" smtClean="0">
                <a:solidFill>
                  <a:schemeClr val="bg2">
                    <a:lumMod val="2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a usuarios y otros permisionarios</a:t>
            </a:r>
          </a:p>
          <a:p>
            <a:pPr marL="171450" indent="-171450">
              <a:buClr>
                <a:schemeClr val="accent1">
                  <a:lumMod val="50000"/>
                </a:schemeClr>
              </a:buClr>
              <a:buFont typeface="Arial" panose="020B0604020202020204" pitchFamily="34" charset="0"/>
              <a:buChar char="•"/>
            </a:pPr>
            <a:endParaRPr lang="es-MX" sz="1200" dirty="0" smtClean="0">
              <a:solidFill>
                <a:schemeClr val="bg2">
                  <a:lumMod val="2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buClr>
                <a:schemeClr val="accent1">
                  <a:lumMod val="50000"/>
                </a:schemeClr>
              </a:buClr>
            </a:pPr>
            <a:r>
              <a:rPr lang="es-MX" sz="1200" b="1" dirty="0" smtClean="0">
                <a:solidFill>
                  <a:schemeClr val="bg2">
                    <a:lumMod val="2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Obligación de ampliar o extender sistemas</a:t>
            </a:r>
          </a:p>
          <a:p>
            <a:pPr marL="171450" indent="-171450">
              <a:buClr>
                <a:schemeClr val="accent1">
                  <a:lumMod val="50000"/>
                </a:schemeClr>
              </a:buClr>
              <a:buFont typeface="Arial" panose="020B0604020202020204" pitchFamily="34" charset="0"/>
              <a:buChar char="•"/>
            </a:pPr>
            <a:r>
              <a:rPr lang="es-MX" sz="1200" dirty="0" smtClean="0">
                <a:solidFill>
                  <a:schemeClr val="bg2">
                    <a:lumMod val="2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Sujeta a </a:t>
            </a:r>
            <a:r>
              <a:rPr lang="es-MX" sz="1200" u="sng" dirty="0" smtClean="0">
                <a:solidFill>
                  <a:schemeClr val="bg2">
                    <a:lumMod val="2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factibilidad técnica</a:t>
            </a:r>
            <a:r>
              <a:rPr lang="es-MX" sz="1200" dirty="0" smtClean="0">
                <a:solidFill>
                  <a:schemeClr val="bg2">
                    <a:lumMod val="2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que satisfaga la normatividad y no afecte prestación del servicio a otros usuarios</a:t>
            </a:r>
          </a:p>
          <a:p>
            <a:pPr marL="171450" indent="-171450">
              <a:buClr>
                <a:schemeClr val="accent1">
                  <a:lumMod val="50000"/>
                </a:schemeClr>
              </a:buClr>
              <a:buFont typeface="Arial" panose="020B0604020202020204" pitchFamily="34" charset="0"/>
              <a:buChar char="•"/>
            </a:pPr>
            <a:r>
              <a:rPr lang="es-MX" sz="1200" dirty="0" smtClean="0">
                <a:solidFill>
                  <a:schemeClr val="bg2">
                    <a:lumMod val="2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Sujeta a </a:t>
            </a:r>
            <a:r>
              <a:rPr lang="es-MX" sz="1200" u="sng" dirty="0" smtClean="0">
                <a:solidFill>
                  <a:schemeClr val="bg2">
                    <a:lumMod val="2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viabilidad económica</a:t>
            </a:r>
            <a:r>
              <a:rPr lang="es-MX" sz="1200" dirty="0" smtClean="0">
                <a:solidFill>
                  <a:schemeClr val="bg2">
                    <a:lumMod val="2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permisionario o interesado estén dispuestos a aportar la inversión + acuerdos de inversión + tarifa convencional (en su caso)</a:t>
            </a:r>
          </a:p>
          <a:p>
            <a:pPr>
              <a:buClr>
                <a:schemeClr val="accent1">
                  <a:lumMod val="50000"/>
                </a:schemeClr>
              </a:buClr>
            </a:pPr>
            <a:endParaRPr lang="es-MX" sz="1200" dirty="0">
              <a:solidFill>
                <a:schemeClr val="bg2">
                  <a:lumMod val="2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buClr>
                <a:schemeClr val="accent1">
                  <a:lumMod val="50000"/>
                </a:schemeClr>
              </a:buClr>
            </a:pPr>
            <a:r>
              <a:rPr lang="es-MX" sz="1200" b="1" dirty="0" smtClean="0">
                <a:solidFill>
                  <a:schemeClr val="bg2">
                    <a:lumMod val="2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Separación vertical</a:t>
            </a:r>
          </a:p>
          <a:p>
            <a:pPr marL="171450" indent="-171450">
              <a:buClr>
                <a:schemeClr val="accent1">
                  <a:lumMod val="50000"/>
                </a:schemeClr>
              </a:buClr>
              <a:buFont typeface="Arial" panose="020B0604020202020204" pitchFamily="34" charset="0"/>
              <a:buChar char="•"/>
            </a:pPr>
            <a:r>
              <a:rPr lang="es-MX" sz="1200" dirty="0" smtClean="0">
                <a:solidFill>
                  <a:schemeClr val="bg2">
                    <a:lumMod val="2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Regla general: infraestructura de </a:t>
            </a:r>
            <a:r>
              <a:rPr lang="es-MX" sz="1200" u="sng" dirty="0" smtClean="0">
                <a:solidFill>
                  <a:schemeClr val="bg2">
                    <a:lumMod val="2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acceso abierto independiente de</a:t>
            </a:r>
            <a:r>
              <a:rPr lang="es-MX" sz="1200" dirty="0" smtClean="0">
                <a:solidFill>
                  <a:schemeClr val="bg2">
                    <a:lumMod val="2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comercializadores, productores, usuarios finales</a:t>
            </a:r>
          </a:p>
          <a:p>
            <a:pPr marL="171450" indent="-171450">
              <a:buClr>
                <a:schemeClr val="accent1">
                  <a:lumMod val="50000"/>
                </a:schemeClr>
              </a:buClr>
              <a:buFont typeface="Arial" panose="020B0604020202020204" pitchFamily="34" charset="0"/>
              <a:buChar char="•"/>
            </a:pPr>
            <a:r>
              <a:rPr lang="es-MX" sz="1200" dirty="0" smtClean="0">
                <a:solidFill>
                  <a:schemeClr val="bg2">
                    <a:lumMod val="2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…pero la CRE puede permitir la integración si no afecta la eficiencia en el mercado</a:t>
            </a:r>
            <a:endParaRPr lang="es-MX" sz="1200" dirty="0">
              <a:solidFill>
                <a:schemeClr val="bg2">
                  <a:lumMod val="2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pSp>
        <p:nvGrpSpPr>
          <p:cNvPr id="27" name="Grupo 26"/>
          <p:cNvGrpSpPr/>
          <p:nvPr/>
        </p:nvGrpSpPr>
        <p:grpSpPr>
          <a:xfrm>
            <a:off x="461619" y="1634392"/>
            <a:ext cx="2351314" cy="1333513"/>
            <a:chOff x="4990076" y="1399773"/>
            <a:chExt cx="2351314" cy="1333513"/>
          </a:xfrm>
        </p:grpSpPr>
        <p:sp>
          <p:nvSpPr>
            <p:cNvPr id="10" name="Freeform 5"/>
            <p:cNvSpPr>
              <a:spLocks noEditPoints="1"/>
            </p:cNvSpPr>
            <p:nvPr/>
          </p:nvSpPr>
          <p:spPr bwMode="auto">
            <a:xfrm>
              <a:off x="6727408" y="1562960"/>
              <a:ext cx="454460" cy="402843"/>
            </a:xfrm>
            <a:custGeom>
              <a:avLst/>
              <a:gdLst>
                <a:gd name="T0" fmla="*/ 243 w 342"/>
                <a:gd name="T1" fmla="*/ 25 h 303"/>
                <a:gd name="T2" fmla="*/ 247 w 342"/>
                <a:gd name="T3" fmla="*/ 269 h 303"/>
                <a:gd name="T4" fmla="*/ 251 w 342"/>
                <a:gd name="T5" fmla="*/ 265 h 303"/>
                <a:gd name="T6" fmla="*/ 276 w 342"/>
                <a:gd name="T7" fmla="*/ 265 h 303"/>
                <a:gd name="T8" fmla="*/ 284 w 342"/>
                <a:gd name="T9" fmla="*/ 265 h 303"/>
                <a:gd name="T10" fmla="*/ 326 w 342"/>
                <a:gd name="T11" fmla="*/ 41 h 303"/>
                <a:gd name="T12" fmla="*/ 342 w 342"/>
                <a:gd name="T13" fmla="*/ 279 h 303"/>
                <a:gd name="T14" fmla="*/ 0 w 342"/>
                <a:gd name="T15" fmla="*/ 303 h 303"/>
                <a:gd name="T16" fmla="*/ 167 w 342"/>
                <a:gd name="T17" fmla="*/ 279 h 303"/>
                <a:gd name="T18" fmla="*/ 167 w 342"/>
                <a:gd name="T19" fmla="*/ 271 h 303"/>
                <a:gd name="T20" fmla="*/ 16 w 342"/>
                <a:gd name="T21" fmla="*/ 41 h 303"/>
                <a:gd name="T22" fmla="*/ 276 w 342"/>
                <a:gd name="T23" fmla="*/ 31 h 303"/>
                <a:gd name="T24" fmla="*/ 251 w 342"/>
                <a:gd name="T25" fmla="*/ 37 h 303"/>
                <a:gd name="T26" fmla="*/ 251 w 342"/>
                <a:gd name="T27" fmla="*/ 45 h 303"/>
                <a:gd name="T28" fmla="*/ 276 w 342"/>
                <a:gd name="T29" fmla="*/ 57 h 303"/>
                <a:gd name="T30" fmla="*/ 251 w 342"/>
                <a:gd name="T31" fmla="*/ 45 h 303"/>
                <a:gd name="T32" fmla="*/ 251 w 342"/>
                <a:gd name="T33" fmla="*/ 77 h 303"/>
                <a:gd name="T34" fmla="*/ 276 w 342"/>
                <a:gd name="T35" fmla="*/ 65 h 303"/>
                <a:gd name="T36" fmla="*/ 251 w 342"/>
                <a:gd name="T37" fmla="*/ 85 h 303"/>
                <a:gd name="T38" fmla="*/ 276 w 342"/>
                <a:gd name="T39" fmla="*/ 97 h 303"/>
                <a:gd name="T40" fmla="*/ 251 w 342"/>
                <a:gd name="T41" fmla="*/ 85 h 303"/>
                <a:gd name="T42" fmla="*/ 251 w 342"/>
                <a:gd name="T43" fmla="*/ 117 h 303"/>
                <a:gd name="T44" fmla="*/ 276 w 342"/>
                <a:gd name="T45" fmla="*/ 105 h 303"/>
                <a:gd name="T46" fmla="*/ 251 w 342"/>
                <a:gd name="T47" fmla="*/ 125 h 303"/>
                <a:gd name="T48" fmla="*/ 276 w 342"/>
                <a:gd name="T49" fmla="*/ 137 h 303"/>
                <a:gd name="T50" fmla="*/ 251 w 342"/>
                <a:gd name="T51" fmla="*/ 125 h 303"/>
                <a:gd name="T52" fmla="*/ 251 w 342"/>
                <a:gd name="T53" fmla="*/ 157 h 303"/>
                <a:gd name="T54" fmla="*/ 276 w 342"/>
                <a:gd name="T55" fmla="*/ 145 h 303"/>
                <a:gd name="T56" fmla="*/ 251 w 342"/>
                <a:gd name="T57" fmla="*/ 165 h 303"/>
                <a:gd name="T58" fmla="*/ 276 w 342"/>
                <a:gd name="T59" fmla="*/ 177 h 303"/>
                <a:gd name="T60" fmla="*/ 251 w 342"/>
                <a:gd name="T61" fmla="*/ 165 h 303"/>
                <a:gd name="T62" fmla="*/ 251 w 342"/>
                <a:gd name="T63" fmla="*/ 197 h 303"/>
                <a:gd name="T64" fmla="*/ 276 w 342"/>
                <a:gd name="T65" fmla="*/ 185 h 303"/>
                <a:gd name="T66" fmla="*/ 251 w 342"/>
                <a:gd name="T67" fmla="*/ 205 h 303"/>
                <a:gd name="T68" fmla="*/ 276 w 342"/>
                <a:gd name="T69" fmla="*/ 217 h 303"/>
                <a:gd name="T70" fmla="*/ 251 w 342"/>
                <a:gd name="T71" fmla="*/ 205 h 303"/>
                <a:gd name="T72" fmla="*/ 251 w 342"/>
                <a:gd name="T73" fmla="*/ 237 h 303"/>
                <a:gd name="T74" fmla="*/ 276 w 342"/>
                <a:gd name="T75" fmla="*/ 225 h 303"/>
                <a:gd name="T76" fmla="*/ 251 w 342"/>
                <a:gd name="T77" fmla="*/ 245 h 303"/>
                <a:gd name="T78" fmla="*/ 276 w 342"/>
                <a:gd name="T79" fmla="*/ 257 h 303"/>
                <a:gd name="T80" fmla="*/ 251 w 342"/>
                <a:gd name="T81" fmla="*/ 245 h 303"/>
                <a:gd name="T82" fmla="*/ 247 w 342"/>
                <a:gd name="T83" fmla="*/ 0 h 303"/>
                <a:gd name="T84" fmla="*/ 251 w 342"/>
                <a:gd name="T85" fmla="*/ 16 h 303"/>
                <a:gd name="T86" fmla="*/ 276 w 342"/>
                <a:gd name="T87" fmla="*/ 4 h 303"/>
                <a:gd name="T88" fmla="*/ 284 w 342"/>
                <a:gd name="T89" fmla="*/ 4 h 303"/>
                <a:gd name="T90" fmla="*/ 276 w 342"/>
                <a:gd name="T91" fmla="*/ 28 h 303"/>
                <a:gd name="T92" fmla="*/ 276 w 342"/>
                <a:gd name="T93" fmla="*/ 24 h 303"/>
                <a:gd name="T94" fmla="*/ 243 w 342"/>
                <a:gd name="T95" fmla="*/ 23 h 3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342" h="303">
                  <a:moveTo>
                    <a:pt x="16" y="41"/>
                  </a:moveTo>
                  <a:cubicBezTo>
                    <a:pt x="92" y="20"/>
                    <a:pt x="167" y="16"/>
                    <a:pt x="243" y="25"/>
                  </a:cubicBezTo>
                  <a:cubicBezTo>
                    <a:pt x="243" y="265"/>
                    <a:pt x="243" y="265"/>
                    <a:pt x="243" y="265"/>
                  </a:cubicBezTo>
                  <a:cubicBezTo>
                    <a:pt x="243" y="267"/>
                    <a:pt x="245" y="269"/>
                    <a:pt x="247" y="269"/>
                  </a:cubicBezTo>
                  <a:cubicBezTo>
                    <a:pt x="249" y="269"/>
                    <a:pt x="251" y="267"/>
                    <a:pt x="251" y="265"/>
                  </a:cubicBezTo>
                  <a:cubicBezTo>
                    <a:pt x="251" y="265"/>
                    <a:pt x="251" y="265"/>
                    <a:pt x="251" y="265"/>
                  </a:cubicBezTo>
                  <a:cubicBezTo>
                    <a:pt x="276" y="265"/>
                    <a:pt x="276" y="265"/>
                    <a:pt x="276" y="265"/>
                  </a:cubicBezTo>
                  <a:cubicBezTo>
                    <a:pt x="276" y="265"/>
                    <a:pt x="276" y="265"/>
                    <a:pt x="276" y="265"/>
                  </a:cubicBezTo>
                  <a:cubicBezTo>
                    <a:pt x="276" y="267"/>
                    <a:pt x="278" y="269"/>
                    <a:pt x="280" y="269"/>
                  </a:cubicBezTo>
                  <a:cubicBezTo>
                    <a:pt x="282" y="269"/>
                    <a:pt x="284" y="267"/>
                    <a:pt x="284" y="265"/>
                  </a:cubicBezTo>
                  <a:cubicBezTo>
                    <a:pt x="284" y="32"/>
                    <a:pt x="284" y="32"/>
                    <a:pt x="284" y="32"/>
                  </a:cubicBezTo>
                  <a:cubicBezTo>
                    <a:pt x="298" y="35"/>
                    <a:pt x="312" y="38"/>
                    <a:pt x="326" y="41"/>
                  </a:cubicBezTo>
                  <a:cubicBezTo>
                    <a:pt x="326" y="279"/>
                    <a:pt x="326" y="279"/>
                    <a:pt x="326" y="279"/>
                  </a:cubicBezTo>
                  <a:cubicBezTo>
                    <a:pt x="342" y="279"/>
                    <a:pt x="342" y="279"/>
                    <a:pt x="342" y="279"/>
                  </a:cubicBezTo>
                  <a:cubicBezTo>
                    <a:pt x="342" y="303"/>
                    <a:pt x="342" y="303"/>
                    <a:pt x="342" y="303"/>
                  </a:cubicBezTo>
                  <a:cubicBezTo>
                    <a:pt x="0" y="303"/>
                    <a:pt x="0" y="303"/>
                    <a:pt x="0" y="303"/>
                  </a:cubicBezTo>
                  <a:cubicBezTo>
                    <a:pt x="0" y="279"/>
                    <a:pt x="0" y="279"/>
                    <a:pt x="0" y="279"/>
                  </a:cubicBezTo>
                  <a:cubicBezTo>
                    <a:pt x="55" y="279"/>
                    <a:pt x="111" y="279"/>
                    <a:pt x="167" y="279"/>
                  </a:cubicBezTo>
                  <a:cubicBezTo>
                    <a:pt x="169" y="279"/>
                    <a:pt x="171" y="277"/>
                    <a:pt x="171" y="275"/>
                  </a:cubicBezTo>
                  <a:cubicBezTo>
                    <a:pt x="171" y="273"/>
                    <a:pt x="169" y="271"/>
                    <a:pt x="167" y="271"/>
                  </a:cubicBezTo>
                  <a:cubicBezTo>
                    <a:pt x="16" y="271"/>
                    <a:pt x="16" y="271"/>
                    <a:pt x="16" y="271"/>
                  </a:cubicBezTo>
                  <a:cubicBezTo>
                    <a:pt x="16" y="41"/>
                    <a:pt x="16" y="41"/>
                    <a:pt x="16" y="41"/>
                  </a:cubicBezTo>
                  <a:close/>
                  <a:moveTo>
                    <a:pt x="251" y="27"/>
                  </a:moveTo>
                  <a:cubicBezTo>
                    <a:pt x="259" y="28"/>
                    <a:pt x="268" y="29"/>
                    <a:pt x="276" y="31"/>
                  </a:cubicBezTo>
                  <a:cubicBezTo>
                    <a:pt x="276" y="37"/>
                    <a:pt x="276" y="37"/>
                    <a:pt x="276" y="37"/>
                  </a:cubicBezTo>
                  <a:cubicBezTo>
                    <a:pt x="251" y="37"/>
                    <a:pt x="251" y="37"/>
                    <a:pt x="251" y="37"/>
                  </a:cubicBezTo>
                  <a:cubicBezTo>
                    <a:pt x="251" y="27"/>
                    <a:pt x="251" y="27"/>
                    <a:pt x="251" y="27"/>
                  </a:cubicBezTo>
                  <a:close/>
                  <a:moveTo>
                    <a:pt x="251" y="45"/>
                  </a:moveTo>
                  <a:cubicBezTo>
                    <a:pt x="251" y="57"/>
                    <a:pt x="251" y="57"/>
                    <a:pt x="251" y="57"/>
                  </a:cubicBezTo>
                  <a:cubicBezTo>
                    <a:pt x="276" y="57"/>
                    <a:pt x="276" y="57"/>
                    <a:pt x="276" y="57"/>
                  </a:cubicBezTo>
                  <a:cubicBezTo>
                    <a:pt x="276" y="45"/>
                    <a:pt x="276" y="45"/>
                    <a:pt x="276" y="45"/>
                  </a:cubicBezTo>
                  <a:cubicBezTo>
                    <a:pt x="251" y="45"/>
                    <a:pt x="251" y="45"/>
                    <a:pt x="251" y="45"/>
                  </a:cubicBezTo>
                  <a:close/>
                  <a:moveTo>
                    <a:pt x="251" y="65"/>
                  </a:moveTo>
                  <a:cubicBezTo>
                    <a:pt x="251" y="77"/>
                    <a:pt x="251" y="77"/>
                    <a:pt x="251" y="77"/>
                  </a:cubicBezTo>
                  <a:cubicBezTo>
                    <a:pt x="276" y="77"/>
                    <a:pt x="276" y="77"/>
                    <a:pt x="276" y="77"/>
                  </a:cubicBezTo>
                  <a:cubicBezTo>
                    <a:pt x="276" y="65"/>
                    <a:pt x="276" y="65"/>
                    <a:pt x="276" y="65"/>
                  </a:cubicBezTo>
                  <a:cubicBezTo>
                    <a:pt x="251" y="65"/>
                    <a:pt x="251" y="65"/>
                    <a:pt x="251" y="65"/>
                  </a:cubicBezTo>
                  <a:close/>
                  <a:moveTo>
                    <a:pt x="251" y="85"/>
                  </a:moveTo>
                  <a:cubicBezTo>
                    <a:pt x="251" y="97"/>
                    <a:pt x="251" y="97"/>
                    <a:pt x="251" y="97"/>
                  </a:cubicBezTo>
                  <a:cubicBezTo>
                    <a:pt x="276" y="97"/>
                    <a:pt x="276" y="97"/>
                    <a:pt x="276" y="97"/>
                  </a:cubicBezTo>
                  <a:cubicBezTo>
                    <a:pt x="276" y="85"/>
                    <a:pt x="276" y="85"/>
                    <a:pt x="276" y="85"/>
                  </a:cubicBezTo>
                  <a:cubicBezTo>
                    <a:pt x="251" y="85"/>
                    <a:pt x="251" y="85"/>
                    <a:pt x="251" y="85"/>
                  </a:cubicBezTo>
                  <a:close/>
                  <a:moveTo>
                    <a:pt x="251" y="105"/>
                  </a:moveTo>
                  <a:cubicBezTo>
                    <a:pt x="251" y="117"/>
                    <a:pt x="251" y="117"/>
                    <a:pt x="251" y="117"/>
                  </a:cubicBezTo>
                  <a:cubicBezTo>
                    <a:pt x="276" y="117"/>
                    <a:pt x="276" y="117"/>
                    <a:pt x="276" y="117"/>
                  </a:cubicBezTo>
                  <a:cubicBezTo>
                    <a:pt x="276" y="105"/>
                    <a:pt x="276" y="105"/>
                    <a:pt x="276" y="105"/>
                  </a:cubicBezTo>
                  <a:cubicBezTo>
                    <a:pt x="251" y="105"/>
                    <a:pt x="251" y="105"/>
                    <a:pt x="251" y="105"/>
                  </a:cubicBezTo>
                  <a:close/>
                  <a:moveTo>
                    <a:pt x="251" y="125"/>
                  </a:moveTo>
                  <a:cubicBezTo>
                    <a:pt x="251" y="137"/>
                    <a:pt x="251" y="137"/>
                    <a:pt x="251" y="137"/>
                  </a:cubicBezTo>
                  <a:cubicBezTo>
                    <a:pt x="276" y="137"/>
                    <a:pt x="276" y="137"/>
                    <a:pt x="276" y="137"/>
                  </a:cubicBezTo>
                  <a:cubicBezTo>
                    <a:pt x="276" y="125"/>
                    <a:pt x="276" y="125"/>
                    <a:pt x="276" y="125"/>
                  </a:cubicBezTo>
                  <a:cubicBezTo>
                    <a:pt x="251" y="125"/>
                    <a:pt x="251" y="125"/>
                    <a:pt x="251" y="125"/>
                  </a:cubicBezTo>
                  <a:close/>
                  <a:moveTo>
                    <a:pt x="251" y="145"/>
                  </a:moveTo>
                  <a:cubicBezTo>
                    <a:pt x="251" y="157"/>
                    <a:pt x="251" y="157"/>
                    <a:pt x="251" y="157"/>
                  </a:cubicBezTo>
                  <a:cubicBezTo>
                    <a:pt x="276" y="157"/>
                    <a:pt x="276" y="157"/>
                    <a:pt x="276" y="157"/>
                  </a:cubicBezTo>
                  <a:cubicBezTo>
                    <a:pt x="276" y="145"/>
                    <a:pt x="276" y="145"/>
                    <a:pt x="276" y="145"/>
                  </a:cubicBezTo>
                  <a:cubicBezTo>
                    <a:pt x="251" y="145"/>
                    <a:pt x="251" y="145"/>
                    <a:pt x="251" y="145"/>
                  </a:cubicBezTo>
                  <a:close/>
                  <a:moveTo>
                    <a:pt x="251" y="165"/>
                  </a:moveTo>
                  <a:cubicBezTo>
                    <a:pt x="251" y="177"/>
                    <a:pt x="251" y="177"/>
                    <a:pt x="251" y="177"/>
                  </a:cubicBezTo>
                  <a:cubicBezTo>
                    <a:pt x="276" y="177"/>
                    <a:pt x="276" y="177"/>
                    <a:pt x="276" y="177"/>
                  </a:cubicBezTo>
                  <a:cubicBezTo>
                    <a:pt x="276" y="165"/>
                    <a:pt x="276" y="165"/>
                    <a:pt x="276" y="165"/>
                  </a:cubicBezTo>
                  <a:cubicBezTo>
                    <a:pt x="251" y="165"/>
                    <a:pt x="251" y="165"/>
                    <a:pt x="251" y="165"/>
                  </a:cubicBezTo>
                  <a:close/>
                  <a:moveTo>
                    <a:pt x="251" y="185"/>
                  </a:moveTo>
                  <a:cubicBezTo>
                    <a:pt x="251" y="197"/>
                    <a:pt x="251" y="197"/>
                    <a:pt x="251" y="197"/>
                  </a:cubicBezTo>
                  <a:cubicBezTo>
                    <a:pt x="276" y="197"/>
                    <a:pt x="276" y="197"/>
                    <a:pt x="276" y="197"/>
                  </a:cubicBezTo>
                  <a:cubicBezTo>
                    <a:pt x="276" y="185"/>
                    <a:pt x="276" y="185"/>
                    <a:pt x="276" y="185"/>
                  </a:cubicBezTo>
                  <a:cubicBezTo>
                    <a:pt x="251" y="185"/>
                    <a:pt x="251" y="185"/>
                    <a:pt x="251" y="185"/>
                  </a:cubicBezTo>
                  <a:close/>
                  <a:moveTo>
                    <a:pt x="251" y="205"/>
                  </a:moveTo>
                  <a:cubicBezTo>
                    <a:pt x="251" y="217"/>
                    <a:pt x="251" y="217"/>
                    <a:pt x="251" y="217"/>
                  </a:cubicBezTo>
                  <a:cubicBezTo>
                    <a:pt x="276" y="217"/>
                    <a:pt x="276" y="217"/>
                    <a:pt x="276" y="217"/>
                  </a:cubicBezTo>
                  <a:cubicBezTo>
                    <a:pt x="276" y="205"/>
                    <a:pt x="276" y="205"/>
                    <a:pt x="276" y="205"/>
                  </a:cubicBezTo>
                  <a:cubicBezTo>
                    <a:pt x="251" y="205"/>
                    <a:pt x="251" y="205"/>
                    <a:pt x="251" y="205"/>
                  </a:cubicBezTo>
                  <a:close/>
                  <a:moveTo>
                    <a:pt x="251" y="225"/>
                  </a:moveTo>
                  <a:cubicBezTo>
                    <a:pt x="251" y="237"/>
                    <a:pt x="251" y="237"/>
                    <a:pt x="251" y="237"/>
                  </a:cubicBezTo>
                  <a:cubicBezTo>
                    <a:pt x="276" y="237"/>
                    <a:pt x="276" y="237"/>
                    <a:pt x="276" y="237"/>
                  </a:cubicBezTo>
                  <a:cubicBezTo>
                    <a:pt x="276" y="225"/>
                    <a:pt x="276" y="225"/>
                    <a:pt x="276" y="225"/>
                  </a:cubicBezTo>
                  <a:cubicBezTo>
                    <a:pt x="251" y="225"/>
                    <a:pt x="251" y="225"/>
                    <a:pt x="251" y="225"/>
                  </a:cubicBezTo>
                  <a:close/>
                  <a:moveTo>
                    <a:pt x="251" y="245"/>
                  </a:moveTo>
                  <a:cubicBezTo>
                    <a:pt x="251" y="257"/>
                    <a:pt x="251" y="257"/>
                    <a:pt x="251" y="257"/>
                  </a:cubicBezTo>
                  <a:cubicBezTo>
                    <a:pt x="276" y="257"/>
                    <a:pt x="276" y="257"/>
                    <a:pt x="276" y="257"/>
                  </a:cubicBezTo>
                  <a:cubicBezTo>
                    <a:pt x="276" y="245"/>
                    <a:pt x="276" y="245"/>
                    <a:pt x="276" y="245"/>
                  </a:cubicBezTo>
                  <a:cubicBezTo>
                    <a:pt x="251" y="245"/>
                    <a:pt x="251" y="245"/>
                    <a:pt x="251" y="245"/>
                  </a:cubicBezTo>
                  <a:close/>
                  <a:moveTo>
                    <a:pt x="243" y="4"/>
                  </a:moveTo>
                  <a:cubicBezTo>
                    <a:pt x="243" y="2"/>
                    <a:pt x="245" y="0"/>
                    <a:pt x="247" y="0"/>
                  </a:cubicBezTo>
                  <a:cubicBezTo>
                    <a:pt x="249" y="0"/>
                    <a:pt x="251" y="2"/>
                    <a:pt x="251" y="4"/>
                  </a:cubicBezTo>
                  <a:cubicBezTo>
                    <a:pt x="251" y="16"/>
                    <a:pt x="251" y="16"/>
                    <a:pt x="251" y="16"/>
                  </a:cubicBezTo>
                  <a:cubicBezTo>
                    <a:pt x="276" y="16"/>
                    <a:pt x="276" y="16"/>
                    <a:pt x="276" y="16"/>
                  </a:cubicBezTo>
                  <a:cubicBezTo>
                    <a:pt x="276" y="4"/>
                    <a:pt x="276" y="4"/>
                    <a:pt x="276" y="4"/>
                  </a:cubicBezTo>
                  <a:cubicBezTo>
                    <a:pt x="276" y="2"/>
                    <a:pt x="278" y="0"/>
                    <a:pt x="280" y="0"/>
                  </a:cubicBezTo>
                  <a:cubicBezTo>
                    <a:pt x="282" y="0"/>
                    <a:pt x="284" y="2"/>
                    <a:pt x="284" y="4"/>
                  </a:cubicBezTo>
                  <a:cubicBezTo>
                    <a:pt x="284" y="30"/>
                    <a:pt x="284" y="30"/>
                    <a:pt x="284" y="30"/>
                  </a:cubicBezTo>
                  <a:cubicBezTo>
                    <a:pt x="276" y="28"/>
                    <a:pt x="276" y="28"/>
                    <a:pt x="276" y="28"/>
                  </a:cubicBezTo>
                  <a:cubicBezTo>
                    <a:pt x="276" y="28"/>
                    <a:pt x="276" y="28"/>
                    <a:pt x="276" y="28"/>
                  </a:cubicBezTo>
                  <a:cubicBezTo>
                    <a:pt x="276" y="24"/>
                    <a:pt x="276" y="24"/>
                    <a:pt x="276" y="24"/>
                  </a:cubicBezTo>
                  <a:cubicBezTo>
                    <a:pt x="251" y="24"/>
                    <a:pt x="251" y="24"/>
                    <a:pt x="251" y="24"/>
                  </a:cubicBezTo>
                  <a:cubicBezTo>
                    <a:pt x="243" y="23"/>
                    <a:pt x="243" y="23"/>
                    <a:pt x="243" y="23"/>
                  </a:cubicBezTo>
                  <a:cubicBezTo>
                    <a:pt x="243" y="4"/>
                    <a:pt x="243" y="4"/>
                    <a:pt x="243" y="4"/>
                  </a:cubicBez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MX"/>
            </a:p>
          </p:txBody>
        </p:sp>
        <p:sp>
          <p:nvSpPr>
            <p:cNvPr id="18" name="Freeform 5"/>
            <p:cNvSpPr>
              <a:spLocks noEditPoints="1"/>
            </p:cNvSpPr>
            <p:nvPr/>
          </p:nvSpPr>
          <p:spPr bwMode="auto">
            <a:xfrm>
              <a:off x="5717483" y="1552938"/>
              <a:ext cx="454460" cy="402843"/>
            </a:xfrm>
            <a:custGeom>
              <a:avLst/>
              <a:gdLst>
                <a:gd name="T0" fmla="*/ 243 w 342"/>
                <a:gd name="T1" fmla="*/ 25 h 303"/>
                <a:gd name="T2" fmla="*/ 247 w 342"/>
                <a:gd name="T3" fmla="*/ 269 h 303"/>
                <a:gd name="T4" fmla="*/ 251 w 342"/>
                <a:gd name="T5" fmla="*/ 265 h 303"/>
                <a:gd name="T6" fmla="*/ 276 w 342"/>
                <a:gd name="T7" fmla="*/ 265 h 303"/>
                <a:gd name="T8" fmla="*/ 284 w 342"/>
                <a:gd name="T9" fmla="*/ 265 h 303"/>
                <a:gd name="T10" fmla="*/ 326 w 342"/>
                <a:gd name="T11" fmla="*/ 41 h 303"/>
                <a:gd name="T12" fmla="*/ 342 w 342"/>
                <a:gd name="T13" fmla="*/ 279 h 303"/>
                <a:gd name="T14" fmla="*/ 0 w 342"/>
                <a:gd name="T15" fmla="*/ 303 h 303"/>
                <a:gd name="T16" fmla="*/ 167 w 342"/>
                <a:gd name="T17" fmla="*/ 279 h 303"/>
                <a:gd name="T18" fmla="*/ 167 w 342"/>
                <a:gd name="T19" fmla="*/ 271 h 303"/>
                <a:gd name="T20" fmla="*/ 16 w 342"/>
                <a:gd name="T21" fmla="*/ 41 h 303"/>
                <a:gd name="T22" fmla="*/ 276 w 342"/>
                <a:gd name="T23" fmla="*/ 31 h 303"/>
                <a:gd name="T24" fmla="*/ 251 w 342"/>
                <a:gd name="T25" fmla="*/ 37 h 303"/>
                <a:gd name="T26" fmla="*/ 251 w 342"/>
                <a:gd name="T27" fmla="*/ 45 h 303"/>
                <a:gd name="T28" fmla="*/ 276 w 342"/>
                <a:gd name="T29" fmla="*/ 57 h 303"/>
                <a:gd name="T30" fmla="*/ 251 w 342"/>
                <a:gd name="T31" fmla="*/ 45 h 303"/>
                <a:gd name="T32" fmla="*/ 251 w 342"/>
                <a:gd name="T33" fmla="*/ 77 h 303"/>
                <a:gd name="T34" fmla="*/ 276 w 342"/>
                <a:gd name="T35" fmla="*/ 65 h 303"/>
                <a:gd name="T36" fmla="*/ 251 w 342"/>
                <a:gd name="T37" fmla="*/ 85 h 303"/>
                <a:gd name="T38" fmla="*/ 276 w 342"/>
                <a:gd name="T39" fmla="*/ 97 h 303"/>
                <a:gd name="T40" fmla="*/ 251 w 342"/>
                <a:gd name="T41" fmla="*/ 85 h 303"/>
                <a:gd name="T42" fmla="*/ 251 w 342"/>
                <a:gd name="T43" fmla="*/ 117 h 303"/>
                <a:gd name="T44" fmla="*/ 276 w 342"/>
                <a:gd name="T45" fmla="*/ 105 h 303"/>
                <a:gd name="T46" fmla="*/ 251 w 342"/>
                <a:gd name="T47" fmla="*/ 125 h 303"/>
                <a:gd name="T48" fmla="*/ 276 w 342"/>
                <a:gd name="T49" fmla="*/ 137 h 303"/>
                <a:gd name="T50" fmla="*/ 251 w 342"/>
                <a:gd name="T51" fmla="*/ 125 h 303"/>
                <a:gd name="T52" fmla="*/ 251 w 342"/>
                <a:gd name="T53" fmla="*/ 157 h 303"/>
                <a:gd name="T54" fmla="*/ 276 w 342"/>
                <a:gd name="T55" fmla="*/ 145 h 303"/>
                <a:gd name="T56" fmla="*/ 251 w 342"/>
                <a:gd name="T57" fmla="*/ 165 h 303"/>
                <a:gd name="T58" fmla="*/ 276 w 342"/>
                <a:gd name="T59" fmla="*/ 177 h 303"/>
                <a:gd name="T60" fmla="*/ 251 w 342"/>
                <a:gd name="T61" fmla="*/ 165 h 303"/>
                <a:gd name="T62" fmla="*/ 251 w 342"/>
                <a:gd name="T63" fmla="*/ 197 h 303"/>
                <a:gd name="T64" fmla="*/ 276 w 342"/>
                <a:gd name="T65" fmla="*/ 185 h 303"/>
                <a:gd name="T66" fmla="*/ 251 w 342"/>
                <a:gd name="T67" fmla="*/ 205 h 303"/>
                <a:gd name="T68" fmla="*/ 276 w 342"/>
                <a:gd name="T69" fmla="*/ 217 h 303"/>
                <a:gd name="T70" fmla="*/ 251 w 342"/>
                <a:gd name="T71" fmla="*/ 205 h 303"/>
                <a:gd name="T72" fmla="*/ 251 w 342"/>
                <a:gd name="T73" fmla="*/ 237 h 303"/>
                <a:gd name="T74" fmla="*/ 276 w 342"/>
                <a:gd name="T75" fmla="*/ 225 h 303"/>
                <a:gd name="T76" fmla="*/ 251 w 342"/>
                <a:gd name="T77" fmla="*/ 245 h 303"/>
                <a:gd name="T78" fmla="*/ 276 w 342"/>
                <a:gd name="T79" fmla="*/ 257 h 303"/>
                <a:gd name="T80" fmla="*/ 251 w 342"/>
                <a:gd name="T81" fmla="*/ 245 h 303"/>
                <a:gd name="T82" fmla="*/ 247 w 342"/>
                <a:gd name="T83" fmla="*/ 0 h 303"/>
                <a:gd name="T84" fmla="*/ 251 w 342"/>
                <a:gd name="T85" fmla="*/ 16 h 303"/>
                <a:gd name="T86" fmla="*/ 276 w 342"/>
                <a:gd name="T87" fmla="*/ 4 h 303"/>
                <a:gd name="T88" fmla="*/ 284 w 342"/>
                <a:gd name="T89" fmla="*/ 4 h 303"/>
                <a:gd name="T90" fmla="*/ 276 w 342"/>
                <a:gd name="T91" fmla="*/ 28 h 303"/>
                <a:gd name="T92" fmla="*/ 276 w 342"/>
                <a:gd name="T93" fmla="*/ 24 h 303"/>
                <a:gd name="T94" fmla="*/ 243 w 342"/>
                <a:gd name="T95" fmla="*/ 23 h 3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342" h="303">
                  <a:moveTo>
                    <a:pt x="16" y="41"/>
                  </a:moveTo>
                  <a:cubicBezTo>
                    <a:pt x="92" y="20"/>
                    <a:pt x="167" y="16"/>
                    <a:pt x="243" y="25"/>
                  </a:cubicBezTo>
                  <a:cubicBezTo>
                    <a:pt x="243" y="265"/>
                    <a:pt x="243" y="265"/>
                    <a:pt x="243" y="265"/>
                  </a:cubicBezTo>
                  <a:cubicBezTo>
                    <a:pt x="243" y="267"/>
                    <a:pt x="245" y="269"/>
                    <a:pt x="247" y="269"/>
                  </a:cubicBezTo>
                  <a:cubicBezTo>
                    <a:pt x="249" y="269"/>
                    <a:pt x="251" y="267"/>
                    <a:pt x="251" y="265"/>
                  </a:cubicBezTo>
                  <a:cubicBezTo>
                    <a:pt x="251" y="265"/>
                    <a:pt x="251" y="265"/>
                    <a:pt x="251" y="265"/>
                  </a:cubicBezTo>
                  <a:cubicBezTo>
                    <a:pt x="276" y="265"/>
                    <a:pt x="276" y="265"/>
                    <a:pt x="276" y="265"/>
                  </a:cubicBezTo>
                  <a:cubicBezTo>
                    <a:pt x="276" y="265"/>
                    <a:pt x="276" y="265"/>
                    <a:pt x="276" y="265"/>
                  </a:cubicBezTo>
                  <a:cubicBezTo>
                    <a:pt x="276" y="267"/>
                    <a:pt x="278" y="269"/>
                    <a:pt x="280" y="269"/>
                  </a:cubicBezTo>
                  <a:cubicBezTo>
                    <a:pt x="282" y="269"/>
                    <a:pt x="284" y="267"/>
                    <a:pt x="284" y="265"/>
                  </a:cubicBezTo>
                  <a:cubicBezTo>
                    <a:pt x="284" y="32"/>
                    <a:pt x="284" y="32"/>
                    <a:pt x="284" y="32"/>
                  </a:cubicBezTo>
                  <a:cubicBezTo>
                    <a:pt x="298" y="35"/>
                    <a:pt x="312" y="38"/>
                    <a:pt x="326" y="41"/>
                  </a:cubicBezTo>
                  <a:cubicBezTo>
                    <a:pt x="326" y="279"/>
                    <a:pt x="326" y="279"/>
                    <a:pt x="326" y="279"/>
                  </a:cubicBezTo>
                  <a:cubicBezTo>
                    <a:pt x="342" y="279"/>
                    <a:pt x="342" y="279"/>
                    <a:pt x="342" y="279"/>
                  </a:cubicBezTo>
                  <a:cubicBezTo>
                    <a:pt x="342" y="303"/>
                    <a:pt x="342" y="303"/>
                    <a:pt x="342" y="303"/>
                  </a:cubicBezTo>
                  <a:cubicBezTo>
                    <a:pt x="0" y="303"/>
                    <a:pt x="0" y="303"/>
                    <a:pt x="0" y="303"/>
                  </a:cubicBezTo>
                  <a:cubicBezTo>
                    <a:pt x="0" y="279"/>
                    <a:pt x="0" y="279"/>
                    <a:pt x="0" y="279"/>
                  </a:cubicBezTo>
                  <a:cubicBezTo>
                    <a:pt x="55" y="279"/>
                    <a:pt x="111" y="279"/>
                    <a:pt x="167" y="279"/>
                  </a:cubicBezTo>
                  <a:cubicBezTo>
                    <a:pt x="169" y="279"/>
                    <a:pt x="171" y="277"/>
                    <a:pt x="171" y="275"/>
                  </a:cubicBezTo>
                  <a:cubicBezTo>
                    <a:pt x="171" y="273"/>
                    <a:pt x="169" y="271"/>
                    <a:pt x="167" y="271"/>
                  </a:cubicBezTo>
                  <a:cubicBezTo>
                    <a:pt x="16" y="271"/>
                    <a:pt x="16" y="271"/>
                    <a:pt x="16" y="271"/>
                  </a:cubicBezTo>
                  <a:cubicBezTo>
                    <a:pt x="16" y="41"/>
                    <a:pt x="16" y="41"/>
                    <a:pt x="16" y="41"/>
                  </a:cubicBezTo>
                  <a:close/>
                  <a:moveTo>
                    <a:pt x="251" y="27"/>
                  </a:moveTo>
                  <a:cubicBezTo>
                    <a:pt x="259" y="28"/>
                    <a:pt x="268" y="29"/>
                    <a:pt x="276" y="31"/>
                  </a:cubicBezTo>
                  <a:cubicBezTo>
                    <a:pt x="276" y="37"/>
                    <a:pt x="276" y="37"/>
                    <a:pt x="276" y="37"/>
                  </a:cubicBezTo>
                  <a:cubicBezTo>
                    <a:pt x="251" y="37"/>
                    <a:pt x="251" y="37"/>
                    <a:pt x="251" y="37"/>
                  </a:cubicBezTo>
                  <a:cubicBezTo>
                    <a:pt x="251" y="27"/>
                    <a:pt x="251" y="27"/>
                    <a:pt x="251" y="27"/>
                  </a:cubicBezTo>
                  <a:close/>
                  <a:moveTo>
                    <a:pt x="251" y="45"/>
                  </a:moveTo>
                  <a:cubicBezTo>
                    <a:pt x="251" y="57"/>
                    <a:pt x="251" y="57"/>
                    <a:pt x="251" y="57"/>
                  </a:cubicBezTo>
                  <a:cubicBezTo>
                    <a:pt x="276" y="57"/>
                    <a:pt x="276" y="57"/>
                    <a:pt x="276" y="57"/>
                  </a:cubicBezTo>
                  <a:cubicBezTo>
                    <a:pt x="276" y="45"/>
                    <a:pt x="276" y="45"/>
                    <a:pt x="276" y="45"/>
                  </a:cubicBezTo>
                  <a:cubicBezTo>
                    <a:pt x="251" y="45"/>
                    <a:pt x="251" y="45"/>
                    <a:pt x="251" y="45"/>
                  </a:cubicBezTo>
                  <a:close/>
                  <a:moveTo>
                    <a:pt x="251" y="65"/>
                  </a:moveTo>
                  <a:cubicBezTo>
                    <a:pt x="251" y="77"/>
                    <a:pt x="251" y="77"/>
                    <a:pt x="251" y="77"/>
                  </a:cubicBezTo>
                  <a:cubicBezTo>
                    <a:pt x="276" y="77"/>
                    <a:pt x="276" y="77"/>
                    <a:pt x="276" y="77"/>
                  </a:cubicBezTo>
                  <a:cubicBezTo>
                    <a:pt x="276" y="65"/>
                    <a:pt x="276" y="65"/>
                    <a:pt x="276" y="65"/>
                  </a:cubicBezTo>
                  <a:cubicBezTo>
                    <a:pt x="251" y="65"/>
                    <a:pt x="251" y="65"/>
                    <a:pt x="251" y="65"/>
                  </a:cubicBezTo>
                  <a:close/>
                  <a:moveTo>
                    <a:pt x="251" y="85"/>
                  </a:moveTo>
                  <a:cubicBezTo>
                    <a:pt x="251" y="97"/>
                    <a:pt x="251" y="97"/>
                    <a:pt x="251" y="97"/>
                  </a:cubicBezTo>
                  <a:cubicBezTo>
                    <a:pt x="276" y="97"/>
                    <a:pt x="276" y="97"/>
                    <a:pt x="276" y="97"/>
                  </a:cubicBezTo>
                  <a:cubicBezTo>
                    <a:pt x="276" y="85"/>
                    <a:pt x="276" y="85"/>
                    <a:pt x="276" y="85"/>
                  </a:cubicBezTo>
                  <a:cubicBezTo>
                    <a:pt x="251" y="85"/>
                    <a:pt x="251" y="85"/>
                    <a:pt x="251" y="85"/>
                  </a:cubicBezTo>
                  <a:close/>
                  <a:moveTo>
                    <a:pt x="251" y="105"/>
                  </a:moveTo>
                  <a:cubicBezTo>
                    <a:pt x="251" y="117"/>
                    <a:pt x="251" y="117"/>
                    <a:pt x="251" y="117"/>
                  </a:cubicBezTo>
                  <a:cubicBezTo>
                    <a:pt x="276" y="117"/>
                    <a:pt x="276" y="117"/>
                    <a:pt x="276" y="117"/>
                  </a:cubicBezTo>
                  <a:cubicBezTo>
                    <a:pt x="276" y="105"/>
                    <a:pt x="276" y="105"/>
                    <a:pt x="276" y="105"/>
                  </a:cubicBezTo>
                  <a:cubicBezTo>
                    <a:pt x="251" y="105"/>
                    <a:pt x="251" y="105"/>
                    <a:pt x="251" y="105"/>
                  </a:cubicBezTo>
                  <a:close/>
                  <a:moveTo>
                    <a:pt x="251" y="125"/>
                  </a:moveTo>
                  <a:cubicBezTo>
                    <a:pt x="251" y="137"/>
                    <a:pt x="251" y="137"/>
                    <a:pt x="251" y="137"/>
                  </a:cubicBezTo>
                  <a:cubicBezTo>
                    <a:pt x="276" y="137"/>
                    <a:pt x="276" y="137"/>
                    <a:pt x="276" y="137"/>
                  </a:cubicBezTo>
                  <a:cubicBezTo>
                    <a:pt x="276" y="125"/>
                    <a:pt x="276" y="125"/>
                    <a:pt x="276" y="125"/>
                  </a:cubicBezTo>
                  <a:cubicBezTo>
                    <a:pt x="251" y="125"/>
                    <a:pt x="251" y="125"/>
                    <a:pt x="251" y="125"/>
                  </a:cubicBezTo>
                  <a:close/>
                  <a:moveTo>
                    <a:pt x="251" y="145"/>
                  </a:moveTo>
                  <a:cubicBezTo>
                    <a:pt x="251" y="157"/>
                    <a:pt x="251" y="157"/>
                    <a:pt x="251" y="157"/>
                  </a:cubicBezTo>
                  <a:cubicBezTo>
                    <a:pt x="276" y="157"/>
                    <a:pt x="276" y="157"/>
                    <a:pt x="276" y="157"/>
                  </a:cubicBezTo>
                  <a:cubicBezTo>
                    <a:pt x="276" y="145"/>
                    <a:pt x="276" y="145"/>
                    <a:pt x="276" y="145"/>
                  </a:cubicBezTo>
                  <a:cubicBezTo>
                    <a:pt x="251" y="145"/>
                    <a:pt x="251" y="145"/>
                    <a:pt x="251" y="145"/>
                  </a:cubicBezTo>
                  <a:close/>
                  <a:moveTo>
                    <a:pt x="251" y="165"/>
                  </a:moveTo>
                  <a:cubicBezTo>
                    <a:pt x="251" y="177"/>
                    <a:pt x="251" y="177"/>
                    <a:pt x="251" y="177"/>
                  </a:cubicBezTo>
                  <a:cubicBezTo>
                    <a:pt x="276" y="177"/>
                    <a:pt x="276" y="177"/>
                    <a:pt x="276" y="177"/>
                  </a:cubicBezTo>
                  <a:cubicBezTo>
                    <a:pt x="276" y="165"/>
                    <a:pt x="276" y="165"/>
                    <a:pt x="276" y="165"/>
                  </a:cubicBezTo>
                  <a:cubicBezTo>
                    <a:pt x="251" y="165"/>
                    <a:pt x="251" y="165"/>
                    <a:pt x="251" y="165"/>
                  </a:cubicBezTo>
                  <a:close/>
                  <a:moveTo>
                    <a:pt x="251" y="185"/>
                  </a:moveTo>
                  <a:cubicBezTo>
                    <a:pt x="251" y="197"/>
                    <a:pt x="251" y="197"/>
                    <a:pt x="251" y="197"/>
                  </a:cubicBezTo>
                  <a:cubicBezTo>
                    <a:pt x="276" y="197"/>
                    <a:pt x="276" y="197"/>
                    <a:pt x="276" y="197"/>
                  </a:cubicBezTo>
                  <a:cubicBezTo>
                    <a:pt x="276" y="185"/>
                    <a:pt x="276" y="185"/>
                    <a:pt x="276" y="185"/>
                  </a:cubicBezTo>
                  <a:cubicBezTo>
                    <a:pt x="251" y="185"/>
                    <a:pt x="251" y="185"/>
                    <a:pt x="251" y="185"/>
                  </a:cubicBezTo>
                  <a:close/>
                  <a:moveTo>
                    <a:pt x="251" y="205"/>
                  </a:moveTo>
                  <a:cubicBezTo>
                    <a:pt x="251" y="217"/>
                    <a:pt x="251" y="217"/>
                    <a:pt x="251" y="217"/>
                  </a:cubicBezTo>
                  <a:cubicBezTo>
                    <a:pt x="276" y="217"/>
                    <a:pt x="276" y="217"/>
                    <a:pt x="276" y="217"/>
                  </a:cubicBezTo>
                  <a:cubicBezTo>
                    <a:pt x="276" y="205"/>
                    <a:pt x="276" y="205"/>
                    <a:pt x="276" y="205"/>
                  </a:cubicBezTo>
                  <a:cubicBezTo>
                    <a:pt x="251" y="205"/>
                    <a:pt x="251" y="205"/>
                    <a:pt x="251" y="205"/>
                  </a:cubicBezTo>
                  <a:close/>
                  <a:moveTo>
                    <a:pt x="251" y="225"/>
                  </a:moveTo>
                  <a:cubicBezTo>
                    <a:pt x="251" y="237"/>
                    <a:pt x="251" y="237"/>
                    <a:pt x="251" y="237"/>
                  </a:cubicBezTo>
                  <a:cubicBezTo>
                    <a:pt x="276" y="237"/>
                    <a:pt x="276" y="237"/>
                    <a:pt x="276" y="237"/>
                  </a:cubicBezTo>
                  <a:cubicBezTo>
                    <a:pt x="276" y="225"/>
                    <a:pt x="276" y="225"/>
                    <a:pt x="276" y="225"/>
                  </a:cubicBezTo>
                  <a:cubicBezTo>
                    <a:pt x="251" y="225"/>
                    <a:pt x="251" y="225"/>
                    <a:pt x="251" y="225"/>
                  </a:cubicBezTo>
                  <a:close/>
                  <a:moveTo>
                    <a:pt x="251" y="245"/>
                  </a:moveTo>
                  <a:cubicBezTo>
                    <a:pt x="251" y="257"/>
                    <a:pt x="251" y="257"/>
                    <a:pt x="251" y="257"/>
                  </a:cubicBezTo>
                  <a:cubicBezTo>
                    <a:pt x="276" y="257"/>
                    <a:pt x="276" y="257"/>
                    <a:pt x="276" y="257"/>
                  </a:cubicBezTo>
                  <a:cubicBezTo>
                    <a:pt x="276" y="245"/>
                    <a:pt x="276" y="245"/>
                    <a:pt x="276" y="245"/>
                  </a:cubicBezTo>
                  <a:cubicBezTo>
                    <a:pt x="251" y="245"/>
                    <a:pt x="251" y="245"/>
                    <a:pt x="251" y="245"/>
                  </a:cubicBezTo>
                  <a:close/>
                  <a:moveTo>
                    <a:pt x="243" y="4"/>
                  </a:moveTo>
                  <a:cubicBezTo>
                    <a:pt x="243" y="2"/>
                    <a:pt x="245" y="0"/>
                    <a:pt x="247" y="0"/>
                  </a:cubicBezTo>
                  <a:cubicBezTo>
                    <a:pt x="249" y="0"/>
                    <a:pt x="251" y="2"/>
                    <a:pt x="251" y="4"/>
                  </a:cubicBezTo>
                  <a:cubicBezTo>
                    <a:pt x="251" y="16"/>
                    <a:pt x="251" y="16"/>
                    <a:pt x="251" y="16"/>
                  </a:cubicBezTo>
                  <a:cubicBezTo>
                    <a:pt x="276" y="16"/>
                    <a:pt x="276" y="16"/>
                    <a:pt x="276" y="16"/>
                  </a:cubicBezTo>
                  <a:cubicBezTo>
                    <a:pt x="276" y="4"/>
                    <a:pt x="276" y="4"/>
                    <a:pt x="276" y="4"/>
                  </a:cubicBezTo>
                  <a:cubicBezTo>
                    <a:pt x="276" y="2"/>
                    <a:pt x="278" y="0"/>
                    <a:pt x="280" y="0"/>
                  </a:cubicBezTo>
                  <a:cubicBezTo>
                    <a:pt x="282" y="0"/>
                    <a:pt x="284" y="2"/>
                    <a:pt x="284" y="4"/>
                  </a:cubicBezTo>
                  <a:cubicBezTo>
                    <a:pt x="284" y="30"/>
                    <a:pt x="284" y="30"/>
                    <a:pt x="284" y="30"/>
                  </a:cubicBezTo>
                  <a:cubicBezTo>
                    <a:pt x="276" y="28"/>
                    <a:pt x="276" y="28"/>
                    <a:pt x="276" y="28"/>
                  </a:cubicBezTo>
                  <a:cubicBezTo>
                    <a:pt x="276" y="28"/>
                    <a:pt x="276" y="28"/>
                    <a:pt x="276" y="28"/>
                  </a:cubicBezTo>
                  <a:cubicBezTo>
                    <a:pt x="276" y="24"/>
                    <a:pt x="276" y="24"/>
                    <a:pt x="276" y="24"/>
                  </a:cubicBezTo>
                  <a:cubicBezTo>
                    <a:pt x="251" y="24"/>
                    <a:pt x="251" y="24"/>
                    <a:pt x="251" y="24"/>
                  </a:cubicBezTo>
                  <a:cubicBezTo>
                    <a:pt x="243" y="23"/>
                    <a:pt x="243" y="23"/>
                    <a:pt x="243" y="23"/>
                  </a:cubicBezTo>
                  <a:cubicBezTo>
                    <a:pt x="243" y="4"/>
                    <a:pt x="243" y="4"/>
                    <a:pt x="243" y="4"/>
                  </a:cubicBez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MX"/>
            </a:p>
          </p:txBody>
        </p:sp>
        <p:sp>
          <p:nvSpPr>
            <p:cNvPr id="19" name="CuadroTexto 18"/>
            <p:cNvSpPr txBox="1"/>
            <p:nvPr/>
          </p:nvSpPr>
          <p:spPr>
            <a:xfrm>
              <a:off x="5210501" y="2068836"/>
              <a:ext cx="1915910" cy="461665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ln>
              <a:noFill/>
            </a:ln>
            <a:effectLst>
              <a:softEdge rad="12700"/>
            </a:effectLst>
          </p:spPr>
          <p:txBody>
            <a:bodyPr wrap="none" rtlCol="0">
              <a:spAutoFit/>
            </a:bodyPr>
            <a:lstStyle/>
            <a:p>
              <a:pPr algn="ctr"/>
              <a:r>
                <a:rPr lang="es-MX" sz="1200" b="1" dirty="0" smtClean="0">
                  <a:solidFill>
                    <a:schemeClr val="bg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Infraestructura con </a:t>
              </a:r>
            </a:p>
            <a:p>
              <a:pPr algn="ctr"/>
              <a:r>
                <a:rPr lang="es-MX" sz="1200" b="1" dirty="0" smtClean="0">
                  <a:solidFill>
                    <a:schemeClr val="bg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Regulación Económica</a:t>
              </a:r>
              <a:endParaRPr lang="es-MX" sz="12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20" name="Rectángulo redondeado 19"/>
            <p:cNvSpPr/>
            <p:nvPr/>
          </p:nvSpPr>
          <p:spPr>
            <a:xfrm>
              <a:off x="4990076" y="1399773"/>
              <a:ext cx="2351314" cy="1333513"/>
            </a:xfrm>
            <a:prstGeom prst="roundRect">
              <a:avLst/>
            </a:prstGeom>
            <a:noFill/>
            <a:ln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25" name="Freeform 25"/>
            <p:cNvSpPr>
              <a:spLocks/>
            </p:cNvSpPr>
            <p:nvPr/>
          </p:nvSpPr>
          <p:spPr bwMode="auto">
            <a:xfrm>
              <a:off x="5162018" y="1577423"/>
              <a:ext cx="551033" cy="373915"/>
            </a:xfrm>
            <a:custGeom>
              <a:avLst/>
              <a:gdLst>
                <a:gd name="T0" fmla="*/ 52 w 74"/>
                <a:gd name="T1" fmla="*/ 27 h 50"/>
                <a:gd name="T2" fmla="*/ 41 w 74"/>
                <a:gd name="T3" fmla="*/ 23 h 50"/>
                <a:gd name="T4" fmla="*/ 41 w 74"/>
                <a:gd name="T5" fmla="*/ 14 h 50"/>
                <a:gd name="T6" fmla="*/ 58 w 74"/>
                <a:gd name="T7" fmla="*/ 14 h 50"/>
                <a:gd name="T8" fmla="*/ 62 w 74"/>
                <a:gd name="T9" fmla="*/ 10 h 50"/>
                <a:gd name="T10" fmla="*/ 58 w 74"/>
                <a:gd name="T11" fmla="*/ 6 h 50"/>
                <a:gd name="T12" fmla="*/ 43 w 74"/>
                <a:gd name="T13" fmla="*/ 6 h 50"/>
                <a:gd name="T14" fmla="*/ 40 w 74"/>
                <a:gd name="T15" fmla="*/ 3 h 50"/>
                <a:gd name="T16" fmla="*/ 39 w 74"/>
                <a:gd name="T17" fmla="*/ 3 h 50"/>
                <a:gd name="T18" fmla="*/ 39 w 74"/>
                <a:gd name="T19" fmla="*/ 0 h 50"/>
                <a:gd name="T20" fmla="*/ 34 w 74"/>
                <a:gd name="T21" fmla="*/ 0 h 50"/>
                <a:gd name="T22" fmla="*/ 34 w 74"/>
                <a:gd name="T23" fmla="*/ 3 h 50"/>
                <a:gd name="T24" fmla="*/ 33 w 74"/>
                <a:gd name="T25" fmla="*/ 3 h 50"/>
                <a:gd name="T26" fmla="*/ 30 w 74"/>
                <a:gd name="T27" fmla="*/ 6 h 50"/>
                <a:gd name="T28" fmla="*/ 17 w 74"/>
                <a:gd name="T29" fmla="*/ 6 h 50"/>
                <a:gd name="T30" fmla="*/ 12 w 74"/>
                <a:gd name="T31" fmla="*/ 10 h 50"/>
                <a:gd name="T32" fmla="*/ 17 w 74"/>
                <a:gd name="T33" fmla="*/ 14 h 50"/>
                <a:gd name="T34" fmla="*/ 32 w 74"/>
                <a:gd name="T35" fmla="*/ 14 h 50"/>
                <a:gd name="T36" fmla="*/ 32 w 74"/>
                <a:gd name="T37" fmla="*/ 23 h 50"/>
                <a:gd name="T38" fmla="*/ 22 w 74"/>
                <a:gd name="T39" fmla="*/ 27 h 50"/>
                <a:gd name="T40" fmla="*/ 0 w 74"/>
                <a:gd name="T41" fmla="*/ 27 h 50"/>
                <a:gd name="T42" fmla="*/ 0 w 74"/>
                <a:gd name="T43" fmla="*/ 45 h 50"/>
                <a:gd name="T44" fmla="*/ 22 w 74"/>
                <a:gd name="T45" fmla="*/ 45 h 50"/>
                <a:gd name="T46" fmla="*/ 37 w 74"/>
                <a:gd name="T47" fmla="*/ 50 h 50"/>
                <a:gd name="T48" fmla="*/ 52 w 74"/>
                <a:gd name="T49" fmla="*/ 45 h 50"/>
                <a:gd name="T50" fmla="*/ 74 w 74"/>
                <a:gd name="T51" fmla="*/ 45 h 50"/>
                <a:gd name="T52" fmla="*/ 74 w 74"/>
                <a:gd name="T53" fmla="*/ 27 h 50"/>
                <a:gd name="T54" fmla="*/ 52 w 74"/>
                <a:gd name="T55" fmla="*/ 27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74" h="50">
                  <a:moveTo>
                    <a:pt x="52" y="27"/>
                  </a:moveTo>
                  <a:cubicBezTo>
                    <a:pt x="49" y="25"/>
                    <a:pt x="45" y="24"/>
                    <a:pt x="41" y="23"/>
                  </a:cubicBezTo>
                  <a:cubicBezTo>
                    <a:pt x="41" y="14"/>
                    <a:pt x="41" y="14"/>
                    <a:pt x="41" y="14"/>
                  </a:cubicBezTo>
                  <a:cubicBezTo>
                    <a:pt x="58" y="14"/>
                    <a:pt x="58" y="14"/>
                    <a:pt x="58" y="14"/>
                  </a:cubicBezTo>
                  <a:cubicBezTo>
                    <a:pt x="61" y="14"/>
                    <a:pt x="62" y="12"/>
                    <a:pt x="62" y="10"/>
                  </a:cubicBezTo>
                  <a:cubicBezTo>
                    <a:pt x="62" y="7"/>
                    <a:pt x="61" y="6"/>
                    <a:pt x="58" y="6"/>
                  </a:cubicBezTo>
                  <a:cubicBezTo>
                    <a:pt x="43" y="6"/>
                    <a:pt x="43" y="6"/>
                    <a:pt x="43" y="6"/>
                  </a:cubicBezTo>
                  <a:cubicBezTo>
                    <a:pt x="43" y="4"/>
                    <a:pt x="42" y="3"/>
                    <a:pt x="40" y="3"/>
                  </a:cubicBezTo>
                  <a:cubicBezTo>
                    <a:pt x="39" y="3"/>
                    <a:pt x="39" y="3"/>
                    <a:pt x="39" y="3"/>
                  </a:cubicBezTo>
                  <a:cubicBezTo>
                    <a:pt x="39" y="0"/>
                    <a:pt x="39" y="0"/>
                    <a:pt x="39" y="0"/>
                  </a:cubicBezTo>
                  <a:cubicBezTo>
                    <a:pt x="34" y="0"/>
                    <a:pt x="34" y="0"/>
                    <a:pt x="34" y="0"/>
                  </a:cubicBezTo>
                  <a:cubicBezTo>
                    <a:pt x="34" y="3"/>
                    <a:pt x="34" y="3"/>
                    <a:pt x="34" y="3"/>
                  </a:cubicBezTo>
                  <a:cubicBezTo>
                    <a:pt x="33" y="3"/>
                    <a:pt x="33" y="3"/>
                    <a:pt x="33" y="3"/>
                  </a:cubicBezTo>
                  <a:cubicBezTo>
                    <a:pt x="31" y="3"/>
                    <a:pt x="30" y="4"/>
                    <a:pt x="30" y="6"/>
                  </a:cubicBezTo>
                  <a:cubicBezTo>
                    <a:pt x="17" y="6"/>
                    <a:pt x="17" y="6"/>
                    <a:pt x="17" y="6"/>
                  </a:cubicBezTo>
                  <a:cubicBezTo>
                    <a:pt x="14" y="6"/>
                    <a:pt x="12" y="7"/>
                    <a:pt x="12" y="10"/>
                  </a:cubicBezTo>
                  <a:cubicBezTo>
                    <a:pt x="12" y="12"/>
                    <a:pt x="14" y="14"/>
                    <a:pt x="17" y="14"/>
                  </a:cubicBezTo>
                  <a:cubicBezTo>
                    <a:pt x="32" y="14"/>
                    <a:pt x="32" y="14"/>
                    <a:pt x="32" y="14"/>
                  </a:cubicBezTo>
                  <a:cubicBezTo>
                    <a:pt x="32" y="23"/>
                    <a:pt x="32" y="23"/>
                    <a:pt x="32" y="23"/>
                  </a:cubicBezTo>
                  <a:cubicBezTo>
                    <a:pt x="28" y="24"/>
                    <a:pt x="25" y="25"/>
                    <a:pt x="22" y="27"/>
                  </a:cubicBezTo>
                  <a:cubicBezTo>
                    <a:pt x="0" y="27"/>
                    <a:pt x="0" y="27"/>
                    <a:pt x="0" y="27"/>
                  </a:cubicBezTo>
                  <a:cubicBezTo>
                    <a:pt x="0" y="45"/>
                    <a:pt x="0" y="45"/>
                    <a:pt x="0" y="45"/>
                  </a:cubicBezTo>
                  <a:cubicBezTo>
                    <a:pt x="22" y="45"/>
                    <a:pt x="22" y="45"/>
                    <a:pt x="22" y="45"/>
                  </a:cubicBezTo>
                  <a:cubicBezTo>
                    <a:pt x="26" y="48"/>
                    <a:pt x="31" y="50"/>
                    <a:pt x="37" y="50"/>
                  </a:cubicBezTo>
                  <a:cubicBezTo>
                    <a:pt x="43" y="50"/>
                    <a:pt x="49" y="48"/>
                    <a:pt x="52" y="45"/>
                  </a:cubicBezTo>
                  <a:cubicBezTo>
                    <a:pt x="74" y="45"/>
                    <a:pt x="74" y="45"/>
                    <a:pt x="74" y="45"/>
                  </a:cubicBezTo>
                  <a:cubicBezTo>
                    <a:pt x="74" y="27"/>
                    <a:pt x="74" y="27"/>
                    <a:pt x="74" y="27"/>
                  </a:cubicBezTo>
                  <a:lnTo>
                    <a:pt x="52" y="27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MX"/>
            </a:p>
          </p:txBody>
        </p:sp>
        <p:sp>
          <p:nvSpPr>
            <p:cNvPr id="26" name="Freeform 25"/>
            <p:cNvSpPr>
              <a:spLocks/>
            </p:cNvSpPr>
            <p:nvPr/>
          </p:nvSpPr>
          <p:spPr bwMode="auto">
            <a:xfrm>
              <a:off x="6176375" y="1569333"/>
              <a:ext cx="551033" cy="373915"/>
            </a:xfrm>
            <a:custGeom>
              <a:avLst/>
              <a:gdLst>
                <a:gd name="T0" fmla="*/ 52 w 74"/>
                <a:gd name="T1" fmla="*/ 27 h 50"/>
                <a:gd name="T2" fmla="*/ 41 w 74"/>
                <a:gd name="T3" fmla="*/ 23 h 50"/>
                <a:gd name="T4" fmla="*/ 41 w 74"/>
                <a:gd name="T5" fmla="*/ 14 h 50"/>
                <a:gd name="T6" fmla="*/ 58 w 74"/>
                <a:gd name="T7" fmla="*/ 14 h 50"/>
                <a:gd name="T8" fmla="*/ 62 w 74"/>
                <a:gd name="T9" fmla="*/ 10 h 50"/>
                <a:gd name="T10" fmla="*/ 58 w 74"/>
                <a:gd name="T11" fmla="*/ 6 h 50"/>
                <a:gd name="T12" fmla="*/ 43 w 74"/>
                <a:gd name="T13" fmla="*/ 6 h 50"/>
                <a:gd name="T14" fmla="*/ 40 w 74"/>
                <a:gd name="T15" fmla="*/ 3 h 50"/>
                <a:gd name="T16" fmla="*/ 39 w 74"/>
                <a:gd name="T17" fmla="*/ 3 h 50"/>
                <a:gd name="T18" fmla="*/ 39 w 74"/>
                <a:gd name="T19" fmla="*/ 0 h 50"/>
                <a:gd name="T20" fmla="*/ 34 w 74"/>
                <a:gd name="T21" fmla="*/ 0 h 50"/>
                <a:gd name="T22" fmla="*/ 34 w 74"/>
                <a:gd name="T23" fmla="*/ 3 h 50"/>
                <a:gd name="T24" fmla="*/ 33 w 74"/>
                <a:gd name="T25" fmla="*/ 3 h 50"/>
                <a:gd name="T26" fmla="*/ 30 w 74"/>
                <a:gd name="T27" fmla="*/ 6 h 50"/>
                <a:gd name="T28" fmla="*/ 17 w 74"/>
                <a:gd name="T29" fmla="*/ 6 h 50"/>
                <a:gd name="T30" fmla="*/ 12 w 74"/>
                <a:gd name="T31" fmla="*/ 10 h 50"/>
                <a:gd name="T32" fmla="*/ 17 w 74"/>
                <a:gd name="T33" fmla="*/ 14 h 50"/>
                <a:gd name="T34" fmla="*/ 32 w 74"/>
                <a:gd name="T35" fmla="*/ 14 h 50"/>
                <a:gd name="T36" fmla="*/ 32 w 74"/>
                <a:gd name="T37" fmla="*/ 23 h 50"/>
                <a:gd name="T38" fmla="*/ 22 w 74"/>
                <a:gd name="T39" fmla="*/ 27 h 50"/>
                <a:gd name="T40" fmla="*/ 0 w 74"/>
                <a:gd name="T41" fmla="*/ 27 h 50"/>
                <a:gd name="T42" fmla="*/ 0 w 74"/>
                <a:gd name="T43" fmla="*/ 45 h 50"/>
                <a:gd name="T44" fmla="*/ 22 w 74"/>
                <a:gd name="T45" fmla="*/ 45 h 50"/>
                <a:gd name="T46" fmla="*/ 37 w 74"/>
                <a:gd name="T47" fmla="*/ 50 h 50"/>
                <a:gd name="T48" fmla="*/ 52 w 74"/>
                <a:gd name="T49" fmla="*/ 45 h 50"/>
                <a:gd name="T50" fmla="*/ 74 w 74"/>
                <a:gd name="T51" fmla="*/ 45 h 50"/>
                <a:gd name="T52" fmla="*/ 74 w 74"/>
                <a:gd name="T53" fmla="*/ 27 h 50"/>
                <a:gd name="T54" fmla="*/ 52 w 74"/>
                <a:gd name="T55" fmla="*/ 27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74" h="50">
                  <a:moveTo>
                    <a:pt x="52" y="27"/>
                  </a:moveTo>
                  <a:cubicBezTo>
                    <a:pt x="49" y="25"/>
                    <a:pt x="45" y="24"/>
                    <a:pt x="41" y="23"/>
                  </a:cubicBezTo>
                  <a:cubicBezTo>
                    <a:pt x="41" y="14"/>
                    <a:pt x="41" y="14"/>
                    <a:pt x="41" y="14"/>
                  </a:cubicBezTo>
                  <a:cubicBezTo>
                    <a:pt x="58" y="14"/>
                    <a:pt x="58" y="14"/>
                    <a:pt x="58" y="14"/>
                  </a:cubicBezTo>
                  <a:cubicBezTo>
                    <a:pt x="61" y="14"/>
                    <a:pt x="62" y="12"/>
                    <a:pt x="62" y="10"/>
                  </a:cubicBezTo>
                  <a:cubicBezTo>
                    <a:pt x="62" y="7"/>
                    <a:pt x="61" y="6"/>
                    <a:pt x="58" y="6"/>
                  </a:cubicBezTo>
                  <a:cubicBezTo>
                    <a:pt x="43" y="6"/>
                    <a:pt x="43" y="6"/>
                    <a:pt x="43" y="6"/>
                  </a:cubicBezTo>
                  <a:cubicBezTo>
                    <a:pt x="43" y="4"/>
                    <a:pt x="42" y="3"/>
                    <a:pt x="40" y="3"/>
                  </a:cubicBezTo>
                  <a:cubicBezTo>
                    <a:pt x="39" y="3"/>
                    <a:pt x="39" y="3"/>
                    <a:pt x="39" y="3"/>
                  </a:cubicBezTo>
                  <a:cubicBezTo>
                    <a:pt x="39" y="0"/>
                    <a:pt x="39" y="0"/>
                    <a:pt x="39" y="0"/>
                  </a:cubicBezTo>
                  <a:cubicBezTo>
                    <a:pt x="34" y="0"/>
                    <a:pt x="34" y="0"/>
                    <a:pt x="34" y="0"/>
                  </a:cubicBezTo>
                  <a:cubicBezTo>
                    <a:pt x="34" y="3"/>
                    <a:pt x="34" y="3"/>
                    <a:pt x="34" y="3"/>
                  </a:cubicBezTo>
                  <a:cubicBezTo>
                    <a:pt x="33" y="3"/>
                    <a:pt x="33" y="3"/>
                    <a:pt x="33" y="3"/>
                  </a:cubicBezTo>
                  <a:cubicBezTo>
                    <a:pt x="31" y="3"/>
                    <a:pt x="30" y="4"/>
                    <a:pt x="30" y="6"/>
                  </a:cubicBezTo>
                  <a:cubicBezTo>
                    <a:pt x="17" y="6"/>
                    <a:pt x="17" y="6"/>
                    <a:pt x="17" y="6"/>
                  </a:cubicBezTo>
                  <a:cubicBezTo>
                    <a:pt x="14" y="6"/>
                    <a:pt x="12" y="7"/>
                    <a:pt x="12" y="10"/>
                  </a:cubicBezTo>
                  <a:cubicBezTo>
                    <a:pt x="12" y="12"/>
                    <a:pt x="14" y="14"/>
                    <a:pt x="17" y="14"/>
                  </a:cubicBezTo>
                  <a:cubicBezTo>
                    <a:pt x="32" y="14"/>
                    <a:pt x="32" y="14"/>
                    <a:pt x="32" y="14"/>
                  </a:cubicBezTo>
                  <a:cubicBezTo>
                    <a:pt x="32" y="23"/>
                    <a:pt x="32" y="23"/>
                    <a:pt x="32" y="23"/>
                  </a:cubicBezTo>
                  <a:cubicBezTo>
                    <a:pt x="28" y="24"/>
                    <a:pt x="25" y="25"/>
                    <a:pt x="22" y="27"/>
                  </a:cubicBezTo>
                  <a:cubicBezTo>
                    <a:pt x="0" y="27"/>
                    <a:pt x="0" y="27"/>
                    <a:pt x="0" y="27"/>
                  </a:cubicBezTo>
                  <a:cubicBezTo>
                    <a:pt x="0" y="45"/>
                    <a:pt x="0" y="45"/>
                    <a:pt x="0" y="45"/>
                  </a:cubicBezTo>
                  <a:cubicBezTo>
                    <a:pt x="22" y="45"/>
                    <a:pt x="22" y="45"/>
                    <a:pt x="22" y="45"/>
                  </a:cubicBezTo>
                  <a:cubicBezTo>
                    <a:pt x="26" y="48"/>
                    <a:pt x="31" y="50"/>
                    <a:pt x="37" y="50"/>
                  </a:cubicBezTo>
                  <a:cubicBezTo>
                    <a:pt x="43" y="50"/>
                    <a:pt x="49" y="48"/>
                    <a:pt x="52" y="45"/>
                  </a:cubicBezTo>
                  <a:cubicBezTo>
                    <a:pt x="74" y="45"/>
                    <a:pt x="74" y="45"/>
                    <a:pt x="74" y="45"/>
                  </a:cubicBezTo>
                  <a:cubicBezTo>
                    <a:pt x="74" y="27"/>
                    <a:pt x="74" y="27"/>
                    <a:pt x="74" y="27"/>
                  </a:cubicBezTo>
                  <a:lnTo>
                    <a:pt x="52" y="27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MX"/>
            </a:p>
          </p:txBody>
        </p:sp>
      </p:grpSp>
      <p:sp>
        <p:nvSpPr>
          <p:cNvPr id="28" name="Llamada con línea 2 27"/>
          <p:cNvSpPr/>
          <p:nvPr/>
        </p:nvSpPr>
        <p:spPr>
          <a:xfrm>
            <a:off x="8047224" y="1677351"/>
            <a:ext cx="3468916" cy="4319916"/>
          </a:xfrm>
          <a:prstGeom prst="borderCallout2">
            <a:avLst>
              <a:gd name="adj1" fmla="val 16387"/>
              <a:gd name="adj2" fmla="val -1760"/>
              <a:gd name="adj3" fmla="val 4715"/>
              <a:gd name="adj4" fmla="val -6206"/>
              <a:gd name="adj5" fmla="val 271"/>
              <a:gd name="adj6" fmla="val -16182"/>
            </a:avLst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lang="es-MX" sz="1200" b="1" dirty="0" smtClean="0">
              <a:solidFill>
                <a:schemeClr val="bg2">
                  <a:lumMod val="2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s-MX" sz="1200" b="1" dirty="0" smtClean="0">
                <a:solidFill>
                  <a:schemeClr val="bg2">
                    <a:lumMod val="2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Modalidades de Servicio</a:t>
            </a:r>
            <a:endParaRPr lang="es-MX" sz="1200" b="1" dirty="0">
              <a:solidFill>
                <a:schemeClr val="bg2">
                  <a:lumMod val="2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171450" indent="-171450">
              <a:buClr>
                <a:schemeClr val="accent1">
                  <a:lumMod val="50000"/>
                </a:schemeClr>
              </a:buClr>
              <a:buFont typeface="Arial" panose="020B0604020202020204" pitchFamily="34" charset="0"/>
              <a:buChar char="•"/>
            </a:pPr>
            <a:endParaRPr lang="es-MX" sz="1200" dirty="0" smtClean="0">
              <a:solidFill>
                <a:schemeClr val="bg2">
                  <a:lumMod val="2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buClr>
                <a:schemeClr val="accent1">
                  <a:lumMod val="50000"/>
                </a:schemeClr>
              </a:buClr>
            </a:pPr>
            <a:r>
              <a:rPr lang="es-MX" sz="1200" u="sng" dirty="0" smtClean="0">
                <a:solidFill>
                  <a:schemeClr val="bg2">
                    <a:lumMod val="2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Reserva contractual</a:t>
            </a:r>
            <a:r>
              <a:rPr lang="es-MX" sz="1200" dirty="0" smtClean="0">
                <a:solidFill>
                  <a:schemeClr val="bg2">
                    <a:lumMod val="2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(servicio firme o “</a:t>
            </a:r>
            <a:r>
              <a:rPr lang="es-MX" sz="1200" i="1" dirty="0" err="1" smtClean="0">
                <a:solidFill>
                  <a:schemeClr val="bg2">
                    <a:lumMod val="2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contract</a:t>
            </a:r>
            <a:r>
              <a:rPr lang="es-MX" sz="1200" i="1" dirty="0" smtClean="0">
                <a:solidFill>
                  <a:schemeClr val="bg2">
                    <a:lumMod val="2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s-MX" sz="1200" i="1" dirty="0" err="1" smtClean="0">
                <a:solidFill>
                  <a:schemeClr val="bg2">
                    <a:lumMod val="2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carrier</a:t>
            </a:r>
            <a:r>
              <a:rPr lang="es-MX" sz="1200" dirty="0" smtClean="0">
                <a:solidFill>
                  <a:schemeClr val="bg2">
                    <a:lumMod val="2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”): </a:t>
            </a:r>
          </a:p>
          <a:p>
            <a:pPr marL="171450" indent="-171450">
              <a:buClr>
                <a:schemeClr val="accent1">
                  <a:lumMod val="50000"/>
                </a:schemeClr>
              </a:buClr>
              <a:buFont typeface="Arial" panose="020B0604020202020204" pitchFamily="34" charset="0"/>
              <a:buChar char="•"/>
            </a:pPr>
            <a:endParaRPr lang="es-MX" sz="1200" dirty="0" smtClean="0">
              <a:solidFill>
                <a:schemeClr val="bg2">
                  <a:lumMod val="2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171450" indent="-171450">
              <a:buClr>
                <a:schemeClr val="accent1">
                  <a:lumMod val="50000"/>
                </a:schemeClr>
              </a:buClr>
              <a:buFont typeface="Arial" panose="020B0604020202020204" pitchFamily="34" charset="0"/>
              <a:buChar char="•"/>
            </a:pPr>
            <a:r>
              <a:rPr lang="es-MX" sz="1200" dirty="0" smtClean="0">
                <a:solidFill>
                  <a:schemeClr val="bg2">
                    <a:lumMod val="2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Garantiza uso de la capacidad al contratante</a:t>
            </a:r>
            <a:endParaRPr lang="es-MX" sz="1200" dirty="0">
              <a:solidFill>
                <a:schemeClr val="bg2">
                  <a:lumMod val="2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171450" indent="-171450">
              <a:buClr>
                <a:schemeClr val="accent1">
                  <a:lumMod val="50000"/>
                </a:schemeClr>
              </a:buClr>
              <a:buFont typeface="Arial" panose="020B0604020202020204" pitchFamily="34" charset="0"/>
              <a:buChar char="•"/>
            </a:pPr>
            <a:r>
              <a:rPr lang="es-MX" sz="1200" dirty="0" smtClean="0">
                <a:solidFill>
                  <a:schemeClr val="bg2">
                    <a:lumMod val="2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Prioridad en la prestación del servicio</a:t>
            </a:r>
          </a:p>
          <a:p>
            <a:pPr marL="171450" indent="-171450">
              <a:buClr>
                <a:schemeClr val="accent1">
                  <a:lumMod val="50000"/>
                </a:schemeClr>
              </a:buClr>
              <a:buFont typeface="Arial" panose="020B0604020202020204" pitchFamily="34" charset="0"/>
              <a:buChar char="•"/>
            </a:pPr>
            <a:r>
              <a:rPr lang="es-MX" sz="1200" dirty="0" smtClean="0">
                <a:solidFill>
                  <a:schemeClr val="bg2">
                    <a:lumMod val="2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Cargo fijo por capacidad, se utilice o no</a:t>
            </a:r>
          </a:p>
          <a:p>
            <a:pPr marL="171450" indent="-171450">
              <a:buClr>
                <a:schemeClr val="accent1">
                  <a:lumMod val="50000"/>
                </a:schemeClr>
              </a:buClr>
              <a:buFont typeface="Arial" panose="020B0604020202020204" pitchFamily="34" charset="0"/>
              <a:buChar char="•"/>
            </a:pPr>
            <a:r>
              <a:rPr lang="es-MX" sz="1200" dirty="0" smtClean="0">
                <a:solidFill>
                  <a:schemeClr val="bg2">
                    <a:lumMod val="2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Cargo variable por uso</a:t>
            </a:r>
          </a:p>
          <a:p>
            <a:pPr>
              <a:buClr>
                <a:schemeClr val="accent1">
                  <a:lumMod val="50000"/>
                </a:schemeClr>
              </a:buClr>
            </a:pPr>
            <a:endParaRPr lang="es-MX" sz="1200" dirty="0" smtClean="0">
              <a:solidFill>
                <a:schemeClr val="bg2">
                  <a:lumMod val="2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buClr>
                <a:schemeClr val="accent1">
                  <a:lumMod val="50000"/>
                </a:schemeClr>
              </a:buClr>
            </a:pPr>
            <a:endParaRPr lang="es-MX" sz="1200" dirty="0" smtClean="0">
              <a:solidFill>
                <a:schemeClr val="bg2">
                  <a:lumMod val="2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buClr>
                <a:schemeClr val="accent1">
                  <a:lumMod val="50000"/>
                </a:schemeClr>
              </a:buClr>
            </a:pPr>
            <a:r>
              <a:rPr lang="es-MX" sz="1200" u="sng" dirty="0" smtClean="0">
                <a:solidFill>
                  <a:schemeClr val="bg2">
                    <a:lumMod val="2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Uso común</a:t>
            </a:r>
            <a:r>
              <a:rPr lang="es-MX" sz="1200" dirty="0" smtClean="0">
                <a:solidFill>
                  <a:schemeClr val="bg2">
                    <a:lumMod val="2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(“</a:t>
            </a:r>
            <a:r>
              <a:rPr lang="es-MX" sz="1200" i="1" dirty="0" err="1" smtClean="0">
                <a:solidFill>
                  <a:schemeClr val="bg2">
                    <a:lumMod val="2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common</a:t>
            </a:r>
            <a:r>
              <a:rPr lang="es-MX" sz="1200" i="1" dirty="0" smtClean="0">
                <a:solidFill>
                  <a:schemeClr val="bg2">
                    <a:lumMod val="2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s-MX" sz="1200" i="1" dirty="0" err="1" smtClean="0">
                <a:solidFill>
                  <a:schemeClr val="bg2">
                    <a:lumMod val="2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carrier</a:t>
            </a:r>
            <a:r>
              <a:rPr lang="es-MX" sz="1200" dirty="0" smtClean="0">
                <a:solidFill>
                  <a:schemeClr val="bg2">
                    <a:lumMod val="2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”): </a:t>
            </a:r>
          </a:p>
          <a:p>
            <a:pPr>
              <a:buClr>
                <a:schemeClr val="accent1">
                  <a:lumMod val="50000"/>
                </a:schemeClr>
              </a:buClr>
            </a:pPr>
            <a:endParaRPr lang="es-MX" sz="1200" dirty="0">
              <a:solidFill>
                <a:schemeClr val="bg2">
                  <a:lumMod val="2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171450" indent="-171450">
              <a:buClr>
                <a:schemeClr val="accent1">
                  <a:lumMod val="50000"/>
                </a:schemeClr>
              </a:buClr>
              <a:buFont typeface="Arial" panose="020B0604020202020204" pitchFamily="34" charset="0"/>
              <a:buChar char="•"/>
            </a:pPr>
            <a:r>
              <a:rPr lang="es-MX" sz="1200" dirty="0" smtClean="0">
                <a:solidFill>
                  <a:schemeClr val="bg2">
                    <a:lumMod val="2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Se ofrece el servicio solo si existe capacidad disponible o no utilizada</a:t>
            </a:r>
          </a:p>
          <a:p>
            <a:pPr marL="171450" indent="-171450">
              <a:buClr>
                <a:schemeClr val="accent1">
                  <a:lumMod val="50000"/>
                </a:schemeClr>
              </a:buClr>
              <a:buFont typeface="Arial" panose="020B0604020202020204" pitchFamily="34" charset="0"/>
              <a:buChar char="•"/>
            </a:pPr>
            <a:r>
              <a:rPr lang="es-MX" sz="1200" dirty="0" smtClean="0">
                <a:solidFill>
                  <a:schemeClr val="bg2">
                    <a:lumMod val="2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Si capacidad disponible insuficiente, se programa a prorrata</a:t>
            </a:r>
          </a:p>
          <a:p>
            <a:pPr marL="171450" indent="-171450">
              <a:buClr>
                <a:schemeClr val="accent1">
                  <a:lumMod val="50000"/>
                </a:schemeClr>
              </a:buClr>
              <a:buFont typeface="Arial" panose="020B0604020202020204" pitchFamily="34" charset="0"/>
              <a:buChar char="•"/>
            </a:pPr>
            <a:r>
              <a:rPr lang="es-MX" sz="1200" dirty="0" smtClean="0">
                <a:solidFill>
                  <a:schemeClr val="bg2">
                    <a:lumMod val="2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Una vez confirmado no puede interrumpirse</a:t>
            </a:r>
            <a:endParaRPr lang="es-MX" sz="1200" dirty="0">
              <a:solidFill>
                <a:schemeClr val="bg2">
                  <a:lumMod val="2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171450" indent="-171450">
              <a:buClr>
                <a:schemeClr val="accent1">
                  <a:lumMod val="50000"/>
                </a:schemeClr>
              </a:buClr>
              <a:buFont typeface="Arial" panose="020B0604020202020204" pitchFamily="34" charset="0"/>
              <a:buChar char="•"/>
            </a:pPr>
            <a:r>
              <a:rPr lang="es-MX" sz="1200" dirty="0" smtClean="0">
                <a:solidFill>
                  <a:schemeClr val="bg2">
                    <a:lumMod val="2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Cargo variable (volumétrico) por el uso del sistema</a:t>
            </a:r>
          </a:p>
          <a:p>
            <a:pPr>
              <a:buClr>
                <a:schemeClr val="accent1">
                  <a:lumMod val="50000"/>
                </a:schemeClr>
              </a:buClr>
            </a:pPr>
            <a:endParaRPr lang="es-MX" sz="1200" dirty="0">
              <a:solidFill>
                <a:schemeClr val="bg2">
                  <a:lumMod val="2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9" name="Llamada con línea 2 28"/>
          <p:cNvSpPr/>
          <p:nvPr/>
        </p:nvSpPr>
        <p:spPr>
          <a:xfrm flipH="1">
            <a:off x="461617" y="3145555"/>
            <a:ext cx="2818611" cy="2851712"/>
          </a:xfrm>
          <a:prstGeom prst="borderCallout2">
            <a:avLst>
              <a:gd name="adj1" fmla="val 16387"/>
              <a:gd name="adj2" fmla="val -1760"/>
              <a:gd name="adj3" fmla="val -4665"/>
              <a:gd name="adj4" fmla="val -7880"/>
              <a:gd name="adj5" fmla="val -19094"/>
              <a:gd name="adj6" fmla="val 14804"/>
            </a:avLst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buClr>
                <a:schemeClr val="accent1">
                  <a:lumMod val="50000"/>
                </a:schemeClr>
              </a:buClr>
            </a:pPr>
            <a:r>
              <a:rPr lang="es-MX" sz="1200" b="1" dirty="0" smtClean="0">
                <a:solidFill>
                  <a:schemeClr val="bg2">
                    <a:lumMod val="2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Términos y Condiciones de Servicio</a:t>
            </a:r>
          </a:p>
          <a:p>
            <a:pPr marL="171450" indent="-171450">
              <a:buClr>
                <a:schemeClr val="accent1">
                  <a:lumMod val="50000"/>
                </a:schemeClr>
              </a:buClr>
              <a:buFont typeface="Arial" panose="020B0604020202020204" pitchFamily="34" charset="0"/>
              <a:buChar char="•"/>
            </a:pPr>
            <a:r>
              <a:rPr lang="es-MX" sz="1200" dirty="0" smtClean="0">
                <a:solidFill>
                  <a:schemeClr val="bg2">
                    <a:lumMod val="2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Relación contractual de aplicación general</a:t>
            </a:r>
          </a:p>
          <a:p>
            <a:pPr marL="171450" indent="-171450">
              <a:buClr>
                <a:schemeClr val="accent1">
                  <a:lumMod val="50000"/>
                </a:schemeClr>
              </a:buClr>
              <a:buFont typeface="Arial" panose="020B0604020202020204" pitchFamily="34" charset="0"/>
              <a:buChar char="•"/>
            </a:pPr>
            <a:r>
              <a:rPr lang="es-MX" sz="1200" dirty="0" smtClean="0">
                <a:solidFill>
                  <a:schemeClr val="bg2">
                    <a:lumMod val="2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Posibilidad de pactar condiciones especiales, siempre que se ofrezcan a usuarios en igualdad de condiciones </a:t>
            </a:r>
          </a:p>
          <a:p>
            <a:pPr marL="171450" indent="-171450">
              <a:buClr>
                <a:schemeClr val="accent1">
                  <a:lumMod val="50000"/>
                </a:schemeClr>
              </a:buClr>
              <a:buFont typeface="Arial" panose="020B0604020202020204" pitchFamily="34" charset="0"/>
              <a:buChar char="•"/>
            </a:pPr>
            <a:endParaRPr lang="es-MX" sz="1200" dirty="0" smtClean="0">
              <a:solidFill>
                <a:schemeClr val="bg2">
                  <a:lumMod val="2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buClr>
                <a:schemeClr val="accent1">
                  <a:lumMod val="50000"/>
                </a:schemeClr>
              </a:buClr>
            </a:pPr>
            <a:r>
              <a:rPr lang="es-MX" sz="1200" b="1" dirty="0" smtClean="0">
                <a:solidFill>
                  <a:schemeClr val="bg2">
                    <a:lumMod val="2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Tarifas</a:t>
            </a:r>
            <a:endParaRPr lang="es-MX" sz="1200" b="1" dirty="0">
              <a:solidFill>
                <a:schemeClr val="bg2">
                  <a:lumMod val="2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171450" indent="-171450">
              <a:buClr>
                <a:schemeClr val="accent1">
                  <a:lumMod val="50000"/>
                </a:schemeClr>
              </a:buClr>
              <a:buFont typeface="Arial" panose="020B0604020202020204" pitchFamily="34" charset="0"/>
              <a:buChar char="•"/>
            </a:pPr>
            <a:r>
              <a:rPr lang="es-MX" sz="1200" dirty="0" smtClean="0">
                <a:solidFill>
                  <a:schemeClr val="bg2">
                    <a:lumMod val="2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Tarifas </a:t>
            </a:r>
            <a:r>
              <a:rPr lang="es-MX" sz="1200" dirty="0">
                <a:solidFill>
                  <a:schemeClr val="bg2">
                    <a:lumMod val="2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máximas que reflejen costos eficientes </a:t>
            </a:r>
            <a:r>
              <a:rPr lang="es-MX" sz="1200" dirty="0" smtClean="0">
                <a:solidFill>
                  <a:schemeClr val="bg2">
                    <a:lumMod val="2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 </a:t>
            </a:r>
            <a:r>
              <a:rPr lang="es-MX" sz="1200" dirty="0">
                <a:solidFill>
                  <a:schemeClr val="bg2">
                    <a:lumMod val="2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rentabilidad razonable</a:t>
            </a:r>
          </a:p>
          <a:p>
            <a:pPr marL="171450" indent="-171450">
              <a:buClr>
                <a:schemeClr val="accent1">
                  <a:lumMod val="50000"/>
                </a:schemeClr>
              </a:buClr>
              <a:buFont typeface="Arial" panose="020B0604020202020204" pitchFamily="34" charset="0"/>
              <a:buChar char="•"/>
            </a:pPr>
            <a:r>
              <a:rPr lang="es-MX" sz="1200" dirty="0" smtClean="0">
                <a:solidFill>
                  <a:schemeClr val="bg2">
                    <a:lumMod val="2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Tarifas convencionales bajo la lógica de condiciones especiales</a:t>
            </a:r>
            <a:endParaRPr lang="es-MX" sz="1200" dirty="0">
              <a:solidFill>
                <a:schemeClr val="bg2">
                  <a:lumMod val="2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6002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Regulación Económica en Sistemas de Acceso Abierto</a:t>
            </a:r>
          </a:p>
        </p:txBody>
      </p:sp>
      <p:sp>
        <p:nvSpPr>
          <p:cNvPr id="3" name="Marcador de número de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B8BAF-BFD8-439E-9666-B26276D18DF0}" type="slidenum">
              <a:rPr lang="es-MX" smtClean="0"/>
              <a:t>4</a:t>
            </a:fld>
            <a:endParaRPr lang="es-MX"/>
          </a:p>
        </p:txBody>
      </p:sp>
      <p:grpSp>
        <p:nvGrpSpPr>
          <p:cNvPr id="27" name="Grupo 26"/>
          <p:cNvGrpSpPr/>
          <p:nvPr/>
        </p:nvGrpSpPr>
        <p:grpSpPr>
          <a:xfrm>
            <a:off x="461619" y="1634392"/>
            <a:ext cx="2351314" cy="1333513"/>
            <a:chOff x="4990076" y="1399773"/>
            <a:chExt cx="2351314" cy="1333513"/>
          </a:xfrm>
        </p:grpSpPr>
        <p:sp>
          <p:nvSpPr>
            <p:cNvPr id="10" name="Freeform 5"/>
            <p:cNvSpPr>
              <a:spLocks noEditPoints="1"/>
            </p:cNvSpPr>
            <p:nvPr/>
          </p:nvSpPr>
          <p:spPr bwMode="auto">
            <a:xfrm>
              <a:off x="6727408" y="1562960"/>
              <a:ext cx="454460" cy="402843"/>
            </a:xfrm>
            <a:custGeom>
              <a:avLst/>
              <a:gdLst>
                <a:gd name="T0" fmla="*/ 243 w 342"/>
                <a:gd name="T1" fmla="*/ 25 h 303"/>
                <a:gd name="T2" fmla="*/ 247 w 342"/>
                <a:gd name="T3" fmla="*/ 269 h 303"/>
                <a:gd name="T4" fmla="*/ 251 w 342"/>
                <a:gd name="T5" fmla="*/ 265 h 303"/>
                <a:gd name="T6" fmla="*/ 276 w 342"/>
                <a:gd name="T7" fmla="*/ 265 h 303"/>
                <a:gd name="T8" fmla="*/ 284 w 342"/>
                <a:gd name="T9" fmla="*/ 265 h 303"/>
                <a:gd name="T10" fmla="*/ 326 w 342"/>
                <a:gd name="T11" fmla="*/ 41 h 303"/>
                <a:gd name="T12" fmla="*/ 342 w 342"/>
                <a:gd name="T13" fmla="*/ 279 h 303"/>
                <a:gd name="T14" fmla="*/ 0 w 342"/>
                <a:gd name="T15" fmla="*/ 303 h 303"/>
                <a:gd name="T16" fmla="*/ 167 w 342"/>
                <a:gd name="T17" fmla="*/ 279 h 303"/>
                <a:gd name="T18" fmla="*/ 167 w 342"/>
                <a:gd name="T19" fmla="*/ 271 h 303"/>
                <a:gd name="T20" fmla="*/ 16 w 342"/>
                <a:gd name="T21" fmla="*/ 41 h 303"/>
                <a:gd name="T22" fmla="*/ 276 w 342"/>
                <a:gd name="T23" fmla="*/ 31 h 303"/>
                <a:gd name="T24" fmla="*/ 251 w 342"/>
                <a:gd name="T25" fmla="*/ 37 h 303"/>
                <a:gd name="T26" fmla="*/ 251 w 342"/>
                <a:gd name="T27" fmla="*/ 45 h 303"/>
                <a:gd name="T28" fmla="*/ 276 w 342"/>
                <a:gd name="T29" fmla="*/ 57 h 303"/>
                <a:gd name="T30" fmla="*/ 251 w 342"/>
                <a:gd name="T31" fmla="*/ 45 h 303"/>
                <a:gd name="T32" fmla="*/ 251 w 342"/>
                <a:gd name="T33" fmla="*/ 77 h 303"/>
                <a:gd name="T34" fmla="*/ 276 w 342"/>
                <a:gd name="T35" fmla="*/ 65 h 303"/>
                <a:gd name="T36" fmla="*/ 251 w 342"/>
                <a:gd name="T37" fmla="*/ 85 h 303"/>
                <a:gd name="T38" fmla="*/ 276 w 342"/>
                <a:gd name="T39" fmla="*/ 97 h 303"/>
                <a:gd name="T40" fmla="*/ 251 w 342"/>
                <a:gd name="T41" fmla="*/ 85 h 303"/>
                <a:gd name="T42" fmla="*/ 251 w 342"/>
                <a:gd name="T43" fmla="*/ 117 h 303"/>
                <a:gd name="T44" fmla="*/ 276 w 342"/>
                <a:gd name="T45" fmla="*/ 105 h 303"/>
                <a:gd name="T46" fmla="*/ 251 w 342"/>
                <a:gd name="T47" fmla="*/ 125 h 303"/>
                <a:gd name="T48" fmla="*/ 276 w 342"/>
                <a:gd name="T49" fmla="*/ 137 h 303"/>
                <a:gd name="T50" fmla="*/ 251 w 342"/>
                <a:gd name="T51" fmla="*/ 125 h 303"/>
                <a:gd name="T52" fmla="*/ 251 w 342"/>
                <a:gd name="T53" fmla="*/ 157 h 303"/>
                <a:gd name="T54" fmla="*/ 276 w 342"/>
                <a:gd name="T55" fmla="*/ 145 h 303"/>
                <a:gd name="T56" fmla="*/ 251 w 342"/>
                <a:gd name="T57" fmla="*/ 165 h 303"/>
                <a:gd name="T58" fmla="*/ 276 w 342"/>
                <a:gd name="T59" fmla="*/ 177 h 303"/>
                <a:gd name="T60" fmla="*/ 251 w 342"/>
                <a:gd name="T61" fmla="*/ 165 h 303"/>
                <a:gd name="T62" fmla="*/ 251 w 342"/>
                <a:gd name="T63" fmla="*/ 197 h 303"/>
                <a:gd name="T64" fmla="*/ 276 w 342"/>
                <a:gd name="T65" fmla="*/ 185 h 303"/>
                <a:gd name="T66" fmla="*/ 251 w 342"/>
                <a:gd name="T67" fmla="*/ 205 h 303"/>
                <a:gd name="T68" fmla="*/ 276 w 342"/>
                <a:gd name="T69" fmla="*/ 217 h 303"/>
                <a:gd name="T70" fmla="*/ 251 w 342"/>
                <a:gd name="T71" fmla="*/ 205 h 303"/>
                <a:gd name="T72" fmla="*/ 251 w 342"/>
                <a:gd name="T73" fmla="*/ 237 h 303"/>
                <a:gd name="T74" fmla="*/ 276 w 342"/>
                <a:gd name="T75" fmla="*/ 225 h 303"/>
                <a:gd name="T76" fmla="*/ 251 w 342"/>
                <a:gd name="T77" fmla="*/ 245 h 303"/>
                <a:gd name="T78" fmla="*/ 276 w 342"/>
                <a:gd name="T79" fmla="*/ 257 h 303"/>
                <a:gd name="T80" fmla="*/ 251 w 342"/>
                <a:gd name="T81" fmla="*/ 245 h 303"/>
                <a:gd name="T82" fmla="*/ 247 w 342"/>
                <a:gd name="T83" fmla="*/ 0 h 303"/>
                <a:gd name="T84" fmla="*/ 251 w 342"/>
                <a:gd name="T85" fmla="*/ 16 h 303"/>
                <a:gd name="T86" fmla="*/ 276 w 342"/>
                <a:gd name="T87" fmla="*/ 4 h 303"/>
                <a:gd name="T88" fmla="*/ 284 w 342"/>
                <a:gd name="T89" fmla="*/ 4 h 303"/>
                <a:gd name="T90" fmla="*/ 276 w 342"/>
                <a:gd name="T91" fmla="*/ 28 h 303"/>
                <a:gd name="T92" fmla="*/ 276 w 342"/>
                <a:gd name="T93" fmla="*/ 24 h 303"/>
                <a:gd name="T94" fmla="*/ 243 w 342"/>
                <a:gd name="T95" fmla="*/ 23 h 3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342" h="303">
                  <a:moveTo>
                    <a:pt x="16" y="41"/>
                  </a:moveTo>
                  <a:cubicBezTo>
                    <a:pt x="92" y="20"/>
                    <a:pt x="167" y="16"/>
                    <a:pt x="243" y="25"/>
                  </a:cubicBezTo>
                  <a:cubicBezTo>
                    <a:pt x="243" y="265"/>
                    <a:pt x="243" y="265"/>
                    <a:pt x="243" y="265"/>
                  </a:cubicBezTo>
                  <a:cubicBezTo>
                    <a:pt x="243" y="267"/>
                    <a:pt x="245" y="269"/>
                    <a:pt x="247" y="269"/>
                  </a:cubicBezTo>
                  <a:cubicBezTo>
                    <a:pt x="249" y="269"/>
                    <a:pt x="251" y="267"/>
                    <a:pt x="251" y="265"/>
                  </a:cubicBezTo>
                  <a:cubicBezTo>
                    <a:pt x="251" y="265"/>
                    <a:pt x="251" y="265"/>
                    <a:pt x="251" y="265"/>
                  </a:cubicBezTo>
                  <a:cubicBezTo>
                    <a:pt x="276" y="265"/>
                    <a:pt x="276" y="265"/>
                    <a:pt x="276" y="265"/>
                  </a:cubicBezTo>
                  <a:cubicBezTo>
                    <a:pt x="276" y="265"/>
                    <a:pt x="276" y="265"/>
                    <a:pt x="276" y="265"/>
                  </a:cubicBezTo>
                  <a:cubicBezTo>
                    <a:pt x="276" y="267"/>
                    <a:pt x="278" y="269"/>
                    <a:pt x="280" y="269"/>
                  </a:cubicBezTo>
                  <a:cubicBezTo>
                    <a:pt x="282" y="269"/>
                    <a:pt x="284" y="267"/>
                    <a:pt x="284" y="265"/>
                  </a:cubicBezTo>
                  <a:cubicBezTo>
                    <a:pt x="284" y="32"/>
                    <a:pt x="284" y="32"/>
                    <a:pt x="284" y="32"/>
                  </a:cubicBezTo>
                  <a:cubicBezTo>
                    <a:pt x="298" y="35"/>
                    <a:pt x="312" y="38"/>
                    <a:pt x="326" y="41"/>
                  </a:cubicBezTo>
                  <a:cubicBezTo>
                    <a:pt x="326" y="279"/>
                    <a:pt x="326" y="279"/>
                    <a:pt x="326" y="279"/>
                  </a:cubicBezTo>
                  <a:cubicBezTo>
                    <a:pt x="342" y="279"/>
                    <a:pt x="342" y="279"/>
                    <a:pt x="342" y="279"/>
                  </a:cubicBezTo>
                  <a:cubicBezTo>
                    <a:pt x="342" y="303"/>
                    <a:pt x="342" y="303"/>
                    <a:pt x="342" y="303"/>
                  </a:cubicBezTo>
                  <a:cubicBezTo>
                    <a:pt x="0" y="303"/>
                    <a:pt x="0" y="303"/>
                    <a:pt x="0" y="303"/>
                  </a:cubicBezTo>
                  <a:cubicBezTo>
                    <a:pt x="0" y="279"/>
                    <a:pt x="0" y="279"/>
                    <a:pt x="0" y="279"/>
                  </a:cubicBezTo>
                  <a:cubicBezTo>
                    <a:pt x="55" y="279"/>
                    <a:pt x="111" y="279"/>
                    <a:pt x="167" y="279"/>
                  </a:cubicBezTo>
                  <a:cubicBezTo>
                    <a:pt x="169" y="279"/>
                    <a:pt x="171" y="277"/>
                    <a:pt x="171" y="275"/>
                  </a:cubicBezTo>
                  <a:cubicBezTo>
                    <a:pt x="171" y="273"/>
                    <a:pt x="169" y="271"/>
                    <a:pt x="167" y="271"/>
                  </a:cubicBezTo>
                  <a:cubicBezTo>
                    <a:pt x="16" y="271"/>
                    <a:pt x="16" y="271"/>
                    <a:pt x="16" y="271"/>
                  </a:cubicBezTo>
                  <a:cubicBezTo>
                    <a:pt x="16" y="41"/>
                    <a:pt x="16" y="41"/>
                    <a:pt x="16" y="41"/>
                  </a:cubicBezTo>
                  <a:close/>
                  <a:moveTo>
                    <a:pt x="251" y="27"/>
                  </a:moveTo>
                  <a:cubicBezTo>
                    <a:pt x="259" y="28"/>
                    <a:pt x="268" y="29"/>
                    <a:pt x="276" y="31"/>
                  </a:cubicBezTo>
                  <a:cubicBezTo>
                    <a:pt x="276" y="37"/>
                    <a:pt x="276" y="37"/>
                    <a:pt x="276" y="37"/>
                  </a:cubicBezTo>
                  <a:cubicBezTo>
                    <a:pt x="251" y="37"/>
                    <a:pt x="251" y="37"/>
                    <a:pt x="251" y="37"/>
                  </a:cubicBezTo>
                  <a:cubicBezTo>
                    <a:pt x="251" y="27"/>
                    <a:pt x="251" y="27"/>
                    <a:pt x="251" y="27"/>
                  </a:cubicBezTo>
                  <a:close/>
                  <a:moveTo>
                    <a:pt x="251" y="45"/>
                  </a:moveTo>
                  <a:cubicBezTo>
                    <a:pt x="251" y="57"/>
                    <a:pt x="251" y="57"/>
                    <a:pt x="251" y="57"/>
                  </a:cubicBezTo>
                  <a:cubicBezTo>
                    <a:pt x="276" y="57"/>
                    <a:pt x="276" y="57"/>
                    <a:pt x="276" y="57"/>
                  </a:cubicBezTo>
                  <a:cubicBezTo>
                    <a:pt x="276" y="45"/>
                    <a:pt x="276" y="45"/>
                    <a:pt x="276" y="45"/>
                  </a:cubicBezTo>
                  <a:cubicBezTo>
                    <a:pt x="251" y="45"/>
                    <a:pt x="251" y="45"/>
                    <a:pt x="251" y="45"/>
                  </a:cubicBezTo>
                  <a:close/>
                  <a:moveTo>
                    <a:pt x="251" y="65"/>
                  </a:moveTo>
                  <a:cubicBezTo>
                    <a:pt x="251" y="77"/>
                    <a:pt x="251" y="77"/>
                    <a:pt x="251" y="77"/>
                  </a:cubicBezTo>
                  <a:cubicBezTo>
                    <a:pt x="276" y="77"/>
                    <a:pt x="276" y="77"/>
                    <a:pt x="276" y="77"/>
                  </a:cubicBezTo>
                  <a:cubicBezTo>
                    <a:pt x="276" y="65"/>
                    <a:pt x="276" y="65"/>
                    <a:pt x="276" y="65"/>
                  </a:cubicBezTo>
                  <a:cubicBezTo>
                    <a:pt x="251" y="65"/>
                    <a:pt x="251" y="65"/>
                    <a:pt x="251" y="65"/>
                  </a:cubicBezTo>
                  <a:close/>
                  <a:moveTo>
                    <a:pt x="251" y="85"/>
                  </a:moveTo>
                  <a:cubicBezTo>
                    <a:pt x="251" y="97"/>
                    <a:pt x="251" y="97"/>
                    <a:pt x="251" y="97"/>
                  </a:cubicBezTo>
                  <a:cubicBezTo>
                    <a:pt x="276" y="97"/>
                    <a:pt x="276" y="97"/>
                    <a:pt x="276" y="97"/>
                  </a:cubicBezTo>
                  <a:cubicBezTo>
                    <a:pt x="276" y="85"/>
                    <a:pt x="276" y="85"/>
                    <a:pt x="276" y="85"/>
                  </a:cubicBezTo>
                  <a:cubicBezTo>
                    <a:pt x="251" y="85"/>
                    <a:pt x="251" y="85"/>
                    <a:pt x="251" y="85"/>
                  </a:cubicBezTo>
                  <a:close/>
                  <a:moveTo>
                    <a:pt x="251" y="105"/>
                  </a:moveTo>
                  <a:cubicBezTo>
                    <a:pt x="251" y="117"/>
                    <a:pt x="251" y="117"/>
                    <a:pt x="251" y="117"/>
                  </a:cubicBezTo>
                  <a:cubicBezTo>
                    <a:pt x="276" y="117"/>
                    <a:pt x="276" y="117"/>
                    <a:pt x="276" y="117"/>
                  </a:cubicBezTo>
                  <a:cubicBezTo>
                    <a:pt x="276" y="105"/>
                    <a:pt x="276" y="105"/>
                    <a:pt x="276" y="105"/>
                  </a:cubicBezTo>
                  <a:cubicBezTo>
                    <a:pt x="251" y="105"/>
                    <a:pt x="251" y="105"/>
                    <a:pt x="251" y="105"/>
                  </a:cubicBezTo>
                  <a:close/>
                  <a:moveTo>
                    <a:pt x="251" y="125"/>
                  </a:moveTo>
                  <a:cubicBezTo>
                    <a:pt x="251" y="137"/>
                    <a:pt x="251" y="137"/>
                    <a:pt x="251" y="137"/>
                  </a:cubicBezTo>
                  <a:cubicBezTo>
                    <a:pt x="276" y="137"/>
                    <a:pt x="276" y="137"/>
                    <a:pt x="276" y="137"/>
                  </a:cubicBezTo>
                  <a:cubicBezTo>
                    <a:pt x="276" y="125"/>
                    <a:pt x="276" y="125"/>
                    <a:pt x="276" y="125"/>
                  </a:cubicBezTo>
                  <a:cubicBezTo>
                    <a:pt x="251" y="125"/>
                    <a:pt x="251" y="125"/>
                    <a:pt x="251" y="125"/>
                  </a:cubicBezTo>
                  <a:close/>
                  <a:moveTo>
                    <a:pt x="251" y="145"/>
                  </a:moveTo>
                  <a:cubicBezTo>
                    <a:pt x="251" y="157"/>
                    <a:pt x="251" y="157"/>
                    <a:pt x="251" y="157"/>
                  </a:cubicBezTo>
                  <a:cubicBezTo>
                    <a:pt x="276" y="157"/>
                    <a:pt x="276" y="157"/>
                    <a:pt x="276" y="157"/>
                  </a:cubicBezTo>
                  <a:cubicBezTo>
                    <a:pt x="276" y="145"/>
                    <a:pt x="276" y="145"/>
                    <a:pt x="276" y="145"/>
                  </a:cubicBezTo>
                  <a:cubicBezTo>
                    <a:pt x="251" y="145"/>
                    <a:pt x="251" y="145"/>
                    <a:pt x="251" y="145"/>
                  </a:cubicBezTo>
                  <a:close/>
                  <a:moveTo>
                    <a:pt x="251" y="165"/>
                  </a:moveTo>
                  <a:cubicBezTo>
                    <a:pt x="251" y="177"/>
                    <a:pt x="251" y="177"/>
                    <a:pt x="251" y="177"/>
                  </a:cubicBezTo>
                  <a:cubicBezTo>
                    <a:pt x="276" y="177"/>
                    <a:pt x="276" y="177"/>
                    <a:pt x="276" y="177"/>
                  </a:cubicBezTo>
                  <a:cubicBezTo>
                    <a:pt x="276" y="165"/>
                    <a:pt x="276" y="165"/>
                    <a:pt x="276" y="165"/>
                  </a:cubicBezTo>
                  <a:cubicBezTo>
                    <a:pt x="251" y="165"/>
                    <a:pt x="251" y="165"/>
                    <a:pt x="251" y="165"/>
                  </a:cubicBezTo>
                  <a:close/>
                  <a:moveTo>
                    <a:pt x="251" y="185"/>
                  </a:moveTo>
                  <a:cubicBezTo>
                    <a:pt x="251" y="197"/>
                    <a:pt x="251" y="197"/>
                    <a:pt x="251" y="197"/>
                  </a:cubicBezTo>
                  <a:cubicBezTo>
                    <a:pt x="276" y="197"/>
                    <a:pt x="276" y="197"/>
                    <a:pt x="276" y="197"/>
                  </a:cubicBezTo>
                  <a:cubicBezTo>
                    <a:pt x="276" y="185"/>
                    <a:pt x="276" y="185"/>
                    <a:pt x="276" y="185"/>
                  </a:cubicBezTo>
                  <a:cubicBezTo>
                    <a:pt x="251" y="185"/>
                    <a:pt x="251" y="185"/>
                    <a:pt x="251" y="185"/>
                  </a:cubicBezTo>
                  <a:close/>
                  <a:moveTo>
                    <a:pt x="251" y="205"/>
                  </a:moveTo>
                  <a:cubicBezTo>
                    <a:pt x="251" y="217"/>
                    <a:pt x="251" y="217"/>
                    <a:pt x="251" y="217"/>
                  </a:cubicBezTo>
                  <a:cubicBezTo>
                    <a:pt x="276" y="217"/>
                    <a:pt x="276" y="217"/>
                    <a:pt x="276" y="217"/>
                  </a:cubicBezTo>
                  <a:cubicBezTo>
                    <a:pt x="276" y="205"/>
                    <a:pt x="276" y="205"/>
                    <a:pt x="276" y="205"/>
                  </a:cubicBezTo>
                  <a:cubicBezTo>
                    <a:pt x="251" y="205"/>
                    <a:pt x="251" y="205"/>
                    <a:pt x="251" y="205"/>
                  </a:cubicBezTo>
                  <a:close/>
                  <a:moveTo>
                    <a:pt x="251" y="225"/>
                  </a:moveTo>
                  <a:cubicBezTo>
                    <a:pt x="251" y="237"/>
                    <a:pt x="251" y="237"/>
                    <a:pt x="251" y="237"/>
                  </a:cubicBezTo>
                  <a:cubicBezTo>
                    <a:pt x="276" y="237"/>
                    <a:pt x="276" y="237"/>
                    <a:pt x="276" y="237"/>
                  </a:cubicBezTo>
                  <a:cubicBezTo>
                    <a:pt x="276" y="225"/>
                    <a:pt x="276" y="225"/>
                    <a:pt x="276" y="225"/>
                  </a:cubicBezTo>
                  <a:cubicBezTo>
                    <a:pt x="251" y="225"/>
                    <a:pt x="251" y="225"/>
                    <a:pt x="251" y="225"/>
                  </a:cubicBezTo>
                  <a:close/>
                  <a:moveTo>
                    <a:pt x="251" y="245"/>
                  </a:moveTo>
                  <a:cubicBezTo>
                    <a:pt x="251" y="257"/>
                    <a:pt x="251" y="257"/>
                    <a:pt x="251" y="257"/>
                  </a:cubicBezTo>
                  <a:cubicBezTo>
                    <a:pt x="276" y="257"/>
                    <a:pt x="276" y="257"/>
                    <a:pt x="276" y="257"/>
                  </a:cubicBezTo>
                  <a:cubicBezTo>
                    <a:pt x="276" y="245"/>
                    <a:pt x="276" y="245"/>
                    <a:pt x="276" y="245"/>
                  </a:cubicBezTo>
                  <a:cubicBezTo>
                    <a:pt x="251" y="245"/>
                    <a:pt x="251" y="245"/>
                    <a:pt x="251" y="245"/>
                  </a:cubicBezTo>
                  <a:close/>
                  <a:moveTo>
                    <a:pt x="243" y="4"/>
                  </a:moveTo>
                  <a:cubicBezTo>
                    <a:pt x="243" y="2"/>
                    <a:pt x="245" y="0"/>
                    <a:pt x="247" y="0"/>
                  </a:cubicBezTo>
                  <a:cubicBezTo>
                    <a:pt x="249" y="0"/>
                    <a:pt x="251" y="2"/>
                    <a:pt x="251" y="4"/>
                  </a:cubicBezTo>
                  <a:cubicBezTo>
                    <a:pt x="251" y="16"/>
                    <a:pt x="251" y="16"/>
                    <a:pt x="251" y="16"/>
                  </a:cubicBezTo>
                  <a:cubicBezTo>
                    <a:pt x="276" y="16"/>
                    <a:pt x="276" y="16"/>
                    <a:pt x="276" y="16"/>
                  </a:cubicBezTo>
                  <a:cubicBezTo>
                    <a:pt x="276" y="4"/>
                    <a:pt x="276" y="4"/>
                    <a:pt x="276" y="4"/>
                  </a:cubicBezTo>
                  <a:cubicBezTo>
                    <a:pt x="276" y="2"/>
                    <a:pt x="278" y="0"/>
                    <a:pt x="280" y="0"/>
                  </a:cubicBezTo>
                  <a:cubicBezTo>
                    <a:pt x="282" y="0"/>
                    <a:pt x="284" y="2"/>
                    <a:pt x="284" y="4"/>
                  </a:cubicBezTo>
                  <a:cubicBezTo>
                    <a:pt x="284" y="30"/>
                    <a:pt x="284" y="30"/>
                    <a:pt x="284" y="30"/>
                  </a:cubicBezTo>
                  <a:cubicBezTo>
                    <a:pt x="276" y="28"/>
                    <a:pt x="276" y="28"/>
                    <a:pt x="276" y="28"/>
                  </a:cubicBezTo>
                  <a:cubicBezTo>
                    <a:pt x="276" y="28"/>
                    <a:pt x="276" y="28"/>
                    <a:pt x="276" y="28"/>
                  </a:cubicBezTo>
                  <a:cubicBezTo>
                    <a:pt x="276" y="24"/>
                    <a:pt x="276" y="24"/>
                    <a:pt x="276" y="24"/>
                  </a:cubicBezTo>
                  <a:cubicBezTo>
                    <a:pt x="251" y="24"/>
                    <a:pt x="251" y="24"/>
                    <a:pt x="251" y="24"/>
                  </a:cubicBezTo>
                  <a:cubicBezTo>
                    <a:pt x="243" y="23"/>
                    <a:pt x="243" y="23"/>
                    <a:pt x="243" y="23"/>
                  </a:cubicBezTo>
                  <a:cubicBezTo>
                    <a:pt x="243" y="4"/>
                    <a:pt x="243" y="4"/>
                    <a:pt x="243" y="4"/>
                  </a:cubicBez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MX"/>
            </a:p>
          </p:txBody>
        </p:sp>
        <p:sp>
          <p:nvSpPr>
            <p:cNvPr id="18" name="Freeform 5"/>
            <p:cNvSpPr>
              <a:spLocks noEditPoints="1"/>
            </p:cNvSpPr>
            <p:nvPr/>
          </p:nvSpPr>
          <p:spPr bwMode="auto">
            <a:xfrm>
              <a:off x="5717483" y="1552938"/>
              <a:ext cx="454460" cy="402843"/>
            </a:xfrm>
            <a:custGeom>
              <a:avLst/>
              <a:gdLst>
                <a:gd name="T0" fmla="*/ 243 w 342"/>
                <a:gd name="T1" fmla="*/ 25 h 303"/>
                <a:gd name="T2" fmla="*/ 247 w 342"/>
                <a:gd name="T3" fmla="*/ 269 h 303"/>
                <a:gd name="T4" fmla="*/ 251 w 342"/>
                <a:gd name="T5" fmla="*/ 265 h 303"/>
                <a:gd name="T6" fmla="*/ 276 w 342"/>
                <a:gd name="T7" fmla="*/ 265 h 303"/>
                <a:gd name="T8" fmla="*/ 284 w 342"/>
                <a:gd name="T9" fmla="*/ 265 h 303"/>
                <a:gd name="T10" fmla="*/ 326 w 342"/>
                <a:gd name="T11" fmla="*/ 41 h 303"/>
                <a:gd name="T12" fmla="*/ 342 w 342"/>
                <a:gd name="T13" fmla="*/ 279 h 303"/>
                <a:gd name="T14" fmla="*/ 0 w 342"/>
                <a:gd name="T15" fmla="*/ 303 h 303"/>
                <a:gd name="T16" fmla="*/ 167 w 342"/>
                <a:gd name="T17" fmla="*/ 279 h 303"/>
                <a:gd name="T18" fmla="*/ 167 w 342"/>
                <a:gd name="T19" fmla="*/ 271 h 303"/>
                <a:gd name="T20" fmla="*/ 16 w 342"/>
                <a:gd name="T21" fmla="*/ 41 h 303"/>
                <a:gd name="T22" fmla="*/ 276 w 342"/>
                <a:gd name="T23" fmla="*/ 31 h 303"/>
                <a:gd name="T24" fmla="*/ 251 w 342"/>
                <a:gd name="T25" fmla="*/ 37 h 303"/>
                <a:gd name="T26" fmla="*/ 251 w 342"/>
                <a:gd name="T27" fmla="*/ 45 h 303"/>
                <a:gd name="T28" fmla="*/ 276 w 342"/>
                <a:gd name="T29" fmla="*/ 57 h 303"/>
                <a:gd name="T30" fmla="*/ 251 w 342"/>
                <a:gd name="T31" fmla="*/ 45 h 303"/>
                <a:gd name="T32" fmla="*/ 251 w 342"/>
                <a:gd name="T33" fmla="*/ 77 h 303"/>
                <a:gd name="T34" fmla="*/ 276 w 342"/>
                <a:gd name="T35" fmla="*/ 65 h 303"/>
                <a:gd name="T36" fmla="*/ 251 w 342"/>
                <a:gd name="T37" fmla="*/ 85 h 303"/>
                <a:gd name="T38" fmla="*/ 276 w 342"/>
                <a:gd name="T39" fmla="*/ 97 h 303"/>
                <a:gd name="T40" fmla="*/ 251 w 342"/>
                <a:gd name="T41" fmla="*/ 85 h 303"/>
                <a:gd name="T42" fmla="*/ 251 w 342"/>
                <a:gd name="T43" fmla="*/ 117 h 303"/>
                <a:gd name="T44" fmla="*/ 276 w 342"/>
                <a:gd name="T45" fmla="*/ 105 h 303"/>
                <a:gd name="T46" fmla="*/ 251 w 342"/>
                <a:gd name="T47" fmla="*/ 125 h 303"/>
                <a:gd name="T48" fmla="*/ 276 w 342"/>
                <a:gd name="T49" fmla="*/ 137 h 303"/>
                <a:gd name="T50" fmla="*/ 251 w 342"/>
                <a:gd name="T51" fmla="*/ 125 h 303"/>
                <a:gd name="T52" fmla="*/ 251 w 342"/>
                <a:gd name="T53" fmla="*/ 157 h 303"/>
                <a:gd name="T54" fmla="*/ 276 w 342"/>
                <a:gd name="T55" fmla="*/ 145 h 303"/>
                <a:gd name="T56" fmla="*/ 251 w 342"/>
                <a:gd name="T57" fmla="*/ 165 h 303"/>
                <a:gd name="T58" fmla="*/ 276 w 342"/>
                <a:gd name="T59" fmla="*/ 177 h 303"/>
                <a:gd name="T60" fmla="*/ 251 w 342"/>
                <a:gd name="T61" fmla="*/ 165 h 303"/>
                <a:gd name="T62" fmla="*/ 251 w 342"/>
                <a:gd name="T63" fmla="*/ 197 h 303"/>
                <a:gd name="T64" fmla="*/ 276 w 342"/>
                <a:gd name="T65" fmla="*/ 185 h 303"/>
                <a:gd name="T66" fmla="*/ 251 w 342"/>
                <a:gd name="T67" fmla="*/ 205 h 303"/>
                <a:gd name="T68" fmla="*/ 276 w 342"/>
                <a:gd name="T69" fmla="*/ 217 h 303"/>
                <a:gd name="T70" fmla="*/ 251 w 342"/>
                <a:gd name="T71" fmla="*/ 205 h 303"/>
                <a:gd name="T72" fmla="*/ 251 w 342"/>
                <a:gd name="T73" fmla="*/ 237 h 303"/>
                <a:gd name="T74" fmla="*/ 276 w 342"/>
                <a:gd name="T75" fmla="*/ 225 h 303"/>
                <a:gd name="T76" fmla="*/ 251 w 342"/>
                <a:gd name="T77" fmla="*/ 245 h 303"/>
                <a:gd name="T78" fmla="*/ 276 w 342"/>
                <a:gd name="T79" fmla="*/ 257 h 303"/>
                <a:gd name="T80" fmla="*/ 251 w 342"/>
                <a:gd name="T81" fmla="*/ 245 h 303"/>
                <a:gd name="T82" fmla="*/ 247 w 342"/>
                <a:gd name="T83" fmla="*/ 0 h 303"/>
                <a:gd name="T84" fmla="*/ 251 w 342"/>
                <a:gd name="T85" fmla="*/ 16 h 303"/>
                <a:gd name="T86" fmla="*/ 276 w 342"/>
                <a:gd name="T87" fmla="*/ 4 h 303"/>
                <a:gd name="T88" fmla="*/ 284 w 342"/>
                <a:gd name="T89" fmla="*/ 4 h 303"/>
                <a:gd name="T90" fmla="*/ 276 w 342"/>
                <a:gd name="T91" fmla="*/ 28 h 303"/>
                <a:gd name="T92" fmla="*/ 276 w 342"/>
                <a:gd name="T93" fmla="*/ 24 h 303"/>
                <a:gd name="T94" fmla="*/ 243 w 342"/>
                <a:gd name="T95" fmla="*/ 23 h 3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342" h="303">
                  <a:moveTo>
                    <a:pt x="16" y="41"/>
                  </a:moveTo>
                  <a:cubicBezTo>
                    <a:pt x="92" y="20"/>
                    <a:pt x="167" y="16"/>
                    <a:pt x="243" y="25"/>
                  </a:cubicBezTo>
                  <a:cubicBezTo>
                    <a:pt x="243" y="265"/>
                    <a:pt x="243" y="265"/>
                    <a:pt x="243" y="265"/>
                  </a:cubicBezTo>
                  <a:cubicBezTo>
                    <a:pt x="243" y="267"/>
                    <a:pt x="245" y="269"/>
                    <a:pt x="247" y="269"/>
                  </a:cubicBezTo>
                  <a:cubicBezTo>
                    <a:pt x="249" y="269"/>
                    <a:pt x="251" y="267"/>
                    <a:pt x="251" y="265"/>
                  </a:cubicBezTo>
                  <a:cubicBezTo>
                    <a:pt x="251" y="265"/>
                    <a:pt x="251" y="265"/>
                    <a:pt x="251" y="265"/>
                  </a:cubicBezTo>
                  <a:cubicBezTo>
                    <a:pt x="276" y="265"/>
                    <a:pt x="276" y="265"/>
                    <a:pt x="276" y="265"/>
                  </a:cubicBezTo>
                  <a:cubicBezTo>
                    <a:pt x="276" y="265"/>
                    <a:pt x="276" y="265"/>
                    <a:pt x="276" y="265"/>
                  </a:cubicBezTo>
                  <a:cubicBezTo>
                    <a:pt x="276" y="267"/>
                    <a:pt x="278" y="269"/>
                    <a:pt x="280" y="269"/>
                  </a:cubicBezTo>
                  <a:cubicBezTo>
                    <a:pt x="282" y="269"/>
                    <a:pt x="284" y="267"/>
                    <a:pt x="284" y="265"/>
                  </a:cubicBezTo>
                  <a:cubicBezTo>
                    <a:pt x="284" y="32"/>
                    <a:pt x="284" y="32"/>
                    <a:pt x="284" y="32"/>
                  </a:cubicBezTo>
                  <a:cubicBezTo>
                    <a:pt x="298" y="35"/>
                    <a:pt x="312" y="38"/>
                    <a:pt x="326" y="41"/>
                  </a:cubicBezTo>
                  <a:cubicBezTo>
                    <a:pt x="326" y="279"/>
                    <a:pt x="326" y="279"/>
                    <a:pt x="326" y="279"/>
                  </a:cubicBezTo>
                  <a:cubicBezTo>
                    <a:pt x="342" y="279"/>
                    <a:pt x="342" y="279"/>
                    <a:pt x="342" y="279"/>
                  </a:cubicBezTo>
                  <a:cubicBezTo>
                    <a:pt x="342" y="303"/>
                    <a:pt x="342" y="303"/>
                    <a:pt x="342" y="303"/>
                  </a:cubicBezTo>
                  <a:cubicBezTo>
                    <a:pt x="0" y="303"/>
                    <a:pt x="0" y="303"/>
                    <a:pt x="0" y="303"/>
                  </a:cubicBezTo>
                  <a:cubicBezTo>
                    <a:pt x="0" y="279"/>
                    <a:pt x="0" y="279"/>
                    <a:pt x="0" y="279"/>
                  </a:cubicBezTo>
                  <a:cubicBezTo>
                    <a:pt x="55" y="279"/>
                    <a:pt x="111" y="279"/>
                    <a:pt x="167" y="279"/>
                  </a:cubicBezTo>
                  <a:cubicBezTo>
                    <a:pt x="169" y="279"/>
                    <a:pt x="171" y="277"/>
                    <a:pt x="171" y="275"/>
                  </a:cubicBezTo>
                  <a:cubicBezTo>
                    <a:pt x="171" y="273"/>
                    <a:pt x="169" y="271"/>
                    <a:pt x="167" y="271"/>
                  </a:cubicBezTo>
                  <a:cubicBezTo>
                    <a:pt x="16" y="271"/>
                    <a:pt x="16" y="271"/>
                    <a:pt x="16" y="271"/>
                  </a:cubicBezTo>
                  <a:cubicBezTo>
                    <a:pt x="16" y="41"/>
                    <a:pt x="16" y="41"/>
                    <a:pt x="16" y="41"/>
                  </a:cubicBezTo>
                  <a:close/>
                  <a:moveTo>
                    <a:pt x="251" y="27"/>
                  </a:moveTo>
                  <a:cubicBezTo>
                    <a:pt x="259" y="28"/>
                    <a:pt x="268" y="29"/>
                    <a:pt x="276" y="31"/>
                  </a:cubicBezTo>
                  <a:cubicBezTo>
                    <a:pt x="276" y="37"/>
                    <a:pt x="276" y="37"/>
                    <a:pt x="276" y="37"/>
                  </a:cubicBezTo>
                  <a:cubicBezTo>
                    <a:pt x="251" y="37"/>
                    <a:pt x="251" y="37"/>
                    <a:pt x="251" y="37"/>
                  </a:cubicBezTo>
                  <a:cubicBezTo>
                    <a:pt x="251" y="27"/>
                    <a:pt x="251" y="27"/>
                    <a:pt x="251" y="27"/>
                  </a:cubicBezTo>
                  <a:close/>
                  <a:moveTo>
                    <a:pt x="251" y="45"/>
                  </a:moveTo>
                  <a:cubicBezTo>
                    <a:pt x="251" y="57"/>
                    <a:pt x="251" y="57"/>
                    <a:pt x="251" y="57"/>
                  </a:cubicBezTo>
                  <a:cubicBezTo>
                    <a:pt x="276" y="57"/>
                    <a:pt x="276" y="57"/>
                    <a:pt x="276" y="57"/>
                  </a:cubicBezTo>
                  <a:cubicBezTo>
                    <a:pt x="276" y="45"/>
                    <a:pt x="276" y="45"/>
                    <a:pt x="276" y="45"/>
                  </a:cubicBezTo>
                  <a:cubicBezTo>
                    <a:pt x="251" y="45"/>
                    <a:pt x="251" y="45"/>
                    <a:pt x="251" y="45"/>
                  </a:cubicBezTo>
                  <a:close/>
                  <a:moveTo>
                    <a:pt x="251" y="65"/>
                  </a:moveTo>
                  <a:cubicBezTo>
                    <a:pt x="251" y="77"/>
                    <a:pt x="251" y="77"/>
                    <a:pt x="251" y="77"/>
                  </a:cubicBezTo>
                  <a:cubicBezTo>
                    <a:pt x="276" y="77"/>
                    <a:pt x="276" y="77"/>
                    <a:pt x="276" y="77"/>
                  </a:cubicBezTo>
                  <a:cubicBezTo>
                    <a:pt x="276" y="65"/>
                    <a:pt x="276" y="65"/>
                    <a:pt x="276" y="65"/>
                  </a:cubicBezTo>
                  <a:cubicBezTo>
                    <a:pt x="251" y="65"/>
                    <a:pt x="251" y="65"/>
                    <a:pt x="251" y="65"/>
                  </a:cubicBezTo>
                  <a:close/>
                  <a:moveTo>
                    <a:pt x="251" y="85"/>
                  </a:moveTo>
                  <a:cubicBezTo>
                    <a:pt x="251" y="97"/>
                    <a:pt x="251" y="97"/>
                    <a:pt x="251" y="97"/>
                  </a:cubicBezTo>
                  <a:cubicBezTo>
                    <a:pt x="276" y="97"/>
                    <a:pt x="276" y="97"/>
                    <a:pt x="276" y="97"/>
                  </a:cubicBezTo>
                  <a:cubicBezTo>
                    <a:pt x="276" y="85"/>
                    <a:pt x="276" y="85"/>
                    <a:pt x="276" y="85"/>
                  </a:cubicBezTo>
                  <a:cubicBezTo>
                    <a:pt x="251" y="85"/>
                    <a:pt x="251" y="85"/>
                    <a:pt x="251" y="85"/>
                  </a:cubicBezTo>
                  <a:close/>
                  <a:moveTo>
                    <a:pt x="251" y="105"/>
                  </a:moveTo>
                  <a:cubicBezTo>
                    <a:pt x="251" y="117"/>
                    <a:pt x="251" y="117"/>
                    <a:pt x="251" y="117"/>
                  </a:cubicBezTo>
                  <a:cubicBezTo>
                    <a:pt x="276" y="117"/>
                    <a:pt x="276" y="117"/>
                    <a:pt x="276" y="117"/>
                  </a:cubicBezTo>
                  <a:cubicBezTo>
                    <a:pt x="276" y="105"/>
                    <a:pt x="276" y="105"/>
                    <a:pt x="276" y="105"/>
                  </a:cubicBezTo>
                  <a:cubicBezTo>
                    <a:pt x="251" y="105"/>
                    <a:pt x="251" y="105"/>
                    <a:pt x="251" y="105"/>
                  </a:cubicBezTo>
                  <a:close/>
                  <a:moveTo>
                    <a:pt x="251" y="125"/>
                  </a:moveTo>
                  <a:cubicBezTo>
                    <a:pt x="251" y="137"/>
                    <a:pt x="251" y="137"/>
                    <a:pt x="251" y="137"/>
                  </a:cubicBezTo>
                  <a:cubicBezTo>
                    <a:pt x="276" y="137"/>
                    <a:pt x="276" y="137"/>
                    <a:pt x="276" y="137"/>
                  </a:cubicBezTo>
                  <a:cubicBezTo>
                    <a:pt x="276" y="125"/>
                    <a:pt x="276" y="125"/>
                    <a:pt x="276" y="125"/>
                  </a:cubicBezTo>
                  <a:cubicBezTo>
                    <a:pt x="251" y="125"/>
                    <a:pt x="251" y="125"/>
                    <a:pt x="251" y="125"/>
                  </a:cubicBezTo>
                  <a:close/>
                  <a:moveTo>
                    <a:pt x="251" y="145"/>
                  </a:moveTo>
                  <a:cubicBezTo>
                    <a:pt x="251" y="157"/>
                    <a:pt x="251" y="157"/>
                    <a:pt x="251" y="157"/>
                  </a:cubicBezTo>
                  <a:cubicBezTo>
                    <a:pt x="276" y="157"/>
                    <a:pt x="276" y="157"/>
                    <a:pt x="276" y="157"/>
                  </a:cubicBezTo>
                  <a:cubicBezTo>
                    <a:pt x="276" y="145"/>
                    <a:pt x="276" y="145"/>
                    <a:pt x="276" y="145"/>
                  </a:cubicBezTo>
                  <a:cubicBezTo>
                    <a:pt x="251" y="145"/>
                    <a:pt x="251" y="145"/>
                    <a:pt x="251" y="145"/>
                  </a:cubicBezTo>
                  <a:close/>
                  <a:moveTo>
                    <a:pt x="251" y="165"/>
                  </a:moveTo>
                  <a:cubicBezTo>
                    <a:pt x="251" y="177"/>
                    <a:pt x="251" y="177"/>
                    <a:pt x="251" y="177"/>
                  </a:cubicBezTo>
                  <a:cubicBezTo>
                    <a:pt x="276" y="177"/>
                    <a:pt x="276" y="177"/>
                    <a:pt x="276" y="177"/>
                  </a:cubicBezTo>
                  <a:cubicBezTo>
                    <a:pt x="276" y="165"/>
                    <a:pt x="276" y="165"/>
                    <a:pt x="276" y="165"/>
                  </a:cubicBezTo>
                  <a:cubicBezTo>
                    <a:pt x="251" y="165"/>
                    <a:pt x="251" y="165"/>
                    <a:pt x="251" y="165"/>
                  </a:cubicBezTo>
                  <a:close/>
                  <a:moveTo>
                    <a:pt x="251" y="185"/>
                  </a:moveTo>
                  <a:cubicBezTo>
                    <a:pt x="251" y="197"/>
                    <a:pt x="251" y="197"/>
                    <a:pt x="251" y="197"/>
                  </a:cubicBezTo>
                  <a:cubicBezTo>
                    <a:pt x="276" y="197"/>
                    <a:pt x="276" y="197"/>
                    <a:pt x="276" y="197"/>
                  </a:cubicBezTo>
                  <a:cubicBezTo>
                    <a:pt x="276" y="185"/>
                    <a:pt x="276" y="185"/>
                    <a:pt x="276" y="185"/>
                  </a:cubicBezTo>
                  <a:cubicBezTo>
                    <a:pt x="251" y="185"/>
                    <a:pt x="251" y="185"/>
                    <a:pt x="251" y="185"/>
                  </a:cubicBezTo>
                  <a:close/>
                  <a:moveTo>
                    <a:pt x="251" y="205"/>
                  </a:moveTo>
                  <a:cubicBezTo>
                    <a:pt x="251" y="217"/>
                    <a:pt x="251" y="217"/>
                    <a:pt x="251" y="217"/>
                  </a:cubicBezTo>
                  <a:cubicBezTo>
                    <a:pt x="276" y="217"/>
                    <a:pt x="276" y="217"/>
                    <a:pt x="276" y="217"/>
                  </a:cubicBezTo>
                  <a:cubicBezTo>
                    <a:pt x="276" y="205"/>
                    <a:pt x="276" y="205"/>
                    <a:pt x="276" y="205"/>
                  </a:cubicBezTo>
                  <a:cubicBezTo>
                    <a:pt x="251" y="205"/>
                    <a:pt x="251" y="205"/>
                    <a:pt x="251" y="205"/>
                  </a:cubicBezTo>
                  <a:close/>
                  <a:moveTo>
                    <a:pt x="251" y="225"/>
                  </a:moveTo>
                  <a:cubicBezTo>
                    <a:pt x="251" y="237"/>
                    <a:pt x="251" y="237"/>
                    <a:pt x="251" y="237"/>
                  </a:cubicBezTo>
                  <a:cubicBezTo>
                    <a:pt x="276" y="237"/>
                    <a:pt x="276" y="237"/>
                    <a:pt x="276" y="237"/>
                  </a:cubicBezTo>
                  <a:cubicBezTo>
                    <a:pt x="276" y="225"/>
                    <a:pt x="276" y="225"/>
                    <a:pt x="276" y="225"/>
                  </a:cubicBezTo>
                  <a:cubicBezTo>
                    <a:pt x="251" y="225"/>
                    <a:pt x="251" y="225"/>
                    <a:pt x="251" y="225"/>
                  </a:cubicBezTo>
                  <a:close/>
                  <a:moveTo>
                    <a:pt x="251" y="245"/>
                  </a:moveTo>
                  <a:cubicBezTo>
                    <a:pt x="251" y="257"/>
                    <a:pt x="251" y="257"/>
                    <a:pt x="251" y="257"/>
                  </a:cubicBezTo>
                  <a:cubicBezTo>
                    <a:pt x="276" y="257"/>
                    <a:pt x="276" y="257"/>
                    <a:pt x="276" y="257"/>
                  </a:cubicBezTo>
                  <a:cubicBezTo>
                    <a:pt x="276" y="245"/>
                    <a:pt x="276" y="245"/>
                    <a:pt x="276" y="245"/>
                  </a:cubicBezTo>
                  <a:cubicBezTo>
                    <a:pt x="251" y="245"/>
                    <a:pt x="251" y="245"/>
                    <a:pt x="251" y="245"/>
                  </a:cubicBezTo>
                  <a:close/>
                  <a:moveTo>
                    <a:pt x="243" y="4"/>
                  </a:moveTo>
                  <a:cubicBezTo>
                    <a:pt x="243" y="2"/>
                    <a:pt x="245" y="0"/>
                    <a:pt x="247" y="0"/>
                  </a:cubicBezTo>
                  <a:cubicBezTo>
                    <a:pt x="249" y="0"/>
                    <a:pt x="251" y="2"/>
                    <a:pt x="251" y="4"/>
                  </a:cubicBezTo>
                  <a:cubicBezTo>
                    <a:pt x="251" y="16"/>
                    <a:pt x="251" y="16"/>
                    <a:pt x="251" y="16"/>
                  </a:cubicBezTo>
                  <a:cubicBezTo>
                    <a:pt x="276" y="16"/>
                    <a:pt x="276" y="16"/>
                    <a:pt x="276" y="16"/>
                  </a:cubicBezTo>
                  <a:cubicBezTo>
                    <a:pt x="276" y="4"/>
                    <a:pt x="276" y="4"/>
                    <a:pt x="276" y="4"/>
                  </a:cubicBezTo>
                  <a:cubicBezTo>
                    <a:pt x="276" y="2"/>
                    <a:pt x="278" y="0"/>
                    <a:pt x="280" y="0"/>
                  </a:cubicBezTo>
                  <a:cubicBezTo>
                    <a:pt x="282" y="0"/>
                    <a:pt x="284" y="2"/>
                    <a:pt x="284" y="4"/>
                  </a:cubicBezTo>
                  <a:cubicBezTo>
                    <a:pt x="284" y="30"/>
                    <a:pt x="284" y="30"/>
                    <a:pt x="284" y="30"/>
                  </a:cubicBezTo>
                  <a:cubicBezTo>
                    <a:pt x="276" y="28"/>
                    <a:pt x="276" y="28"/>
                    <a:pt x="276" y="28"/>
                  </a:cubicBezTo>
                  <a:cubicBezTo>
                    <a:pt x="276" y="28"/>
                    <a:pt x="276" y="28"/>
                    <a:pt x="276" y="28"/>
                  </a:cubicBezTo>
                  <a:cubicBezTo>
                    <a:pt x="276" y="24"/>
                    <a:pt x="276" y="24"/>
                    <a:pt x="276" y="24"/>
                  </a:cubicBezTo>
                  <a:cubicBezTo>
                    <a:pt x="251" y="24"/>
                    <a:pt x="251" y="24"/>
                    <a:pt x="251" y="24"/>
                  </a:cubicBezTo>
                  <a:cubicBezTo>
                    <a:pt x="243" y="23"/>
                    <a:pt x="243" y="23"/>
                    <a:pt x="243" y="23"/>
                  </a:cubicBezTo>
                  <a:cubicBezTo>
                    <a:pt x="243" y="4"/>
                    <a:pt x="243" y="4"/>
                    <a:pt x="243" y="4"/>
                  </a:cubicBez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MX"/>
            </a:p>
          </p:txBody>
        </p:sp>
        <p:sp>
          <p:nvSpPr>
            <p:cNvPr id="19" name="CuadroTexto 18"/>
            <p:cNvSpPr txBox="1"/>
            <p:nvPr/>
          </p:nvSpPr>
          <p:spPr>
            <a:xfrm>
              <a:off x="5210501" y="2068836"/>
              <a:ext cx="1915910" cy="461665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ln>
              <a:noFill/>
            </a:ln>
            <a:effectLst>
              <a:softEdge rad="12700"/>
            </a:effectLst>
          </p:spPr>
          <p:txBody>
            <a:bodyPr wrap="none" rtlCol="0">
              <a:spAutoFit/>
            </a:bodyPr>
            <a:lstStyle/>
            <a:p>
              <a:pPr algn="ctr"/>
              <a:r>
                <a:rPr lang="es-MX" sz="1200" b="1" dirty="0" smtClean="0">
                  <a:solidFill>
                    <a:schemeClr val="bg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Infraestructura con </a:t>
              </a:r>
            </a:p>
            <a:p>
              <a:pPr algn="ctr"/>
              <a:r>
                <a:rPr lang="es-MX" sz="1200" b="1" dirty="0" smtClean="0">
                  <a:solidFill>
                    <a:schemeClr val="bg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Regulación Económica</a:t>
              </a:r>
              <a:endParaRPr lang="es-MX" sz="12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20" name="Rectángulo redondeado 19"/>
            <p:cNvSpPr/>
            <p:nvPr/>
          </p:nvSpPr>
          <p:spPr>
            <a:xfrm>
              <a:off x="4990076" y="1399773"/>
              <a:ext cx="2351314" cy="1333513"/>
            </a:xfrm>
            <a:prstGeom prst="roundRect">
              <a:avLst/>
            </a:prstGeom>
            <a:noFill/>
            <a:ln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25" name="Freeform 25"/>
            <p:cNvSpPr>
              <a:spLocks/>
            </p:cNvSpPr>
            <p:nvPr/>
          </p:nvSpPr>
          <p:spPr bwMode="auto">
            <a:xfrm>
              <a:off x="5162018" y="1577423"/>
              <a:ext cx="551033" cy="373915"/>
            </a:xfrm>
            <a:custGeom>
              <a:avLst/>
              <a:gdLst>
                <a:gd name="T0" fmla="*/ 52 w 74"/>
                <a:gd name="T1" fmla="*/ 27 h 50"/>
                <a:gd name="T2" fmla="*/ 41 w 74"/>
                <a:gd name="T3" fmla="*/ 23 h 50"/>
                <a:gd name="T4" fmla="*/ 41 w 74"/>
                <a:gd name="T5" fmla="*/ 14 h 50"/>
                <a:gd name="T6" fmla="*/ 58 w 74"/>
                <a:gd name="T7" fmla="*/ 14 h 50"/>
                <a:gd name="T8" fmla="*/ 62 w 74"/>
                <a:gd name="T9" fmla="*/ 10 h 50"/>
                <a:gd name="T10" fmla="*/ 58 w 74"/>
                <a:gd name="T11" fmla="*/ 6 h 50"/>
                <a:gd name="T12" fmla="*/ 43 w 74"/>
                <a:gd name="T13" fmla="*/ 6 h 50"/>
                <a:gd name="T14" fmla="*/ 40 w 74"/>
                <a:gd name="T15" fmla="*/ 3 h 50"/>
                <a:gd name="T16" fmla="*/ 39 w 74"/>
                <a:gd name="T17" fmla="*/ 3 h 50"/>
                <a:gd name="T18" fmla="*/ 39 w 74"/>
                <a:gd name="T19" fmla="*/ 0 h 50"/>
                <a:gd name="T20" fmla="*/ 34 w 74"/>
                <a:gd name="T21" fmla="*/ 0 h 50"/>
                <a:gd name="T22" fmla="*/ 34 w 74"/>
                <a:gd name="T23" fmla="*/ 3 h 50"/>
                <a:gd name="T24" fmla="*/ 33 w 74"/>
                <a:gd name="T25" fmla="*/ 3 h 50"/>
                <a:gd name="T26" fmla="*/ 30 w 74"/>
                <a:gd name="T27" fmla="*/ 6 h 50"/>
                <a:gd name="T28" fmla="*/ 17 w 74"/>
                <a:gd name="T29" fmla="*/ 6 h 50"/>
                <a:gd name="T30" fmla="*/ 12 w 74"/>
                <a:gd name="T31" fmla="*/ 10 h 50"/>
                <a:gd name="T32" fmla="*/ 17 w 74"/>
                <a:gd name="T33" fmla="*/ 14 h 50"/>
                <a:gd name="T34" fmla="*/ 32 w 74"/>
                <a:gd name="T35" fmla="*/ 14 h 50"/>
                <a:gd name="T36" fmla="*/ 32 w 74"/>
                <a:gd name="T37" fmla="*/ 23 h 50"/>
                <a:gd name="T38" fmla="*/ 22 w 74"/>
                <a:gd name="T39" fmla="*/ 27 h 50"/>
                <a:gd name="T40" fmla="*/ 0 w 74"/>
                <a:gd name="T41" fmla="*/ 27 h 50"/>
                <a:gd name="T42" fmla="*/ 0 w 74"/>
                <a:gd name="T43" fmla="*/ 45 h 50"/>
                <a:gd name="T44" fmla="*/ 22 w 74"/>
                <a:gd name="T45" fmla="*/ 45 h 50"/>
                <a:gd name="T46" fmla="*/ 37 w 74"/>
                <a:gd name="T47" fmla="*/ 50 h 50"/>
                <a:gd name="T48" fmla="*/ 52 w 74"/>
                <a:gd name="T49" fmla="*/ 45 h 50"/>
                <a:gd name="T50" fmla="*/ 74 w 74"/>
                <a:gd name="T51" fmla="*/ 45 h 50"/>
                <a:gd name="T52" fmla="*/ 74 w 74"/>
                <a:gd name="T53" fmla="*/ 27 h 50"/>
                <a:gd name="T54" fmla="*/ 52 w 74"/>
                <a:gd name="T55" fmla="*/ 27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74" h="50">
                  <a:moveTo>
                    <a:pt x="52" y="27"/>
                  </a:moveTo>
                  <a:cubicBezTo>
                    <a:pt x="49" y="25"/>
                    <a:pt x="45" y="24"/>
                    <a:pt x="41" y="23"/>
                  </a:cubicBezTo>
                  <a:cubicBezTo>
                    <a:pt x="41" y="14"/>
                    <a:pt x="41" y="14"/>
                    <a:pt x="41" y="14"/>
                  </a:cubicBezTo>
                  <a:cubicBezTo>
                    <a:pt x="58" y="14"/>
                    <a:pt x="58" y="14"/>
                    <a:pt x="58" y="14"/>
                  </a:cubicBezTo>
                  <a:cubicBezTo>
                    <a:pt x="61" y="14"/>
                    <a:pt x="62" y="12"/>
                    <a:pt x="62" y="10"/>
                  </a:cubicBezTo>
                  <a:cubicBezTo>
                    <a:pt x="62" y="7"/>
                    <a:pt x="61" y="6"/>
                    <a:pt x="58" y="6"/>
                  </a:cubicBezTo>
                  <a:cubicBezTo>
                    <a:pt x="43" y="6"/>
                    <a:pt x="43" y="6"/>
                    <a:pt x="43" y="6"/>
                  </a:cubicBezTo>
                  <a:cubicBezTo>
                    <a:pt x="43" y="4"/>
                    <a:pt x="42" y="3"/>
                    <a:pt x="40" y="3"/>
                  </a:cubicBezTo>
                  <a:cubicBezTo>
                    <a:pt x="39" y="3"/>
                    <a:pt x="39" y="3"/>
                    <a:pt x="39" y="3"/>
                  </a:cubicBezTo>
                  <a:cubicBezTo>
                    <a:pt x="39" y="0"/>
                    <a:pt x="39" y="0"/>
                    <a:pt x="39" y="0"/>
                  </a:cubicBezTo>
                  <a:cubicBezTo>
                    <a:pt x="34" y="0"/>
                    <a:pt x="34" y="0"/>
                    <a:pt x="34" y="0"/>
                  </a:cubicBezTo>
                  <a:cubicBezTo>
                    <a:pt x="34" y="3"/>
                    <a:pt x="34" y="3"/>
                    <a:pt x="34" y="3"/>
                  </a:cubicBezTo>
                  <a:cubicBezTo>
                    <a:pt x="33" y="3"/>
                    <a:pt x="33" y="3"/>
                    <a:pt x="33" y="3"/>
                  </a:cubicBezTo>
                  <a:cubicBezTo>
                    <a:pt x="31" y="3"/>
                    <a:pt x="30" y="4"/>
                    <a:pt x="30" y="6"/>
                  </a:cubicBezTo>
                  <a:cubicBezTo>
                    <a:pt x="17" y="6"/>
                    <a:pt x="17" y="6"/>
                    <a:pt x="17" y="6"/>
                  </a:cubicBezTo>
                  <a:cubicBezTo>
                    <a:pt x="14" y="6"/>
                    <a:pt x="12" y="7"/>
                    <a:pt x="12" y="10"/>
                  </a:cubicBezTo>
                  <a:cubicBezTo>
                    <a:pt x="12" y="12"/>
                    <a:pt x="14" y="14"/>
                    <a:pt x="17" y="14"/>
                  </a:cubicBezTo>
                  <a:cubicBezTo>
                    <a:pt x="32" y="14"/>
                    <a:pt x="32" y="14"/>
                    <a:pt x="32" y="14"/>
                  </a:cubicBezTo>
                  <a:cubicBezTo>
                    <a:pt x="32" y="23"/>
                    <a:pt x="32" y="23"/>
                    <a:pt x="32" y="23"/>
                  </a:cubicBezTo>
                  <a:cubicBezTo>
                    <a:pt x="28" y="24"/>
                    <a:pt x="25" y="25"/>
                    <a:pt x="22" y="27"/>
                  </a:cubicBezTo>
                  <a:cubicBezTo>
                    <a:pt x="0" y="27"/>
                    <a:pt x="0" y="27"/>
                    <a:pt x="0" y="27"/>
                  </a:cubicBezTo>
                  <a:cubicBezTo>
                    <a:pt x="0" y="45"/>
                    <a:pt x="0" y="45"/>
                    <a:pt x="0" y="45"/>
                  </a:cubicBezTo>
                  <a:cubicBezTo>
                    <a:pt x="22" y="45"/>
                    <a:pt x="22" y="45"/>
                    <a:pt x="22" y="45"/>
                  </a:cubicBezTo>
                  <a:cubicBezTo>
                    <a:pt x="26" y="48"/>
                    <a:pt x="31" y="50"/>
                    <a:pt x="37" y="50"/>
                  </a:cubicBezTo>
                  <a:cubicBezTo>
                    <a:pt x="43" y="50"/>
                    <a:pt x="49" y="48"/>
                    <a:pt x="52" y="45"/>
                  </a:cubicBezTo>
                  <a:cubicBezTo>
                    <a:pt x="74" y="45"/>
                    <a:pt x="74" y="45"/>
                    <a:pt x="74" y="45"/>
                  </a:cubicBezTo>
                  <a:cubicBezTo>
                    <a:pt x="74" y="27"/>
                    <a:pt x="74" y="27"/>
                    <a:pt x="74" y="27"/>
                  </a:cubicBezTo>
                  <a:lnTo>
                    <a:pt x="52" y="27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MX"/>
            </a:p>
          </p:txBody>
        </p:sp>
        <p:sp>
          <p:nvSpPr>
            <p:cNvPr id="26" name="Freeform 25"/>
            <p:cNvSpPr>
              <a:spLocks/>
            </p:cNvSpPr>
            <p:nvPr/>
          </p:nvSpPr>
          <p:spPr bwMode="auto">
            <a:xfrm>
              <a:off x="6176375" y="1569333"/>
              <a:ext cx="551033" cy="373915"/>
            </a:xfrm>
            <a:custGeom>
              <a:avLst/>
              <a:gdLst>
                <a:gd name="T0" fmla="*/ 52 w 74"/>
                <a:gd name="T1" fmla="*/ 27 h 50"/>
                <a:gd name="T2" fmla="*/ 41 w 74"/>
                <a:gd name="T3" fmla="*/ 23 h 50"/>
                <a:gd name="T4" fmla="*/ 41 w 74"/>
                <a:gd name="T5" fmla="*/ 14 h 50"/>
                <a:gd name="T6" fmla="*/ 58 w 74"/>
                <a:gd name="T7" fmla="*/ 14 h 50"/>
                <a:gd name="T8" fmla="*/ 62 w 74"/>
                <a:gd name="T9" fmla="*/ 10 h 50"/>
                <a:gd name="T10" fmla="*/ 58 w 74"/>
                <a:gd name="T11" fmla="*/ 6 h 50"/>
                <a:gd name="T12" fmla="*/ 43 w 74"/>
                <a:gd name="T13" fmla="*/ 6 h 50"/>
                <a:gd name="T14" fmla="*/ 40 w 74"/>
                <a:gd name="T15" fmla="*/ 3 h 50"/>
                <a:gd name="T16" fmla="*/ 39 w 74"/>
                <a:gd name="T17" fmla="*/ 3 h 50"/>
                <a:gd name="T18" fmla="*/ 39 w 74"/>
                <a:gd name="T19" fmla="*/ 0 h 50"/>
                <a:gd name="T20" fmla="*/ 34 w 74"/>
                <a:gd name="T21" fmla="*/ 0 h 50"/>
                <a:gd name="T22" fmla="*/ 34 w 74"/>
                <a:gd name="T23" fmla="*/ 3 h 50"/>
                <a:gd name="T24" fmla="*/ 33 w 74"/>
                <a:gd name="T25" fmla="*/ 3 h 50"/>
                <a:gd name="T26" fmla="*/ 30 w 74"/>
                <a:gd name="T27" fmla="*/ 6 h 50"/>
                <a:gd name="T28" fmla="*/ 17 w 74"/>
                <a:gd name="T29" fmla="*/ 6 h 50"/>
                <a:gd name="T30" fmla="*/ 12 w 74"/>
                <a:gd name="T31" fmla="*/ 10 h 50"/>
                <a:gd name="T32" fmla="*/ 17 w 74"/>
                <a:gd name="T33" fmla="*/ 14 h 50"/>
                <a:gd name="T34" fmla="*/ 32 w 74"/>
                <a:gd name="T35" fmla="*/ 14 h 50"/>
                <a:gd name="T36" fmla="*/ 32 w 74"/>
                <a:gd name="T37" fmla="*/ 23 h 50"/>
                <a:gd name="T38" fmla="*/ 22 w 74"/>
                <a:gd name="T39" fmla="*/ 27 h 50"/>
                <a:gd name="T40" fmla="*/ 0 w 74"/>
                <a:gd name="T41" fmla="*/ 27 h 50"/>
                <a:gd name="T42" fmla="*/ 0 w 74"/>
                <a:gd name="T43" fmla="*/ 45 h 50"/>
                <a:gd name="T44" fmla="*/ 22 w 74"/>
                <a:gd name="T45" fmla="*/ 45 h 50"/>
                <a:gd name="T46" fmla="*/ 37 w 74"/>
                <a:gd name="T47" fmla="*/ 50 h 50"/>
                <a:gd name="T48" fmla="*/ 52 w 74"/>
                <a:gd name="T49" fmla="*/ 45 h 50"/>
                <a:gd name="T50" fmla="*/ 74 w 74"/>
                <a:gd name="T51" fmla="*/ 45 h 50"/>
                <a:gd name="T52" fmla="*/ 74 w 74"/>
                <a:gd name="T53" fmla="*/ 27 h 50"/>
                <a:gd name="T54" fmla="*/ 52 w 74"/>
                <a:gd name="T55" fmla="*/ 27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74" h="50">
                  <a:moveTo>
                    <a:pt x="52" y="27"/>
                  </a:moveTo>
                  <a:cubicBezTo>
                    <a:pt x="49" y="25"/>
                    <a:pt x="45" y="24"/>
                    <a:pt x="41" y="23"/>
                  </a:cubicBezTo>
                  <a:cubicBezTo>
                    <a:pt x="41" y="14"/>
                    <a:pt x="41" y="14"/>
                    <a:pt x="41" y="14"/>
                  </a:cubicBezTo>
                  <a:cubicBezTo>
                    <a:pt x="58" y="14"/>
                    <a:pt x="58" y="14"/>
                    <a:pt x="58" y="14"/>
                  </a:cubicBezTo>
                  <a:cubicBezTo>
                    <a:pt x="61" y="14"/>
                    <a:pt x="62" y="12"/>
                    <a:pt x="62" y="10"/>
                  </a:cubicBezTo>
                  <a:cubicBezTo>
                    <a:pt x="62" y="7"/>
                    <a:pt x="61" y="6"/>
                    <a:pt x="58" y="6"/>
                  </a:cubicBezTo>
                  <a:cubicBezTo>
                    <a:pt x="43" y="6"/>
                    <a:pt x="43" y="6"/>
                    <a:pt x="43" y="6"/>
                  </a:cubicBezTo>
                  <a:cubicBezTo>
                    <a:pt x="43" y="4"/>
                    <a:pt x="42" y="3"/>
                    <a:pt x="40" y="3"/>
                  </a:cubicBezTo>
                  <a:cubicBezTo>
                    <a:pt x="39" y="3"/>
                    <a:pt x="39" y="3"/>
                    <a:pt x="39" y="3"/>
                  </a:cubicBezTo>
                  <a:cubicBezTo>
                    <a:pt x="39" y="0"/>
                    <a:pt x="39" y="0"/>
                    <a:pt x="39" y="0"/>
                  </a:cubicBezTo>
                  <a:cubicBezTo>
                    <a:pt x="34" y="0"/>
                    <a:pt x="34" y="0"/>
                    <a:pt x="34" y="0"/>
                  </a:cubicBezTo>
                  <a:cubicBezTo>
                    <a:pt x="34" y="3"/>
                    <a:pt x="34" y="3"/>
                    <a:pt x="34" y="3"/>
                  </a:cubicBezTo>
                  <a:cubicBezTo>
                    <a:pt x="33" y="3"/>
                    <a:pt x="33" y="3"/>
                    <a:pt x="33" y="3"/>
                  </a:cubicBezTo>
                  <a:cubicBezTo>
                    <a:pt x="31" y="3"/>
                    <a:pt x="30" y="4"/>
                    <a:pt x="30" y="6"/>
                  </a:cubicBezTo>
                  <a:cubicBezTo>
                    <a:pt x="17" y="6"/>
                    <a:pt x="17" y="6"/>
                    <a:pt x="17" y="6"/>
                  </a:cubicBezTo>
                  <a:cubicBezTo>
                    <a:pt x="14" y="6"/>
                    <a:pt x="12" y="7"/>
                    <a:pt x="12" y="10"/>
                  </a:cubicBezTo>
                  <a:cubicBezTo>
                    <a:pt x="12" y="12"/>
                    <a:pt x="14" y="14"/>
                    <a:pt x="17" y="14"/>
                  </a:cubicBezTo>
                  <a:cubicBezTo>
                    <a:pt x="32" y="14"/>
                    <a:pt x="32" y="14"/>
                    <a:pt x="32" y="14"/>
                  </a:cubicBezTo>
                  <a:cubicBezTo>
                    <a:pt x="32" y="23"/>
                    <a:pt x="32" y="23"/>
                    <a:pt x="32" y="23"/>
                  </a:cubicBezTo>
                  <a:cubicBezTo>
                    <a:pt x="28" y="24"/>
                    <a:pt x="25" y="25"/>
                    <a:pt x="22" y="27"/>
                  </a:cubicBezTo>
                  <a:cubicBezTo>
                    <a:pt x="0" y="27"/>
                    <a:pt x="0" y="27"/>
                    <a:pt x="0" y="27"/>
                  </a:cubicBezTo>
                  <a:cubicBezTo>
                    <a:pt x="0" y="45"/>
                    <a:pt x="0" y="45"/>
                    <a:pt x="0" y="45"/>
                  </a:cubicBezTo>
                  <a:cubicBezTo>
                    <a:pt x="22" y="45"/>
                    <a:pt x="22" y="45"/>
                    <a:pt x="22" y="45"/>
                  </a:cubicBezTo>
                  <a:cubicBezTo>
                    <a:pt x="26" y="48"/>
                    <a:pt x="31" y="50"/>
                    <a:pt x="37" y="50"/>
                  </a:cubicBezTo>
                  <a:cubicBezTo>
                    <a:pt x="43" y="50"/>
                    <a:pt x="49" y="48"/>
                    <a:pt x="52" y="45"/>
                  </a:cubicBezTo>
                  <a:cubicBezTo>
                    <a:pt x="74" y="45"/>
                    <a:pt x="74" y="45"/>
                    <a:pt x="74" y="45"/>
                  </a:cubicBezTo>
                  <a:cubicBezTo>
                    <a:pt x="74" y="27"/>
                    <a:pt x="74" y="27"/>
                    <a:pt x="74" y="27"/>
                  </a:cubicBezTo>
                  <a:lnTo>
                    <a:pt x="52" y="27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MX"/>
            </a:p>
          </p:txBody>
        </p:sp>
      </p:grpSp>
      <p:sp>
        <p:nvSpPr>
          <p:cNvPr id="14" name="Llamada con línea 2 13"/>
          <p:cNvSpPr/>
          <p:nvPr/>
        </p:nvSpPr>
        <p:spPr>
          <a:xfrm>
            <a:off x="4452810" y="1634392"/>
            <a:ext cx="3341361" cy="4287437"/>
          </a:xfrm>
          <a:prstGeom prst="borderCallout2">
            <a:avLst>
              <a:gd name="adj1" fmla="val 16387"/>
              <a:gd name="adj2" fmla="val -1760"/>
              <a:gd name="adj3" fmla="val 7184"/>
              <a:gd name="adj4" fmla="val -15699"/>
              <a:gd name="adj5" fmla="val 4450"/>
              <a:gd name="adj6" fmla="val -47866"/>
            </a:avLst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s-MX" sz="1200" b="1" dirty="0" smtClean="0">
                <a:solidFill>
                  <a:schemeClr val="bg2">
                    <a:lumMod val="2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Asignación de Capacidad Disponible</a:t>
            </a:r>
          </a:p>
          <a:p>
            <a:endParaRPr lang="es-MX" sz="1200" b="1" dirty="0">
              <a:solidFill>
                <a:schemeClr val="bg2">
                  <a:lumMod val="2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s-MX" sz="1200" u="sng" dirty="0" smtClean="0">
                <a:solidFill>
                  <a:schemeClr val="bg2">
                    <a:lumMod val="2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Nuevos sistemas, ampliación o extensión</a:t>
            </a:r>
          </a:p>
          <a:p>
            <a:endParaRPr lang="es-MX" sz="1200" u="sng" dirty="0" smtClean="0">
              <a:solidFill>
                <a:schemeClr val="bg2">
                  <a:lumMod val="2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171450" indent="-171450">
              <a:buClr>
                <a:schemeClr val="accent1">
                  <a:lumMod val="50000"/>
                </a:schemeClr>
              </a:buClr>
              <a:buFont typeface="Arial" panose="020B0604020202020204" pitchFamily="34" charset="0"/>
              <a:buChar char="•"/>
            </a:pPr>
            <a:r>
              <a:rPr lang="es-MX" sz="1200" dirty="0" smtClean="0">
                <a:solidFill>
                  <a:schemeClr val="bg2">
                    <a:lumMod val="2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Temporada abierta para captar interés y dimensionar eficientemente el sistema</a:t>
            </a:r>
          </a:p>
          <a:p>
            <a:pPr marL="171450" indent="-171450">
              <a:buClr>
                <a:schemeClr val="accent1">
                  <a:lumMod val="50000"/>
                </a:schemeClr>
              </a:buClr>
              <a:buFont typeface="Arial" panose="020B0604020202020204" pitchFamily="34" charset="0"/>
              <a:buChar char="•"/>
            </a:pPr>
            <a:r>
              <a:rPr lang="es-MX" sz="1200" dirty="0" smtClean="0">
                <a:solidFill>
                  <a:schemeClr val="bg2">
                    <a:lumMod val="2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Usuarios ancla pueden pactar condiciones especiales (v.gr., tarifas convencionales, contratos de largo plazo, etc.)</a:t>
            </a:r>
          </a:p>
          <a:p>
            <a:pPr marL="171450" indent="-171450">
              <a:buClr>
                <a:schemeClr val="accent1">
                  <a:lumMod val="50000"/>
                </a:schemeClr>
              </a:buClr>
              <a:buFont typeface="Arial" panose="020B0604020202020204" pitchFamily="34" charset="0"/>
              <a:buChar char="•"/>
            </a:pPr>
            <a:endParaRPr lang="es-MX" sz="1200" dirty="0" smtClean="0">
              <a:solidFill>
                <a:schemeClr val="bg2">
                  <a:lumMod val="2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buClr>
                <a:schemeClr val="accent1">
                  <a:lumMod val="50000"/>
                </a:schemeClr>
              </a:buClr>
            </a:pPr>
            <a:r>
              <a:rPr lang="es-MX" sz="1200" u="sng" dirty="0">
                <a:solidFill>
                  <a:schemeClr val="bg2">
                    <a:lumMod val="2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Mercado Secundario de </a:t>
            </a:r>
            <a:r>
              <a:rPr lang="es-MX" sz="1200" u="sng" dirty="0" smtClean="0">
                <a:solidFill>
                  <a:schemeClr val="bg2">
                    <a:lumMod val="2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Capacidad y Cesión de Capacidad por Usuarios</a:t>
            </a:r>
          </a:p>
          <a:p>
            <a:pPr>
              <a:buClr>
                <a:schemeClr val="accent1">
                  <a:lumMod val="50000"/>
                </a:schemeClr>
              </a:buClr>
            </a:pPr>
            <a:endParaRPr lang="es-MX" sz="1200" dirty="0">
              <a:solidFill>
                <a:schemeClr val="bg2">
                  <a:lumMod val="2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171450" indent="-171450">
              <a:buClr>
                <a:schemeClr val="accent1">
                  <a:lumMod val="50000"/>
                </a:schemeClr>
              </a:buClr>
              <a:buFont typeface="Arial" panose="020B0604020202020204" pitchFamily="34" charset="0"/>
              <a:buChar char="•"/>
            </a:pPr>
            <a:r>
              <a:rPr lang="es-MX" sz="1200" dirty="0" smtClean="0">
                <a:solidFill>
                  <a:schemeClr val="bg2">
                    <a:lumMod val="2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Facilita </a:t>
            </a:r>
            <a:r>
              <a:rPr lang="es-MX" sz="1200" dirty="0">
                <a:solidFill>
                  <a:schemeClr val="bg2">
                    <a:lumMod val="2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cesión de capacidad de manera total o parcial y temporal o permanente</a:t>
            </a:r>
          </a:p>
          <a:p>
            <a:pPr marL="171450" indent="-171450">
              <a:buClr>
                <a:schemeClr val="accent1">
                  <a:lumMod val="50000"/>
                </a:schemeClr>
              </a:buClr>
              <a:buFont typeface="Arial" panose="020B0604020202020204" pitchFamily="34" charset="0"/>
              <a:buChar char="•"/>
            </a:pPr>
            <a:r>
              <a:rPr lang="es-MX" sz="1200" dirty="0">
                <a:solidFill>
                  <a:schemeClr val="bg2">
                    <a:lumMod val="2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Usuario que no hace efectiva la capacidad contratada la debe someter a cesión</a:t>
            </a:r>
          </a:p>
          <a:p>
            <a:pPr marL="171450" indent="-171450">
              <a:buClr>
                <a:schemeClr val="accent1">
                  <a:lumMod val="50000"/>
                </a:schemeClr>
              </a:buClr>
              <a:buFont typeface="Arial" panose="020B0604020202020204" pitchFamily="34" charset="0"/>
              <a:buChar char="•"/>
            </a:pPr>
            <a:r>
              <a:rPr lang="es-MX" sz="1200" dirty="0" smtClean="0">
                <a:solidFill>
                  <a:schemeClr val="bg2">
                    <a:lumMod val="2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Si </a:t>
            </a:r>
            <a:r>
              <a:rPr lang="es-MX" sz="1200" dirty="0">
                <a:solidFill>
                  <a:schemeClr val="bg2">
                    <a:lumMod val="2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</a:t>
            </a:r>
            <a:r>
              <a:rPr lang="es-MX" sz="1200" dirty="0" smtClean="0">
                <a:solidFill>
                  <a:schemeClr val="bg2">
                    <a:lumMod val="2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isponibilidad &gt; 6 meses </a:t>
            </a:r>
            <a:r>
              <a:rPr lang="es-MX" sz="1200" dirty="0" smtClean="0">
                <a:solidFill>
                  <a:schemeClr val="bg2">
                    <a:lumMod val="2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Symbol" panose="05050102010706020507" pitchFamily="18" charset="2"/>
              </a:rPr>
              <a:t></a:t>
            </a:r>
            <a:r>
              <a:rPr lang="es-MX" sz="1200" dirty="0" smtClean="0">
                <a:solidFill>
                  <a:schemeClr val="bg2">
                    <a:lumMod val="2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vía Temporada Abierta</a:t>
            </a:r>
          </a:p>
          <a:p>
            <a:pPr marL="171450" indent="-171450">
              <a:buClr>
                <a:schemeClr val="accent1">
                  <a:lumMod val="50000"/>
                </a:schemeClr>
              </a:buClr>
              <a:buFont typeface="Arial" panose="020B0604020202020204" pitchFamily="34" charset="0"/>
              <a:buChar char="•"/>
            </a:pPr>
            <a:r>
              <a:rPr lang="es-MX" sz="1200" dirty="0" smtClean="0">
                <a:solidFill>
                  <a:schemeClr val="bg2">
                    <a:lumMod val="2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Si disponibilidad ≤ 6 meses </a:t>
            </a:r>
            <a:r>
              <a:rPr lang="es-MX" sz="1200" dirty="0" smtClean="0">
                <a:solidFill>
                  <a:schemeClr val="bg2">
                    <a:lumMod val="2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Symbol" panose="05050102010706020507" pitchFamily="18" charset="2"/>
              </a:rPr>
              <a:t> vía </a:t>
            </a:r>
            <a:r>
              <a:rPr lang="es-MX" sz="1200" dirty="0" smtClean="0">
                <a:solidFill>
                  <a:schemeClr val="bg2">
                    <a:lumMod val="2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Boletín Electrónico</a:t>
            </a:r>
          </a:p>
          <a:p>
            <a:pPr>
              <a:buClr>
                <a:schemeClr val="accent1">
                  <a:lumMod val="50000"/>
                </a:schemeClr>
              </a:buClr>
            </a:pPr>
            <a:endParaRPr lang="es-MX" sz="1200" dirty="0">
              <a:solidFill>
                <a:schemeClr val="bg2">
                  <a:lumMod val="2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5" name="Llamada con línea 2 14"/>
          <p:cNvSpPr/>
          <p:nvPr/>
        </p:nvSpPr>
        <p:spPr>
          <a:xfrm flipH="1">
            <a:off x="464493" y="3121070"/>
            <a:ext cx="3468916" cy="2800759"/>
          </a:xfrm>
          <a:prstGeom prst="borderCallout2">
            <a:avLst>
              <a:gd name="adj1" fmla="val 16387"/>
              <a:gd name="adj2" fmla="val -1760"/>
              <a:gd name="adj3" fmla="val -4665"/>
              <a:gd name="adj4" fmla="val -7880"/>
              <a:gd name="adj5" fmla="val -21805"/>
              <a:gd name="adj6" fmla="val 31517"/>
            </a:avLst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s-MX" sz="1200" b="1" dirty="0" smtClean="0">
                <a:solidFill>
                  <a:schemeClr val="bg2">
                    <a:lumMod val="2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Capacidad Disponible</a:t>
            </a:r>
          </a:p>
          <a:p>
            <a:pPr marL="171450" indent="-171450">
              <a:buClr>
                <a:schemeClr val="accent1">
                  <a:lumMod val="50000"/>
                </a:schemeClr>
              </a:buClr>
              <a:buFont typeface="Arial" panose="020B0604020202020204" pitchFamily="34" charset="0"/>
              <a:buChar char="•"/>
            </a:pPr>
            <a:endParaRPr lang="es-MX" sz="1200" dirty="0" smtClean="0">
              <a:solidFill>
                <a:schemeClr val="bg2">
                  <a:lumMod val="2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171450" indent="-171450">
              <a:buClr>
                <a:schemeClr val="accent1">
                  <a:lumMod val="50000"/>
                </a:schemeClr>
              </a:buClr>
              <a:buFont typeface="Arial" panose="020B0604020202020204" pitchFamily="34" charset="0"/>
              <a:buChar char="•"/>
            </a:pPr>
            <a:r>
              <a:rPr lang="es-MX" sz="1200" dirty="0" smtClean="0">
                <a:solidFill>
                  <a:schemeClr val="bg2">
                    <a:lumMod val="2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La capacidad disponible se asigna entre usuarios interesados de manera pública y transparente</a:t>
            </a:r>
          </a:p>
          <a:p>
            <a:pPr marL="171450" indent="-171450">
              <a:buClr>
                <a:schemeClr val="accent1">
                  <a:lumMod val="50000"/>
                </a:schemeClr>
              </a:buClr>
              <a:buFont typeface="Arial" panose="020B0604020202020204" pitchFamily="34" charset="0"/>
              <a:buChar char="•"/>
            </a:pPr>
            <a:endParaRPr lang="es-MX" sz="1200" dirty="0" smtClean="0">
              <a:solidFill>
                <a:schemeClr val="bg2">
                  <a:lumMod val="2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buClr>
                <a:schemeClr val="accent1">
                  <a:lumMod val="50000"/>
                </a:schemeClr>
              </a:buClr>
            </a:pPr>
            <a:r>
              <a:rPr lang="es-MX" sz="1200" dirty="0" smtClean="0">
                <a:solidFill>
                  <a:schemeClr val="bg2">
                    <a:lumMod val="2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Se entiende que existe capacidad disponible cuando…</a:t>
            </a:r>
          </a:p>
          <a:p>
            <a:pPr>
              <a:buClr>
                <a:schemeClr val="accent1">
                  <a:lumMod val="50000"/>
                </a:schemeClr>
              </a:buClr>
            </a:pPr>
            <a:endParaRPr lang="es-MX" sz="1200" b="1" dirty="0" smtClean="0">
              <a:solidFill>
                <a:schemeClr val="bg2">
                  <a:lumMod val="2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171450" indent="-171450">
              <a:buClr>
                <a:schemeClr val="accent1">
                  <a:lumMod val="50000"/>
                </a:schemeClr>
              </a:buClr>
              <a:buFont typeface="Arial" panose="020B0604020202020204" pitchFamily="34" charset="0"/>
              <a:buChar char="•"/>
            </a:pPr>
            <a:r>
              <a:rPr lang="es-MX" sz="1200" dirty="0" smtClean="0">
                <a:solidFill>
                  <a:schemeClr val="bg2">
                    <a:lumMod val="2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Desarrollo de nuevo sistema</a:t>
            </a:r>
          </a:p>
          <a:p>
            <a:pPr marL="171450" indent="-171450">
              <a:buClr>
                <a:schemeClr val="accent1">
                  <a:lumMod val="50000"/>
                </a:schemeClr>
              </a:buClr>
              <a:buFont typeface="Arial" panose="020B0604020202020204" pitchFamily="34" charset="0"/>
              <a:buChar char="•"/>
            </a:pPr>
            <a:r>
              <a:rPr lang="es-MX" sz="1200" dirty="0" smtClean="0">
                <a:solidFill>
                  <a:schemeClr val="bg2">
                    <a:lumMod val="2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Ampliación o extensión de sistemas</a:t>
            </a:r>
          </a:p>
          <a:p>
            <a:pPr marL="171450" indent="-171450">
              <a:buClr>
                <a:schemeClr val="accent1">
                  <a:lumMod val="50000"/>
                </a:schemeClr>
              </a:buClr>
              <a:buFont typeface="Arial" panose="020B0604020202020204" pitchFamily="34" charset="0"/>
              <a:buChar char="•"/>
            </a:pPr>
            <a:r>
              <a:rPr lang="es-MX" sz="1200" dirty="0" smtClean="0">
                <a:solidFill>
                  <a:schemeClr val="bg2">
                    <a:lumMod val="2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Terminación de vigencia de contratos</a:t>
            </a:r>
          </a:p>
          <a:p>
            <a:pPr marL="171450" indent="-171450">
              <a:buClr>
                <a:schemeClr val="accent1">
                  <a:lumMod val="50000"/>
                </a:schemeClr>
              </a:buClr>
              <a:buFont typeface="Arial" panose="020B0604020202020204" pitchFamily="34" charset="0"/>
              <a:buChar char="•"/>
            </a:pPr>
            <a:r>
              <a:rPr lang="es-MX" sz="1200" dirty="0" smtClean="0">
                <a:solidFill>
                  <a:schemeClr val="bg2">
                    <a:lumMod val="2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Cesión de capacidad por usuarios</a:t>
            </a:r>
          </a:p>
        </p:txBody>
      </p:sp>
      <p:sp>
        <p:nvSpPr>
          <p:cNvPr id="16" name="Llamada con línea 2 15"/>
          <p:cNvSpPr/>
          <p:nvPr/>
        </p:nvSpPr>
        <p:spPr>
          <a:xfrm>
            <a:off x="8174779" y="1634391"/>
            <a:ext cx="3341361" cy="4287437"/>
          </a:xfrm>
          <a:prstGeom prst="borderCallout2">
            <a:avLst>
              <a:gd name="adj1" fmla="val 16387"/>
              <a:gd name="adj2" fmla="val -1760"/>
              <a:gd name="adj3" fmla="val 6168"/>
              <a:gd name="adj4" fmla="val -5274"/>
              <a:gd name="adj5" fmla="val -290"/>
              <a:gd name="adj6" fmla="val -10075"/>
            </a:avLst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s-MX" sz="1200" b="1" dirty="0" smtClean="0">
                <a:solidFill>
                  <a:schemeClr val="bg2">
                    <a:lumMod val="2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Acuerdos de Inversión</a:t>
            </a:r>
          </a:p>
          <a:p>
            <a:pPr marL="171450" indent="-171450">
              <a:buClr>
                <a:schemeClr val="accent1">
                  <a:lumMod val="50000"/>
                </a:schemeClr>
              </a:buClr>
              <a:buFont typeface="Arial" panose="020B0604020202020204" pitchFamily="34" charset="0"/>
              <a:buChar char="•"/>
            </a:pPr>
            <a:endParaRPr lang="es-MX" sz="1200" dirty="0" smtClean="0">
              <a:solidFill>
                <a:schemeClr val="bg2">
                  <a:lumMod val="2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171450" indent="-171450">
              <a:buClr>
                <a:schemeClr val="accent1">
                  <a:lumMod val="50000"/>
                </a:schemeClr>
              </a:buClr>
              <a:buFont typeface="Arial" panose="020B0604020202020204" pitchFamily="34" charset="0"/>
              <a:buChar char="•"/>
            </a:pPr>
            <a:r>
              <a:rPr lang="es-MX" sz="1200" dirty="0" smtClean="0">
                <a:solidFill>
                  <a:schemeClr val="bg2">
                    <a:lumMod val="2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Permisionarios y Usuarios pueden pactar Acuerdos de Inversión para determinar responsable de aportar recursos de inversión para nuevos sistemas, ampliaciones o extensiones</a:t>
            </a:r>
          </a:p>
          <a:p>
            <a:pPr marL="171450" indent="-171450">
              <a:buClr>
                <a:schemeClr val="accent1">
                  <a:lumMod val="50000"/>
                </a:schemeClr>
              </a:buClr>
              <a:buFont typeface="Arial" panose="020B0604020202020204" pitchFamily="34" charset="0"/>
              <a:buChar char="•"/>
            </a:pPr>
            <a:r>
              <a:rPr lang="es-MX" sz="1200" dirty="0" smtClean="0">
                <a:solidFill>
                  <a:schemeClr val="bg2">
                    <a:lumMod val="2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Como resultado, pueden pactar condiciones especiales (v.gr., tarifas convencionales, régimen de propiedad, responsabilidad de </a:t>
            </a:r>
            <a:r>
              <a:rPr lang="es-MX" sz="1200" dirty="0" err="1" smtClean="0">
                <a:solidFill>
                  <a:schemeClr val="bg2">
                    <a:lumMod val="2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O&amp;M</a:t>
            </a:r>
            <a:r>
              <a:rPr lang="es-MX" sz="1200" dirty="0" smtClean="0">
                <a:solidFill>
                  <a:schemeClr val="bg2">
                    <a:lumMod val="2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</a:t>
            </a:r>
          </a:p>
          <a:p>
            <a:pPr marL="171450" indent="-171450">
              <a:buClr>
                <a:schemeClr val="accent1">
                  <a:lumMod val="50000"/>
                </a:schemeClr>
              </a:buClr>
              <a:buFont typeface="Arial" panose="020B0604020202020204" pitchFamily="34" charset="0"/>
              <a:buChar char="•"/>
            </a:pPr>
            <a:endParaRPr lang="es-MX" sz="1200" dirty="0" smtClean="0">
              <a:solidFill>
                <a:schemeClr val="bg2">
                  <a:lumMod val="2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>
              <a:buClr>
                <a:schemeClr val="accent1">
                  <a:lumMod val="50000"/>
                </a:schemeClr>
              </a:buClr>
            </a:pPr>
            <a:r>
              <a:rPr lang="es-MX" sz="1200" b="1" dirty="0" smtClean="0">
                <a:solidFill>
                  <a:schemeClr val="bg2">
                    <a:lumMod val="2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Usos Propios / Producto propiedad de Permisionarios</a:t>
            </a:r>
          </a:p>
          <a:p>
            <a:pPr marL="171450" indent="-171450">
              <a:buClr>
                <a:schemeClr val="accent1">
                  <a:lumMod val="50000"/>
                </a:schemeClr>
              </a:buClr>
              <a:buFont typeface="Arial" panose="020B0604020202020204" pitchFamily="34" charset="0"/>
              <a:buChar char="•"/>
            </a:pPr>
            <a:endParaRPr lang="es-MX" sz="1200" dirty="0" smtClean="0">
              <a:solidFill>
                <a:schemeClr val="bg2">
                  <a:lumMod val="2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171450" indent="-171450">
              <a:buClr>
                <a:schemeClr val="accent1">
                  <a:lumMod val="50000"/>
                </a:schemeClr>
              </a:buClr>
              <a:buFont typeface="Arial" panose="020B0604020202020204" pitchFamily="34" charset="0"/>
              <a:buChar char="•"/>
            </a:pPr>
            <a:r>
              <a:rPr lang="es-MX" sz="1200" dirty="0" smtClean="0">
                <a:solidFill>
                  <a:schemeClr val="bg2">
                    <a:lumMod val="2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Permisos de usos propios si el permisionario es el usuario final del producto</a:t>
            </a:r>
          </a:p>
          <a:p>
            <a:pPr marL="171450" indent="-171450">
              <a:buClr>
                <a:schemeClr val="accent1">
                  <a:lumMod val="50000"/>
                </a:schemeClr>
              </a:buClr>
              <a:buFont typeface="Arial" panose="020B0604020202020204" pitchFamily="34" charset="0"/>
              <a:buChar char="•"/>
            </a:pPr>
            <a:r>
              <a:rPr lang="es-MX" sz="1200" dirty="0" smtClean="0">
                <a:solidFill>
                  <a:schemeClr val="bg2">
                    <a:lumMod val="2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Alternativamente, el permisionario puede manejar producto de su propiedad para su enajenación, pero debe demostrar ante la CRE que la integración no afecta la eficiencia en el mercado (competencia)</a:t>
            </a:r>
          </a:p>
        </p:txBody>
      </p:sp>
    </p:spTree>
    <p:extLst>
      <p:ext uri="{BB962C8B-B14F-4D97-AF65-F5344CB8AC3E}">
        <p14:creationId xmlns:p14="http://schemas.microsoft.com/office/powerpoint/2010/main" val="2412686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Régimen “Dual” para el Almacenamiento</a:t>
            </a:r>
            <a:endParaRPr lang="es-MX" dirty="0"/>
          </a:p>
        </p:txBody>
      </p:sp>
      <p:sp>
        <p:nvSpPr>
          <p:cNvPr id="3" name="Marcador de número de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B8BAF-BFD8-439E-9666-B26276D18DF0}" type="slidenum">
              <a:rPr lang="es-MX" smtClean="0"/>
              <a:t>5</a:t>
            </a:fld>
            <a:endParaRPr lang="es-MX"/>
          </a:p>
        </p:txBody>
      </p:sp>
      <p:grpSp>
        <p:nvGrpSpPr>
          <p:cNvPr id="27" name="Grupo 26"/>
          <p:cNvGrpSpPr/>
          <p:nvPr/>
        </p:nvGrpSpPr>
        <p:grpSpPr>
          <a:xfrm>
            <a:off x="461619" y="1634392"/>
            <a:ext cx="2351314" cy="1333513"/>
            <a:chOff x="4990076" y="1399773"/>
            <a:chExt cx="2351314" cy="1333513"/>
          </a:xfrm>
        </p:grpSpPr>
        <p:sp>
          <p:nvSpPr>
            <p:cNvPr id="10" name="Freeform 5"/>
            <p:cNvSpPr>
              <a:spLocks noEditPoints="1"/>
            </p:cNvSpPr>
            <p:nvPr/>
          </p:nvSpPr>
          <p:spPr bwMode="auto">
            <a:xfrm>
              <a:off x="6524212" y="1562960"/>
              <a:ext cx="454460" cy="402843"/>
            </a:xfrm>
            <a:custGeom>
              <a:avLst/>
              <a:gdLst>
                <a:gd name="T0" fmla="*/ 243 w 342"/>
                <a:gd name="T1" fmla="*/ 25 h 303"/>
                <a:gd name="T2" fmla="*/ 247 w 342"/>
                <a:gd name="T3" fmla="*/ 269 h 303"/>
                <a:gd name="T4" fmla="*/ 251 w 342"/>
                <a:gd name="T5" fmla="*/ 265 h 303"/>
                <a:gd name="T6" fmla="*/ 276 w 342"/>
                <a:gd name="T7" fmla="*/ 265 h 303"/>
                <a:gd name="T8" fmla="*/ 284 w 342"/>
                <a:gd name="T9" fmla="*/ 265 h 303"/>
                <a:gd name="T10" fmla="*/ 326 w 342"/>
                <a:gd name="T11" fmla="*/ 41 h 303"/>
                <a:gd name="T12" fmla="*/ 342 w 342"/>
                <a:gd name="T13" fmla="*/ 279 h 303"/>
                <a:gd name="T14" fmla="*/ 0 w 342"/>
                <a:gd name="T15" fmla="*/ 303 h 303"/>
                <a:gd name="T16" fmla="*/ 167 w 342"/>
                <a:gd name="T17" fmla="*/ 279 h 303"/>
                <a:gd name="T18" fmla="*/ 167 w 342"/>
                <a:gd name="T19" fmla="*/ 271 h 303"/>
                <a:gd name="T20" fmla="*/ 16 w 342"/>
                <a:gd name="T21" fmla="*/ 41 h 303"/>
                <a:gd name="T22" fmla="*/ 276 w 342"/>
                <a:gd name="T23" fmla="*/ 31 h 303"/>
                <a:gd name="T24" fmla="*/ 251 w 342"/>
                <a:gd name="T25" fmla="*/ 37 h 303"/>
                <a:gd name="T26" fmla="*/ 251 w 342"/>
                <a:gd name="T27" fmla="*/ 45 h 303"/>
                <a:gd name="T28" fmla="*/ 276 w 342"/>
                <a:gd name="T29" fmla="*/ 57 h 303"/>
                <a:gd name="T30" fmla="*/ 251 w 342"/>
                <a:gd name="T31" fmla="*/ 45 h 303"/>
                <a:gd name="T32" fmla="*/ 251 w 342"/>
                <a:gd name="T33" fmla="*/ 77 h 303"/>
                <a:gd name="T34" fmla="*/ 276 w 342"/>
                <a:gd name="T35" fmla="*/ 65 h 303"/>
                <a:gd name="T36" fmla="*/ 251 w 342"/>
                <a:gd name="T37" fmla="*/ 85 h 303"/>
                <a:gd name="T38" fmla="*/ 276 w 342"/>
                <a:gd name="T39" fmla="*/ 97 h 303"/>
                <a:gd name="T40" fmla="*/ 251 w 342"/>
                <a:gd name="T41" fmla="*/ 85 h 303"/>
                <a:gd name="T42" fmla="*/ 251 w 342"/>
                <a:gd name="T43" fmla="*/ 117 h 303"/>
                <a:gd name="T44" fmla="*/ 276 w 342"/>
                <a:gd name="T45" fmla="*/ 105 h 303"/>
                <a:gd name="T46" fmla="*/ 251 w 342"/>
                <a:gd name="T47" fmla="*/ 125 h 303"/>
                <a:gd name="T48" fmla="*/ 276 w 342"/>
                <a:gd name="T49" fmla="*/ 137 h 303"/>
                <a:gd name="T50" fmla="*/ 251 w 342"/>
                <a:gd name="T51" fmla="*/ 125 h 303"/>
                <a:gd name="T52" fmla="*/ 251 w 342"/>
                <a:gd name="T53" fmla="*/ 157 h 303"/>
                <a:gd name="T54" fmla="*/ 276 w 342"/>
                <a:gd name="T55" fmla="*/ 145 h 303"/>
                <a:gd name="T56" fmla="*/ 251 w 342"/>
                <a:gd name="T57" fmla="*/ 165 h 303"/>
                <a:gd name="T58" fmla="*/ 276 w 342"/>
                <a:gd name="T59" fmla="*/ 177 h 303"/>
                <a:gd name="T60" fmla="*/ 251 w 342"/>
                <a:gd name="T61" fmla="*/ 165 h 303"/>
                <a:gd name="T62" fmla="*/ 251 w 342"/>
                <a:gd name="T63" fmla="*/ 197 h 303"/>
                <a:gd name="T64" fmla="*/ 276 w 342"/>
                <a:gd name="T65" fmla="*/ 185 h 303"/>
                <a:gd name="T66" fmla="*/ 251 w 342"/>
                <a:gd name="T67" fmla="*/ 205 h 303"/>
                <a:gd name="T68" fmla="*/ 276 w 342"/>
                <a:gd name="T69" fmla="*/ 217 h 303"/>
                <a:gd name="T70" fmla="*/ 251 w 342"/>
                <a:gd name="T71" fmla="*/ 205 h 303"/>
                <a:gd name="T72" fmla="*/ 251 w 342"/>
                <a:gd name="T73" fmla="*/ 237 h 303"/>
                <a:gd name="T74" fmla="*/ 276 w 342"/>
                <a:gd name="T75" fmla="*/ 225 h 303"/>
                <a:gd name="T76" fmla="*/ 251 w 342"/>
                <a:gd name="T77" fmla="*/ 245 h 303"/>
                <a:gd name="T78" fmla="*/ 276 w 342"/>
                <a:gd name="T79" fmla="*/ 257 h 303"/>
                <a:gd name="T80" fmla="*/ 251 w 342"/>
                <a:gd name="T81" fmla="*/ 245 h 303"/>
                <a:gd name="T82" fmla="*/ 247 w 342"/>
                <a:gd name="T83" fmla="*/ 0 h 303"/>
                <a:gd name="T84" fmla="*/ 251 w 342"/>
                <a:gd name="T85" fmla="*/ 16 h 303"/>
                <a:gd name="T86" fmla="*/ 276 w 342"/>
                <a:gd name="T87" fmla="*/ 4 h 303"/>
                <a:gd name="T88" fmla="*/ 284 w 342"/>
                <a:gd name="T89" fmla="*/ 4 h 303"/>
                <a:gd name="T90" fmla="*/ 276 w 342"/>
                <a:gd name="T91" fmla="*/ 28 h 303"/>
                <a:gd name="T92" fmla="*/ 276 w 342"/>
                <a:gd name="T93" fmla="*/ 24 h 303"/>
                <a:gd name="T94" fmla="*/ 243 w 342"/>
                <a:gd name="T95" fmla="*/ 23 h 3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342" h="303">
                  <a:moveTo>
                    <a:pt x="16" y="41"/>
                  </a:moveTo>
                  <a:cubicBezTo>
                    <a:pt x="92" y="20"/>
                    <a:pt x="167" y="16"/>
                    <a:pt x="243" y="25"/>
                  </a:cubicBezTo>
                  <a:cubicBezTo>
                    <a:pt x="243" y="265"/>
                    <a:pt x="243" y="265"/>
                    <a:pt x="243" y="265"/>
                  </a:cubicBezTo>
                  <a:cubicBezTo>
                    <a:pt x="243" y="267"/>
                    <a:pt x="245" y="269"/>
                    <a:pt x="247" y="269"/>
                  </a:cubicBezTo>
                  <a:cubicBezTo>
                    <a:pt x="249" y="269"/>
                    <a:pt x="251" y="267"/>
                    <a:pt x="251" y="265"/>
                  </a:cubicBezTo>
                  <a:cubicBezTo>
                    <a:pt x="251" y="265"/>
                    <a:pt x="251" y="265"/>
                    <a:pt x="251" y="265"/>
                  </a:cubicBezTo>
                  <a:cubicBezTo>
                    <a:pt x="276" y="265"/>
                    <a:pt x="276" y="265"/>
                    <a:pt x="276" y="265"/>
                  </a:cubicBezTo>
                  <a:cubicBezTo>
                    <a:pt x="276" y="265"/>
                    <a:pt x="276" y="265"/>
                    <a:pt x="276" y="265"/>
                  </a:cubicBezTo>
                  <a:cubicBezTo>
                    <a:pt x="276" y="267"/>
                    <a:pt x="278" y="269"/>
                    <a:pt x="280" y="269"/>
                  </a:cubicBezTo>
                  <a:cubicBezTo>
                    <a:pt x="282" y="269"/>
                    <a:pt x="284" y="267"/>
                    <a:pt x="284" y="265"/>
                  </a:cubicBezTo>
                  <a:cubicBezTo>
                    <a:pt x="284" y="32"/>
                    <a:pt x="284" y="32"/>
                    <a:pt x="284" y="32"/>
                  </a:cubicBezTo>
                  <a:cubicBezTo>
                    <a:pt x="298" y="35"/>
                    <a:pt x="312" y="38"/>
                    <a:pt x="326" y="41"/>
                  </a:cubicBezTo>
                  <a:cubicBezTo>
                    <a:pt x="326" y="279"/>
                    <a:pt x="326" y="279"/>
                    <a:pt x="326" y="279"/>
                  </a:cubicBezTo>
                  <a:cubicBezTo>
                    <a:pt x="342" y="279"/>
                    <a:pt x="342" y="279"/>
                    <a:pt x="342" y="279"/>
                  </a:cubicBezTo>
                  <a:cubicBezTo>
                    <a:pt x="342" y="303"/>
                    <a:pt x="342" y="303"/>
                    <a:pt x="342" y="303"/>
                  </a:cubicBezTo>
                  <a:cubicBezTo>
                    <a:pt x="0" y="303"/>
                    <a:pt x="0" y="303"/>
                    <a:pt x="0" y="303"/>
                  </a:cubicBezTo>
                  <a:cubicBezTo>
                    <a:pt x="0" y="279"/>
                    <a:pt x="0" y="279"/>
                    <a:pt x="0" y="279"/>
                  </a:cubicBezTo>
                  <a:cubicBezTo>
                    <a:pt x="55" y="279"/>
                    <a:pt x="111" y="279"/>
                    <a:pt x="167" y="279"/>
                  </a:cubicBezTo>
                  <a:cubicBezTo>
                    <a:pt x="169" y="279"/>
                    <a:pt x="171" y="277"/>
                    <a:pt x="171" y="275"/>
                  </a:cubicBezTo>
                  <a:cubicBezTo>
                    <a:pt x="171" y="273"/>
                    <a:pt x="169" y="271"/>
                    <a:pt x="167" y="271"/>
                  </a:cubicBezTo>
                  <a:cubicBezTo>
                    <a:pt x="16" y="271"/>
                    <a:pt x="16" y="271"/>
                    <a:pt x="16" y="271"/>
                  </a:cubicBezTo>
                  <a:cubicBezTo>
                    <a:pt x="16" y="41"/>
                    <a:pt x="16" y="41"/>
                    <a:pt x="16" y="41"/>
                  </a:cubicBezTo>
                  <a:close/>
                  <a:moveTo>
                    <a:pt x="251" y="27"/>
                  </a:moveTo>
                  <a:cubicBezTo>
                    <a:pt x="259" y="28"/>
                    <a:pt x="268" y="29"/>
                    <a:pt x="276" y="31"/>
                  </a:cubicBezTo>
                  <a:cubicBezTo>
                    <a:pt x="276" y="37"/>
                    <a:pt x="276" y="37"/>
                    <a:pt x="276" y="37"/>
                  </a:cubicBezTo>
                  <a:cubicBezTo>
                    <a:pt x="251" y="37"/>
                    <a:pt x="251" y="37"/>
                    <a:pt x="251" y="37"/>
                  </a:cubicBezTo>
                  <a:cubicBezTo>
                    <a:pt x="251" y="27"/>
                    <a:pt x="251" y="27"/>
                    <a:pt x="251" y="27"/>
                  </a:cubicBezTo>
                  <a:close/>
                  <a:moveTo>
                    <a:pt x="251" y="45"/>
                  </a:moveTo>
                  <a:cubicBezTo>
                    <a:pt x="251" y="57"/>
                    <a:pt x="251" y="57"/>
                    <a:pt x="251" y="57"/>
                  </a:cubicBezTo>
                  <a:cubicBezTo>
                    <a:pt x="276" y="57"/>
                    <a:pt x="276" y="57"/>
                    <a:pt x="276" y="57"/>
                  </a:cubicBezTo>
                  <a:cubicBezTo>
                    <a:pt x="276" y="45"/>
                    <a:pt x="276" y="45"/>
                    <a:pt x="276" y="45"/>
                  </a:cubicBezTo>
                  <a:cubicBezTo>
                    <a:pt x="251" y="45"/>
                    <a:pt x="251" y="45"/>
                    <a:pt x="251" y="45"/>
                  </a:cubicBezTo>
                  <a:close/>
                  <a:moveTo>
                    <a:pt x="251" y="65"/>
                  </a:moveTo>
                  <a:cubicBezTo>
                    <a:pt x="251" y="77"/>
                    <a:pt x="251" y="77"/>
                    <a:pt x="251" y="77"/>
                  </a:cubicBezTo>
                  <a:cubicBezTo>
                    <a:pt x="276" y="77"/>
                    <a:pt x="276" y="77"/>
                    <a:pt x="276" y="77"/>
                  </a:cubicBezTo>
                  <a:cubicBezTo>
                    <a:pt x="276" y="65"/>
                    <a:pt x="276" y="65"/>
                    <a:pt x="276" y="65"/>
                  </a:cubicBezTo>
                  <a:cubicBezTo>
                    <a:pt x="251" y="65"/>
                    <a:pt x="251" y="65"/>
                    <a:pt x="251" y="65"/>
                  </a:cubicBezTo>
                  <a:close/>
                  <a:moveTo>
                    <a:pt x="251" y="85"/>
                  </a:moveTo>
                  <a:cubicBezTo>
                    <a:pt x="251" y="97"/>
                    <a:pt x="251" y="97"/>
                    <a:pt x="251" y="97"/>
                  </a:cubicBezTo>
                  <a:cubicBezTo>
                    <a:pt x="276" y="97"/>
                    <a:pt x="276" y="97"/>
                    <a:pt x="276" y="97"/>
                  </a:cubicBezTo>
                  <a:cubicBezTo>
                    <a:pt x="276" y="85"/>
                    <a:pt x="276" y="85"/>
                    <a:pt x="276" y="85"/>
                  </a:cubicBezTo>
                  <a:cubicBezTo>
                    <a:pt x="251" y="85"/>
                    <a:pt x="251" y="85"/>
                    <a:pt x="251" y="85"/>
                  </a:cubicBezTo>
                  <a:close/>
                  <a:moveTo>
                    <a:pt x="251" y="105"/>
                  </a:moveTo>
                  <a:cubicBezTo>
                    <a:pt x="251" y="117"/>
                    <a:pt x="251" y="117"/>
                    <a:pt x="251" y="117"/>
                  </a:cubicBezTo>
                  <a:cubicBezTo>
                    <a:pt x="276" y="117"/>
                    <a:pt x="276" y="117"/>
                    <a:pt x="276" y="117"/>
                  </a:cubicBezTo>
                  <a:cubicBezTo>
                    <a:pt x="276" y="105"/>
                    <a:pt x="276" y="105"/>
                    <a:pt x="276" y="105"/>
                  </a:cubicBezTo>
                  <a:cubicBezTo>
                    <a:pt x="251" y="105"/>
                    <a:pt x="251" y="105"/>
                    <a:pt x="251" y="105"/>
                  </a:cubicBezTo>
                  <a:close/>
                  <a:moveTo>
                    <a:pt x="251" y="125"/>
                  </a:moveTo>
                  <a:cubicBezTo>
                    <a:pt x="251" y="137"/>
                    <a:pt x="251" y="137"/>
                    <a:pt x="251" y="137"/>
                  </a:cubicBezTo>
                  <a:cubicBezTo>
                    <a:pt x="276" y="137"/>
                    <a:pt x="276" y="137"/>
                    <a:pt x="276" y="137"/>
                  </a:cubicBezTo>
                  <a:cubicBezTo>
                    <a:pt x="276" y="125"/>
                    <a:pt x="276" y="125"/>
                    <a:pt x="276" y="125"/>
                  </a:cubicBezTo>
                  <a:cubicBezTo>
                    <a:pt x="251" y="125"/>
                    <a:pt x="251" y="125"/>
                    <a:pt x="251" y="125"/>
                  </a:cubicBezTo>
                  <a:close/>
                  <a:moveTo>
                    <a:pt x="251" y="145"/>
                  </a:moveTo>
                  <a:cubicBezTo>
                    <a:pt x="251" y="157"/>
                    <a:pt x="251" y="157"/>
                    <a:pt x="251" y="157"/>
                  </a:cubicBezTo>
                  <a:cubicBezTo>
                    <a:pt x="276" y="157"/>
                    <a:pt x="276" y="157"/>
                    <a:pt x="276" y="157"/>
                  </a:cubicBezTo>
                  <a:cubicBezTo>
                    <a:pt x="276" y="145"/>
                    <a:pt x="276" y="145"/>
                    <a:pt x="276" y="145"/>
                  </a:cubicBezTo>
                  <a:cubicBezTo>
                    <a:pt x="251" y="145"/>
                    <a:pt x="251" y="145"/>
                    <a:pt x="251" y="145"/>
                  </a:cubicBezTo>
                  <a:close/>
                  <a:moveTo>
                    <a:pt x="251" y="165"/>
                  </a:moveTo>
                  <a:cubicBezTo>
                    <a:pt x="251" y="177"/>
                    <a:pt x="251" y="177"/>
                    <a:pt x="251" y="177"/>
                  </a:cubicBezTo>
                  <a:cubicBezTo>
                    <a:pt x="276" y="177"/>
                    <a:pt x="276" y="177"/>
                    <a:pt x="276" y="177"/>
                  </a:cubicBezTo>
                  <a:cubicBezTo>
                    <a:pt x="276" y="165"/>
                    <a:pt x="276" y="165"/>
                    <a:pt x="276" y="165"/>
                  </a:cubicBezTo>
                  <a:cubicBezTo>
                    <a:pt x="251" y="165"/>
                    <a:pt x="251" y="165"/>
                    <a:pt x="251" y="165"/>
                  </a:cubicBezTo>
                  <a:close/>
                  <a:moveTo>
                    <a:pt x="251" y="185"/>
                  </a:moveTo>
                  <a:cubicBezTo>
                    <a:pt x="251" y="197"/>
                    <a:pt x="251" y="197"/>
                    <a:pt x="251" y="197"/>
                  </a:cubicBezTo>
                  <a:cubicBezTo>
                    <a:pt x="276" y="197"/>
                    <a:pt x="276" y="197"/>
                    <a:pt x="276" y="197"/>
                  </a:cubicBezTo>
                  <a:cubicBezTo>
                    <a:pt x="276" y="185"/>
                    <a:pt x="276" y="185"/>
                    <a:pt x="276" y="185"/>
                  </a:cubicBezTo>
                  <a:cubicBezTo>
                    <a:pt x="251" y="185"/>
                    <a:pt x="251" y="185"/>
                    <a:pt x="251" y="185"/>
                  </a:cubicBezTo>
                  <a:close/>
                  <a:moveTo>
                    <a:pt x="251" y="205"/>
                  </a:moveTo>
                  <a:cubicBezTo>
                    <a:pt x="251" y="217"/>
                    <a:pt x="251" y="217"/>
                    <a:pt x="251" y="217"/>
                  </a:cubicBezTo>
                  <a:cubicBezTo>
                    <a:pt x="276" y="217"/>
                    <a:pt x="276" y="217"/>
                    <a:pt x="276" y="217"/>
                  </a:cubicBezTo>
                  <a:cubicBezTo>
                    <a:pt x="276" y="205"/>
                    <a:pt x="276" y="205"/>
                    <a:pt x="276" y="205"/>
                  </a:cubicBezTo>
                  <a:cubicBezTo>
                    <a:pt x="251" y="205"/>
                    <a:pt x="251" y="205"/>
                    <a:pt x="251" y="205"/>
                  </a:cubicBezTo>
                  <a:close/>
                  <a:moveTo>
                    <a:pt x="251" y="225"/>
                  </a:moveTo>
                  <a:cubicBezTo>
                    <a:pt x="251" y="237"/>
                    <a:pt x="251" y="237"/>
                    <a:pt x="251" y="237"/>
                  </a:cubicBezTo>
                  <a:cubicBezTo>
                    <a:pt x="276" y="237"/>
                    <a:pt x="276" y="237"/>
                    <a:pt x="276" y="237"/>
                  </a:cubicBezTo>
                  <a:cubicBezTo>
                    <a:pt x="276" y="225"/>
                    <a:pt x="276" y="225"/>
                    <a:pt x="276" y="225"/>
                  </a:cubicBezTo>
                  <a:cubicBezTo>
                    <a:pt x="251" y="225"/>
                    <a:pt x="251" y="225"/>
                    <a:pt x="251" y="225"/>
                  </a:cubicBezTo>
                  <a:close/>
                  <a:moveTo>
                    <a:pt x="251" y="245"/>
                  </a:moveTo>
                  <a:cubicBezTo>
                    <a:pt x="251" y="257"/>
                    <a:pt x="251" y="257"/>
                    <a:pt x="251" y="257"/>
                  </a:cubicBezTo>
                  <a:cubicBezTo>
                    <a:pt x="276" y="257"/>
                    <a:pt x="276" y="257"/>
                    <a:pt x="276" y="257"/>
                  </a:cubicBezTo>
                  <a:cubicBezTo>
                    <a:pt x="276" y="245"/>
                    <a:pt x="276" y="245"/>
                    <a:pt x="276" y="245"/>
                  </a:cubicBezTo>
                  <a:cubicBezTo>
                    <a:pt x="251" y="245"/>
                    <a:pt x="251" y="245"/>
                    <a:pt x="251" y="245"/>
                  </a:cubicBezTo>
                  <a:close/>
                  <a:moveTo>
                    <a:pt x="243" y="4"/>
                  </a:moveTo>
                  <a:cubicBezTo>
                    <a:pt x="243" y="2"/>
                    <a:pt x="245" y="0"/>
                    <a:pt x="247" y="0"/>
                  </a:cubicBezTo>
                  <a:cubicBezTo>
                    <a:pt x="249" y="0"/>
                    <a:pt x="251" y="2"/>
                    <a:pt x="251" y="4"/>
                  </a:cubicBezTo>
                  <a:cubicBezTo>
                    <a:pt x="251" y="16"/>
                    <a:pt x="251" y="16"/>
                    <a:pt x="251" y="16"/>
                  </a:cubicBezTo>
                  <a:cubicBezTo>
                    <a:pt x="276" y="16"/>
                    <a:pt x="276" y="16"/>
                    <a:pt x="276" y="16"/>
                  </a:cubicBezTo>
                  <a:cubicBezTo>
                    <a:pt x="276" y="4"/>
                    <a:pt x="276" y="4"/>
                    <a:pt x="276" y="4"/>
                  </a:cubicBezTo>
                  <a:cubicBezTo>
                    <a:pt x="276" y="2"/>
                    <a:pt x="278" y="0"/>
                    <a:pt x="280" y="0"/>
                  </a:cubicBezTo>
                  <a:cubicBezTo>
                    <a:pt x="282" y="0"/>
                    <a:pt x="284" y="2"/>
                    <a:pt x="284" y="4"/>
                  </a:cubicBezTo>
                  <a:cubicBezTo>
                    <a:pt x="284" y="30"/>
                    <a:pt x="284" y="30"/>
                    <a:pt x="284" y="30"/>
                  </a:cubicBezTo>
                  <a:cubicBezTo>
                    <a:pt x="276" y="28"/>
                    <a:pt x="276" y="28"/>
                    <a:pt x="276" y="28"/>
                  </a:cubicBezTo>
                  <a:cubicBezTo>
                    <a:pt x="276" y="28"/>
                    <a:pt x="276" y="28"/>
                    <a:pt x="276" y="28"/>
                  </a:cubicBezTo>
                  <a:cubicBezTo>
                    <a:pt x="276" y="24"/>
                    <a:pt x="276" y="24"/>
                    <a:pt x="276" y="24"/>
                  </a:cubicBezTo>
                  <a:cubicBezTo>
                    <a:pt x="251" y="24"/>
                    <a:pt x="251" y="24"/>
                    <a:pt x="251" y="24"/>
                  </a:cubicBezTo>
                  <a:cubicBezTo>
                    <a:pt x="243" y="23"/>
                    <a:pt x="243" y="23"/>
                    <a:pt x="243" y="23"/>
                  </a:cubicBezTo>
                  <a:cubicBezTo>
                    <a:pt x="243" y="4"/>
                    <a:pt x="243" y="4"/>
                    <a:pt x="243" y="4"/>
                  </a:cubicBez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MX"/>
            </a:p>
          </p:txBody>
        </p:sp>
        <p:sp>
          <p:nvSpPr>
            <p:cNvPr id="18" name="Freeform 5"/>
            <p:cNvSpPr>
              <a:spLocks noEditPoints="1"/>
            </p:cNvSpPr>
            <p:nvPr/>
          </p:nvSpPr>
          <p:spPr bwMode="auto">
            <a:xfrm>
              <a:off x="5398167" y="1552938"/>
              <a:ext cx="454460" cy="402843"/>
            </a:xfrm>
            <a:custGeom>
              <a:avLst/>
              <a:gdLst>
                <a:gd name="T0" fmla="*/ 243 w 342"/>
                <a:gd name="T1" fmla="*/ 25 h 303"/>
                <a:gd name="T2" fmla="*/ 247 w 342"/>
                <a:gd name="T3" fmla="*/ 269 h 303"/>
                <a:gd name="T4" fmla="*/ 251 w 342"/>
                <a:gd name="T5" fmla="*/ 265 h 303"/>
                <a:gd name="T6" fmla="*/ 276 w 342"/>
                <a:gd name="T7" fmla="*/ 265 h 303"/>
                <a:gd name="T8" fmla="*/ 284 w 342"/>
                <a:gd name="T9" fmla="*/ 265 h 303"/>
                <a:gd name="T10" fmla="*/ 326 w 342"/>
                <a:gd name="T11" fmla="*/ 41 h 303"/>
                <a:gd name="T12" fmla="*/ 342 w 342"/>
                <a:gd name="T13" fmla="*/ 279 h 303"/>
                <a:gd name="T14" fmla="*/ 0 w 342"/>
                <a:gd name="T15" fmla="*/ 303 h 303"/>
                <a:gd name="T16" fmla="*/ 167 w 342"/>
                <a:gd name="T17" fmla="*/ 279 h 303"/>
                <a:gd name="T18" fmla="*/ 167 w 342"/>
                <a:gd name="T19" fmla="*/ 271 h 303"/>
                <a:gd name="T20" fmla="*/ 16 w 342"/>
                <a:gd name="T21" fmla="*/ 41 h 303"/>
                <a:gd name="T22" fmla="*/ 276 w 342"/>
                <a:gd name="T23" fmla="*/ 31 h 303"/>
                <a:gd name="T24" fmla="*/ 251 w 342"/>
                <a:gd name="T25" fmla="*/ 37 h 303"/>
                <a:gd name="T26" fmla="*/ 251 w 342"/>
                <a:gd name="T27" fmla="*/ 45 h 303"/>
                <a:gd name="T28" fmla="*/ 276 w 342"/>
                <a:gd name="T29" fmla="*/ 57 h 303"/>
                <a:gd name="T30" fmla="*/ 251 w 342"/>
                <a:gd name="T31" fmla="*/ 45 h 303"/>
                <a:gd name="T32" fmla="*/ 251 w 342"/>
                <a:gd name="T33" fmla="*/ 77 h 303"/>
                <a:gd name="T34" fmla="*/ 276 w 342"/>
                <a:gd name="T35" fmla="*/ 65 h 303"/>
                <a:gd name="T36" fmla="*/ 251 w 342"/>
                <a:gd name="T37" fmla="*/ 85 h 303"/>
                <a:gd name="T38" fmla="*/ 276 w 342"/>
                <a:gd name="T39" fmla="*/ 97 h 303"/>
                <a:gd name="T40" fmla="*/ 251 w 342"/>
                <a:gd name="T41" fmla="*/ 85 h 303"/>
                <a:gd name="T42" fmla="*/ 251 w 342"/>
                <a:gd name="T43" fmla="*/ 117 h 303"/>
                <a:gd name="T44" fmla="*/ 276 w 342"/>
                <a:gd name="T45" fmla="*/ 105 h 303"/>
                <a:gd name="T46" fmla="*/ 251 w 342"/>
                <a:gd name="T47" fmla="*/ 125 h 303"/>
                <a:gd name="T48" fmla="*/ 276 w 342"/>
                <a:gd name="T49" fmla="*/ 137 h 303"/>
                <a:gd name="T50" fmla="*/ 251 w 342"/>
                <a:gd name="T51" fmla="*/ 125 h 303"/>
                <a:gd name="T52" fmla="*/ 251 w 342"/>
                <a:gd name="T53" fmla="*/ 157 h 303"/>
                <a:gd name="T54" fmla="*/ 276 w 342"/>
                <a:gd name="T55" fmla="*/ 145 h 303"/>
                <a:gd name="T56" fmla="*/ 251 w 342"/>
                <a:gd name="T57" fmla="*/ 165 h 303"/>
                <a:gd name="T58" fmla="*/ 276 w 342"/>
                <a:gd name="T59" fmla="*/ 177 h 303"/>
                <a:gd name="T60" fmla="*/ 251 w 342"/>
                <a:gd name="T61" fmla="*/ 165 h 303"/>
                <a:gd name="T62" fmla="*/ 251 w 342"/>
                <a:gd name="T63" fmla="*/ 197 h 303"/>
                <a:gd name="T64" fmla="*/ 276 w 342"/>
                <a:gd name="T65" fmla="*/ 185 h 303"/>
                <a:gd name="T66" fmla="*/ 251 w 342"/>
                <a:gd name="T67" fmla="*/ 205 h 303"/>
                <a:gd name="T68" fmla="*/ 276 w 342"/>
                <a:gd name="T69" fmla="*/ 217 h 303"/>
                <a:gd name="T70" fmla="*/ 251 w 342"/>
                <a:gd name="T71" fmla="*/ 205 h 303"/>
                <a:gd name="T72" fmla="*/ 251 w 342"/>
                <a:gd name="T73" fmla="*/ 237 h 303"/>
                <a:gd name="T74" fmla="*/ 276 w 342"/>
                <a:gd name="T75" fmla="*/ 225 h 303"/>
                <a:gd name="T76" fmla="*/ 251 w 342"/>
                <a:gd name="T77" fmla="*/ 245 h 303"/>
                <a:gd name="T78" fmla="*/ 276 w 342"/>
                <a:gd name="T79" fmla="*/ 257 h 303"/>
                <a:gd name="T80" fmla="*/ 251 w 342"/>
                <a:gd name="T81" fmla="*/ 245 h 303"/>
                <a:gd name="T82" fmla="*/ 247 w 342"/>
                <a:gd name="T83" fmla="*/ 0 h 303"/>
                <a:gd name="T84" fmla="*/ 251 w 342"/>
                <a:gd name="T85" fmla="*/ 16 h 303"/>
                <a:gd name="T86" fmla="*/ 276 w 342"/>
                <a:gd name="T87" fmla="*/ 4 h 303"/>
                <a:gd name="T88" fmla="*/ 284 w 342"/>
                <a:gd name="T89" fmla="*/ 4 h 303"/>
                <a:gd name="T90" fmla="*/ 276 w 342"/>
                <a:gd name="T91" fmla="*/ 28 h 303"/>
                <a:gd name="T92" fmla="*/ 276 w 342"/>
                <a:gd name="T93" fmla="*/ 24 h 303"/>
                <a:gd name="T94" fmla="*/ 243 w 342"/>
                <a:gd name="T95" fmla="*/ 23 h 3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342" h="303">
                  <a:moveTo>
                    <a:pt x="16" y="41"/>
                  </a:moveTo>
                  <a:cubicBezTo>
                    <a:pt x="92" y="20"/>
                    <a:pt x="167" y="16"/>
                    <a:pt x="243" y="25"/>
                  </a:cubicBezTo>
                  <a:cubicBezTo>
                    <a:pt x="243" y="265"/>
                    <a:pt x="243" y="265"/>
                    <a:pt x="243" y="265"/>
                  </a:cubicBezTo>
                  <a:cubicBezTo>
                    <a:pt x="243" y="267"/>
                    <a:pt x="245" y="269"/>
                    <a:pt x="247" y="269"/>
                  </a:cubicBezTo>
                  <a:cubicBezTo>
                    <a:pt x="249" y="269"/>
                    <a:pt x="251" y="267"/>
                    <a:pt x="251" y="265"/>
                  </a:cubicBezTo>
                  <a:cubicBezTo>
                    <a:pt x="251" y="265"/>
                    <a:pt x="251" y="265"/>
                    <a:pt x="251" y="265"/>
                  </a:cubicBezTo>
                  <a:cubicBezTo>
                    <a:pt x="276" y="265"/>
                    <a:pt x="276" y="265"/>
                    <a:pt x="276" y="265"/>
                  </a:cubicBezTo>
                  <a:cubicBezTo>
                    <a:pt x="276" y="265"/>
                    <a:pt x="276" y="265"/>
                    <a:pt x="276" y="265"/>
                  </a:cubicBezTo>
                  <a:cubicBezTo>
                    <a:pt x="276" y="267"/>
                    <a:pt x="278" y="269"/>
                    <a:pt x="280" y="269"/>
                  </a:cubicBezTo>
                  <a:cubicBezTo>
                    <a:pt x="282" y="269"/>
                    <a:pt x="284" y="267"/>
                    <a:pt x="284" y="265"/>
                  </a:cubicBezTo>
                  <a:cubicBezTo>
                    <a:pt x="284" y="32"/>
                    <a:pt x="284" y="32"/>
                    <a:pt x="284" y="32"/>
                  </a:cubicBezTo>
                  <a:cubicBezTo>
                    <a:pt x="298" y="35"/>
                    <a:pt x="312" y="38"/>
                    <a:pt x="326" y="41"/>
                  </a:cubicBezTo>
                  <a:cubicBezTo>
                    <a:pt x="326" y="279"/>
                    <a:pt x="326" y="279"/>
                    <a:pt x="326" y="279"/>
                  </a:cubicBezTo>
                  <a:cubicBezTo>
                    <a:pt x="342" y="279"/>
                    <a:pt x="342" y="279"/>
                    <a:pt x="342" y="279"/>
                  </a:cubicBezTo>
                  <a:cubicBezTo>
                    <a:pt x="342" y="303"/>
                    <a:pt x="342" y="303"/>
                    <a:pt x="342" y="303"/>
                  </a:cubicBezTo>
                  <a:cubicBezTo>
                    <a:pt x="0" y="303"/>
                    <a:pt x="0" y="303"/>
                    <a:pt x="0" y="303"/>
                  </a:cubicBezTo>
                  <a:cubicBezTo>
                    <a:pt x="0" y="279"/>
                    <a:pt x="0" y="279"/>
                    <a:pt x="0" y="279"/>
                  </a:cubicBezTo>
                  <a:cubicBezTo>
                    <a:pt x="55" y="279"/>
                    <a:pt x="111" y="279"/>
                    <a:pt x="167" y="279"/>
                  </a:cubicBezTo>
                  <a:cubicBezTo>
                    <a:pt x="169" y="279"/>
                    <a:pt x="171" y="277"/>
                    <a:pt x="171" y="275"/>
                  </a:cubicBezTo>
                  <a:cubicBezTo>
                    <a:pt x="171" y="273"/>
                    <a:pt x="169" y="271"/>
                    <a:pt x="167" y="271"/>
                  </a:cubicBezTo>
                  <a:cubicBezTo>
                    <a:pt x="16" y="271"/>
                    <a:pt x="16" y="271"/>
                    <a:pt x="16" y="271"/>
                  </a:cubicBezTo>
                  <a:cubicBezTo>
                    <a:pt x="16" y="41"/>
                    <a:pt x="16" y="41"/>
                    <a:pt x="16" y="41"/>
                  </a:cubicBezTo>
                  <a:close/>
                  <a:moveTo>
                    <a:pt x="251" y="27"/>
                  </a:moveTo>
                  <a:cubicBezTo>
                    <a:pt x="259" y="28"/>
                    <a:pt x="268" y="29"/>
                    <a:pt x="276" y="31"/>
                  </a:cubicBezTo>
                  <a:cubicBezTo>
                    <a:pt x="276" y="37"/>
                    <a:pt x="276" y="37"/>
                    <a:pt x="276" y="37"/>
                  </a:cubicBezTo>
                  <a:cubicBezTo>
                    <a:pt x="251" y="37"/>
                    <a:pt x="251" y="37"/>
                    <a:pt x="251" y="37"/>
                  </a:cubicBezTo>
                  <a:cubicBezTo>
                    <a:pt x="251" y="27"/>
                    <a:pt x="251" y="27"/>
                    <a:pt x="251" y="27"/>
                  </a:cubicBezTo>
                  <a:close/>
                  <a:moveTo>
                    <a:pt x="251" y="45"/>
                  </a:moveTo>
                  <a:cubicBezTo>
                    <a:pt x="251" y="57"/>
                    <a:pt x="251" y="57"/>
                    <a:pt x="251" y="57"/>
                  </a:cubicBezTo>
                  <a:cubicBezTo>
                    <a:pt x="276" y="57"/>
                    <a:pt x="276" y="57"/>
                    <a:pt x="276" y="57"/>
                  </a:cubicBezTo>
                  <a:cubicBezTo>
                    <a:pt x="276" y="45"/>
                    <a:pt x="276" y="45"/>
                    <a:pt x="276" y="45"/>
                  </a:cubicBezTo>
                  <a:cubicBezTo>
                    <a:pt x="251" y="45"/>
                    <a:pt x="251" y="45"/>
                    <a:pt x="251" y="45"/>
                  </a:cubicBezTo>
                  <a:close/>
                  <a:moveTo>
                    <a:pt x="251" y="65"/>
                  </a:moveTo>
                  <a:cubicBezTo>
                    <a:pt x="251" y="77"/>
                    <a:pt x="251" y="77"/>
                    <a:pt x="251" y="77"/>
                  </a:cubicBezTo>
                  <a:cubicBezTo>
                    <a:pt x="276" y="77"/>
                    <a:pt x="276" y="77"/>
                    <a:pt x="276" y="77"/>
                  </a:cubicBezTo>
                  <a:cubicBezTo>
                    <a:pt x="276" y="65"/>
                    <a:pt x="276" y="65"/>
                    <a:pt x="276" y="65"/>
                  </a:cubicBezTo>
                  <a:cubicBezTo>
                    <a:pt x="251" y="65"/>
                    <a:pt x="251" y="65"/>
                    <a:pt x="251" y="65"/>
                  </a:cubicBezTo>
                  <a:close/>
                  <a:moveTo>
                    <a:pt x="251" y="85"/>
                  </a:moveTo>
                  <a:cubicBezTo>
                    <a:pt x="251" y="97"/>
                    <a:pt x="251" y="97"/>
                    <a:pt x="251" y="97"/>
                  </a:cubicBezTo>
                  <a:cubicBezTo>
                    <a:pt x="276" y="97"/>
                    <a:pt x="276" y="97"/>
                    <a:pt x="276" y="97"/>
                  </a:cubicBezTo>
                  <a:cubicBezTo>
                    <a:pt x="276" y="85"/>
                    <a:pt x="276" y="85"/>
                    <a:pt x="276" y="85"/>
                  </a:cubicBezTo>
                  <a:cubicBezTo>
                    <a:pt x="251" y="85"/>
                    <a:pt x="251" y="85"/>
                    <a:pt x="251" y="85"/>
                  </a:cubicBezTo>
                  <a:close/>
                  <a:moveTo>
                    <a:pt x="251" y="105"/>
                  </a:moveTo>
                  <a:cubicBezTo>
                    <a:pt x="251" y="117"/>
                    <a:pt x="251" y="117"/>
                    <a:pt x="251" y="117"/>
                  </a:cubicBezTo>
                  <a:cubicBezTo>
                    <a:pt x="276" y="117"/>
                    <a:pt x="276" y="117"/>
                    <a:pt x="276" y="117"/>
                  </a:cubicBezTo>
                  <a:cubicBezTo>
                    <a:pt x="276" y="105"/>
                    <a:pt x="276" y="105"/>
                    <a:pt x="276" y="105"/>
                  </a:cubicBezTo>
                  <a:cubicBezTo>
                    <a:pt x="251" y="105"/>
                    <a:pt x="251" y="105"/>
                    <a:pt x="251" y="105"/>
                  </a:cubicBezTo>
                  <a:close/>
                  <a:moveTo>
                    <a:pt x="251" y="125"/>
                  </a:moveTo>
                  <a:cubicBezTo>
                    <a:pt x="251" y="137"/>
                    <a:pt x="251" y="137"/>
                    <a:pt x="251" y="137"/>
                  </a:cubicBezTo>
                  <a:cubicBezTo>
                    <a:pt x="276" y="137"/>
                    <a:pt x="276" y="137"/>
                    <a:pt x="276" y="137"/>
                  </a:cubicBezTo>
                  <a:cubicBezTo>
                    <a:pt x="276" y="125"/>
                    <a:pt x="276" y="125"/>
                    <a:pt x="276" y="125"/>
                  </a:cubicBezTo>
                  <a:cubicBezTo>
                    <a:pt x="251" y="125"/>
                    <a:pt x="251" y="125"/>
                    <a:pt x="251" y="125"/>
                  </a:cubicBezTo>
                  <a:close/>
                  <a:moveTo>
                    <a:pt x="251" y="145"/>
                  </a:moveTo>
                  <a:cubicBezTo>
                    <a:pt x="251" y="157"/>
                    <a:pt x="251" y="157"/>
                    <a:pt x="251" y="157"/>
                  </a:cubicBezTo>
                  <a:cubicBezTo>
                    <a:pt x="276" y="157"/>
                    <a:pt x="276" y="157"/>
                    <a:pt x="276" y="157"/>
                  </a:cubicBezTo>
                  <a:cubicBezTo>
                    <a:pt x="276" y="145"/>
                    <a:pt x="276" y="145"/>
                    <a:pt x="276" y="145"/>
                  </a:cubicBezTo>
                  <a:cubicBezTo>
                    <a:pt x="251" y="145"/>
                    <a:pt x="251" y="145"/>
                    <a:pt x="251" y="145"/>
                  </a:cubicBezTo>
                  <a:close/>
                  <a:moveTo>
                    <a:pt x="251" y="165"/>
                  </a:moveTo>
                  <a:cubicBezTo>
                    <a:pt x="251" y="177"/>
                    <a:pt x="251" y="177"/>
                    <a:pt x="251" y="177"/>
                  </a:cubicBezTo>
                  <a:cubicBezTo>
                    <a:pt x="276" y="177"/>
                    <a:pt x="276" y="177"/>
                    <a:pt x="276" y="177"/>
                  </a:cubicBezTo>
                  <a:cubicBezTo>
                    <a:pt x="276" y="165"/>
                    <a:pt x="276" y="165"/>
                    <a:pt x="276" y="165"/>
                  </a:cubicBezTo>
                  <a:cubicBezTo>
                    <a:pt x="251" y="165"/>
                    <a:pt x="251" y="165"/>
                    <a:pt x="251" y="165"/>
                  </a:cubicBezTo>
                  <a:close/>
                  <a:moveTo>
                    <a:pt x="251" y="185"/>
                  </a:moveTo>
                  <a:cubicBezTo>
                    <a:pt x="251" y="197"/>
                    <a:pt x="251" y="197"/>
                    <a:pt x="251" y="197"/>
                  </a:cubicBezTo>
                  <a:cubicBezTo>
                    <a:pt x="276" y="197"/>
                    <a:pt x="276" y="197"/>
                    <a:pt x="276" y="197"/>
                  </a:cubicBezTo>
                  <a:cubicBezTo>
                    <a:pt x="276" y="185"/>
                    <a:pt x="276" y="185"/>
                    <a:pt x="276" y="185"/>
                  </a:cubicBezTo>
                  <a:cubicBezTo>
                    <a:pt x="251" y="185"/>
                    <a:pt x="251" y="185"/>
                    <a:pt x="251" y="185"/>
                  </a:cubicBezTo>
                  <a:close/>
                  <a:moveTo>
                    <a:pt x="251" y="205"/>
                  </a:moveTo>
                  <a:cubicBezTo>
                    <a:pt x="251" y="217"/>
                    <a:pt x="251" y="217"/>
                    <a:pt x="251" y="217"/>
                  </a:cubicBezTo>
                  <a:cubicBezTo>
                    <a:pt x="276" y="217"/>
                    <a:pt x="276" y="217"/>
                    <a:pt x="276" y="217"/>
                  </a:cubicBezTo>
                  <a:cubicBezTo>
                    <a:pt x="276" y="205"/>
                    <a:pt x="276" y="205"/>
                    <a:pt x="276" y="205"/>
                  </a:cubicBezTo>
                  <a:cubicBezTo>
                    <a:pt x="251" y="205"/>
                    <a:pt x="251" y="205"/>
                    <a:pt x="251" y="205"/>
                  </a:cubicBezTo>
                  <a:close/>
                  <a:moveTo>
                    <a:pt x="251" y="225"/>
                  </a:moveTo>
                  <a:cubicBezTo>
                    <a:pt x="251" y="237"/>
                    <a:pt x="251" y="237"/>
                    <a:pt x="251" y="237"/>
                  </a:cubicBezTo>
                  <a:cubicBezTo>
                    <a:pt x="276" y="237"/>
                    <a:pt x="276" y="237"/>
                    <a:pt x="276" y="237"/>
                  </a:cubicBezTo>
                  <a:cubicBezTo>
                    <a:pt x="276" y="225"/>
                    <a:pt x="276" y="225"/>
                    <a:pt x="276" y="225"/>
                  </a:cubicBezTo>
                  <a:cubicBezTo>
                    <a:pt x="251" y="225"/>
                    <a:pt x="251" y="225"/>
                    <a:pt x="251" y="225"/>
                  </a:cubicBezTo>
                  <a:close/>
                  <a:moveTo>
                    <a:pt x="251" y="245"/>
                  </a:moveTo>
                  <a:cubicBezTo>
                    <a:pt x="251" y="257"/>
                    <a:pt x="251" y="257"/>
                    <a:pt x="251" y="257"/>
                  </a:cubicBezTo>
                  <a:cubicBezTo>
                    <a:pt x="276" y="257"/>
                    <a:pt x="276" y="257"/>
                    <a:pt x="276" y="257"/>
                  </a:cubicBezTo>
                  <a:cubicBezTo>
                    <a:pt x="276" y="245"/>
                    <a:pt x="276" y="245"/>
                    <a:pt x="276" y="245"/>
                  </a:cubicBezTo>
                  <a:cubicBezTo>
                    <a:pt x="251" y="245"/>
                    <a:pt x="251" y="245"/>
                    <a:pt x="251" y="245"/>
                  </a:cubicBezTo>
                  <a:close/>
                  <a:moveTo>
                    <a:pt x="243" y="4"/>
                  </a:moveTo>
                  <a:cubicBezTo>
                    <a:pt x="243" y="2"/>
                    <a:pt x="245" y="0"/>
                    <a:pt x="247" y="0"/>
                  </a:cubicBezTo>
                  <a:cubicBezTo>
                    <a:pt x="249" y="0"/>
                    <a:pt x="251" y="2"/>
                    <a:pt x="251" y="4"/>
                  </a:cubicBezTo>
                  <a:cubicBezTo>
                    <a:pt x="251" y="16"/>
                    <a:pt x="251" y="16"/>
                    <a:pt x="251" y="16"/>
                  </a:cubicBezTo>
                  <a:cubicBezTo>
                    <a:pt x="276" y="16"/>
                    <a:pt x="276" y="16"/>
                    <a:pt x="276" y="16"/>
                  </a:cubicBezTo>
                  <a:cubicBezTo>
                    <a:pt x="276" y="4"/>
                    <a:pt x="276" y="4"/>
                    <a:pt x="276" y="4"/>
                  </a:cubicBezTo>
                  <a:cubicBezTo>
                    <a:pt x="276" y="2"/>
                    <a:pt x="278" y="0"/>
                    <a:pt x="280" y="0"/>
                  </a:cubicBezTo>
                  <a:cubicBezTo>
                    <a:pt x="282" y="0"/>
                    <a:pt x="284" y="2"/>
                    <a:pt x="284" y="4"/>
                  </a:cubicBezTo>
                  <a:cubicBezTo>
                    <a:pt x="284" y="30"/>
                    <a:pt x="284" y="30"/>
                    <a:pt x="284" y="30"/>
                  </a:cubicBezTo>
                  <a:cubicBezTo>
                    <a:pt x="276" y="28"/>
                    <a:pt x="276" y="28"/>
                    <a:pt x="276" y="28"/>
                  </a:cubicBezTo>
                  <a:cubicBezTo>
                    <a:pt x="276" y="28"/>
                    <a:pt x="276" y="28"/>
                    <a:pt x="276" y="28"/>
                  </a:cubicBezTo>
                  <a:cubicBezTo>
                    <a:pt x="276" y="24"/>
                    <a:pt x="276" y="24"/>
                    <a:pt x="276" y="24"/>
                  </a:cubicBezTo>
                  <a:cubicBezTo>
                    <a:pt x="251" y="24"/>
                    <a:pt x="251" y="24"/>
                    <a:pt x="251" y="24"/>
                  </a:cubicBezTo>
                  <a:cubicBezTo>
                    <a:pt x="243" y="23"/>
                    <a:pt x="243" y="23"/>
                    <a:pt x="243" y="23"/>
                  </a:cubicBezTo>
                  <a:cubicBezTo>
                    <a:pt x="243" y="4"/>
                    <a:pt x="243" y="4"/>
                    <a:pt x="243" y="4"/>
                  </a:cubicBez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MX"/>
            </a:p>
          </p:txBody>
        </p:sp>
        <p:sp>
          <p:nvSpPr>
            <p:cNvPr id="19" name="CuadroTexto 18"/>
            <p:cNvSpPr txBox="1"/>
            <p:nvPr/>
          </p:nvSpPr>
          <p:spPr>
            <a:xfrm>
              <a:off x="5184855" y="2068836"/>
              <a:ext cx="1967205" cy="461665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ln>
              <a:noFill/>
            </a:ln>
            <a:effectLst>
              <a:softEdge rad="12700"/>
            </a:effectLst>
          </p:spPr>
          <p:txBody>
            <a:bodyPr wrap="none" rtlCol="0">
              <a:spAutoFit/>
            </a:bodyPr>
            <a:lstStyle/>
            <a:p>
              <a:pPr algn="ctr"/>
              <a:r>
                <a:rPr lang="es-MX" sz="1200" b="1" dirty="0" smtClean="0">
                  <a:solidFill>
                    <a:schemeClr val="bg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Almacenamiento</a:t>
              </a:r>
            </a:p>
            <a:p>
              <a:pPr algn="ctr"/>
              <a:r>
                <a:rPr lang="es-MX" sz="1200" b="1" dirty="0" smtClean="0">
                  <a:solidFill>
                    <a:schemeClr val="bg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Regulado/Desregulado</a:t>
              </a:r>
              <a:endParaRPr lang="es-MX" sz="12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20" name="Rectángulo redondeado 19"/>
            <p:cNvSpPr/>
            <p:nvPr/>
          </p:nvSpPr>
          <p:spPr>
            <a:xfrm>
              <a:off x="4990076" y="1399773"/>
              <a:ext cx="2351314" cy="1333513"/>
            </a:xfrm>
            <a:prstGeom prst="roundRect">
              <a:avLst/>
            </a:prstGeom>
            <a:noFill/>
            <a:ln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</p:grpSp>
      <p:sp>
        <p:nvSpPr>
          <p:cNvPr id="28" name="Llamada con línea 2 27"/>
          <p:cNvSpPr/>
          <p:nvPr/>
        </p:nvSpPr>
        <p:spPr>
          <a:xfrm>
            <a:off x="5297714" y="1677351"/>
            <a:ext cx="6218426" cy="4319916"/>
          </a:xfrm>
          <a:prstGeom prst="borderCallout2">
            <a:avLst>
              <a:gd name="adj1" fmla="val 16387"/>
              <a:gd name="adj2" fmla="val -1760"/>
              <a:gd name="adj3" fmla="val 4715"/>
              <a:gd name="adj4" fmla="val -6206"/>
              <a:gd name="adj5" fmla="val -65"/>
              <a:gd name="adj6" fmla="val -37189"/>
            </a:avLst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lang="es-MX" sz="1200" b="1" dirty="0" smtClean="0">
              <a:solidFill>
                <a:schemeClr val="bg2">
                  <a:lumMod val="2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s-MX" sz="1200" b="1" dirty="0" smtClean="0">
                <a:solidFill>
                  <a:schemeClr val="bg2">
                    <a:lumMod val="2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Regulación por excepción…</a:t>
            </a:r>
            <a:endParaRPr lang="es-MX" sz="1200" b="1" dirty="0">
              <a:solidFill>
                <a:schemeClr val="bg2">
                  <a:lumMod val="2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171450" indent="-171450">
              <a:buClr>
                <a:schemeClr val="accent1">
                  <a:lumMod val="50000"/>
                </a:schemeClr>
              </a:buClr>
              <a:buFont typeface="Arial" panose="020B0604020202020204" pitchFamily="34" charset="0"/>
              <a:buChar char="•"/>
            </a:pPr>
            <a:endParaRPr lang="es-MX" sz="1200" dirty="0" smtClean="0">
              <a:solidFill>
                <a:schemeClr val="bg2">
                  <a:lumMod val="2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171450" indent="-171450">
              <a:buClr>
                <a:schemeClr val="accent1">
                  <a:lumMod val="50000"/>
                </a:schemeClr>
              </a:buClr>
              <a:buFont typeface="Arial" panose="020B0604020202020204" pitchFamily="34" charset="0"/>
              <a:buChar char="•"/>
            </a:pPr>
            <a:endParaRPr lang="es-MX" sz="1200" dirty="0" smtClean="0">
              <a:solidFill>
                <a:schemeClr val="bg2">
                  <a:lumMod val="2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171450" indent="-171450">
              <a:buClr>
                <a:schemeClr val="accent1">
                  <a:lumMod val="50000"/>
                </a:schemeClr>
              </a:buClr>
              <a:buFont typeface="Arial" panose="020B0604020202020204" pitchFamily="34" charset="0"/>
              <a:buChar char="•"/>
            </a:pPr>
            <a:r>
              <a:rPr lang="es-MX" sz="1200" dirty="0" smtClean="0">
                <a:solidFill>
                  <a:schemeClr val="bg2">
                    <a:lumMod val="2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La CRE someterá a regulación económica total (aprobación de </a:t>
            </a:r>
            <a:r>
              <a:rPr lang="es-MX" sz="1200" dirty="0" err="1" smtClean="0">
                <a:solidFill>
                  <a:schemeClr val="bg2">
                    <a:lumMod val="2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TyCPS</a:t>
            </a:r>
            <a:r>
              <a:rPr lang="es-MX" sz="1200" dirty="0" smtClean="0">
                <a:solidFill>
                  <a:schemeClr val="bg2">
                    <a:lumMod val="2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y tarifas, obligación de celebrar Temporadas Abiertas, etc.) cuando la operación de la instalación configure el supuesto de “insumo esencial”; es decir, la operación del permisionario se realice con poder monopólico y afecte la eficiencia en el mercado (v.gr., competencia)</a:t>
            </a:r>
          </a:p>
          <a:p>
            <a:pPr marL="171450" indent="-171450">
              <a:buClr>
                <a:schemeClr val="accent1">
                  <a:lumMod val="50000"/>
                </a:schemeClr>
              </a:buClr>
              <a:buFont typeface="Arial" panose="020B0604020202020204" pitchFamily="34" charset="0"/>
              <a:buChar char="•"/>
            </a:pPr>
            <a:endParaRPr lang="es-MX" sz="1200" dirty="0" smtClean="0">
              <a:solidFill>
                <a:schemeClr val="bg2">
                  <a:lumMod val="2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171450" indent="-171450">
              <a:buClr>
                <a:schemeClr val="accent1">
                  <a:lumMod val="50000"/>
                </a:schemeClr>
              </a:buClr>
              <a:buFont typeface="Arial" panose="020B0604020202020204" pitchFamily="34" charset="0"/>
              <a:buChar char="•"/>
            </a:pPr>
            <a:endParaRPr lang="es-MX" sz="1200" dirty="0" smtClean="0">
              <a:solidFill>
                <a:schemeClr val="bg2">
                  <a:lumMod val="2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171450" indent="-171450">
              <a:buClr>
                <a:schemeClr val="accent1">
                  <a:lumMod val="50000"/>
                </a:schemeClr>
              </a:buClr>
              <a:buFont typeface="Arial" panose="020B0604020202020204" pitchFamily="34" charset="0"/>
              <a:buChar char="•"/>
            </a:pPr>
            <a:r>
              <a:rPr lang="es-MX" sz="1200" dirty="0" smtClean="0">
                <a:solidFill>
                  <a:schemeClr val="bg2">
                    <a:lumMod val="2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Para ello:</a:t>
            </a:r>
          </a:p>
          <a:p>
            <a:pPr marL="171450" indent="-171450">
              <a:buClr>
                <a:schemeClr val="accent1">
                  <a:lumMod val="50000"/>
                </a:schemeClr>
              </a:buClr>
              <a:buFont typeface="Arial" panose="020B0604020202020204" pitchFamily="34" charset="0"/>
              <a:buChar char="•"/>
            </a:pPr>
            <a:endParaRPr lang="es-MX" sz="1200" dirty="0">
              <a:solidFill>
                <a:schemeClr val="bg2">
                  <a:lumMod val="2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628650" lvl="1" indent="-171450">
              <a:buClr>
                <a:schemeClr val="accent1">
                  <a:lumMod val="50000"/>
                </a:schemeClr>
              </a:buClr>
              <a:buFont typeface="Tahoma" panose="020B0604030504040204" pitchFamily="34" charset="0"/>
              <a:buChar char="−"/>
            </a:pPr>
            <a:r>
              <a:rPr lang="es-MX" sz="1200" dirty="0" smtClean="0">
                <a:solidFill>
                  <a:schemeClr val="bg2">
                    <a:lumMod val="2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Debe existir queja ante la CRE debidamente documentada</a:t>
            </a:r>
          </a:p>
          <a:p>
            <a:pPr marL="628650" lvl="1" indent="-171450">
              <a:buClr>
                <a:schemeClr val="accent1">
                  <a:lumMod val="50000"/>
                </a:schemeClr>
              </a:buClr>
              <a:buFont typeface="Tahoma" panose="020B0604030504040204" pitchFamily="34" charset="0"/>
              <a:buChar char="−"/>
            </a:pPr>
            <a:endParaRPr lang="es-MX" sz="1200" dirty="0" smtClean="0">
              <a:solidFill>
                <a:schemeClr val="bg2">
                  <a:lumMod val="2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628650" lvl="1" indent="-171450">
              <a:buClr>
                <a:schemeClr val="accent1">
                  <a:lumMod val="50000"/>
                </a:schemeClr>
              </a:buClr>
              <a:buFont typeface="Tahoma" panose="020B0604030504040204" pitchFamily="34" charset="0"/>
              <a:buChar char="−"/>
            </a:pPr>
            <a:r>
              <a:rPr lang="es-MX" sz="1200" dirty="0" smtClean="0">
                <a:solidFill>
                  <a:schemeClr val="bg2">
                    <a:lumMod val="2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No existir alternativas viables de almacenamiento </a:t>
            </a:r>
          </a:p>
          <a:p>
            <a:pPr marL="628650" lvl="1" indent="-171450">
              <a:buClr>
                <a:schemeClr val="accent1">
                  <a:lumMod val="50000"/>
                </a:schemeClr>
              </a:buClr>
              <a:buFont typeface="Tahoma" panose="020B0604030504040204" pitchFamily="34" charset="0"/>
              <a:buChar char="−"/>
            </a:pPr>
            <a:endParaRPr lang="es-MX" sz="1200" dirty="0" smtClean="0">
              <a:solidFill>
                <a:schemeClr val="bg2">
                  <a:lumMod val="2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628650" lvl="1" indent="-171450">
              <a:buClr>
                <a:schemeClr val="accent1">
                  <a:lumMod val="50000"/>
                </a:schemeClr>
              </a:buClr>
              <a:buFont typeface="Tahoma" panose="020B0604030504040204" pitchFamily="34" charset="0"/>
              <a:buChar char="−"/>
            </a:pPr>
            <a:r>
              <a:rPr lang="es-MX" sz="1200" dirty="0" smtClean="0">
                <a:solidFill>
                  <a:schemeClr val="bg2">
                    <a:lumMod val="2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Afectar la competencia “aguas abajo” de la instalación de almacenamiento (v.gr., expendio al público)</a:t>
            </a:r>
          </a:p>
        </p:txBody>
      </p:sp>
      <p:sp>
        <p:nvSpPr>
          <p:cNvPr id="29" name="Llamada con línea 2 28"/>
          <p:cNvSpPr/>
          <p:nvPr/>
        </p:nvSpPr>
        <p:spPr>
          <a:xfrm flipH="1">
            <a:off x="461616" y="3145555"/>
            <a:ext cx="3820097" cy="2851712"/>
          </a:xfrm>
          <a:prstGeom prst="borderCallout2">
            <a:avLst>
              <a:gd name="adj1" fmla="val 16387"/>
              <a:gd name="adj2" fmla="val -1760"/>
              <a:gd name="adj3" fmla="val -4665"/>
              <a:gd name="adj4" fmla="val -7880"/>
              <a:gd name="adj5" fmla="val -23166"/>
              <a:gd name="adj6" fmla="val 32661"/>
            </a:avLst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buClr>
                <a:schemeClr val="accent1">
                  <a:lumMod val="50000"/>
                </a:schemeClr>
              </a:buClr>
            </a:pPr>
            <a:endParaRPr lang="es-MX" sz="1200" b="1" dirty="0" smtClean="0">
              <a:solidFill>
                <a:schemeClr val="bg2">
                  <a:lumMod val="2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buClr>
                <a:schemeClr val="accent1">
                  <a:lumMod val="50000"/>
                </a:schemeClr>
              </a:buClr>
            </a:pPr>
            <a:r>
              <a:rPr lang="es-MX" sz="1200" b="1" dirty="0" smtClean="0">
                <a:solidFill>
                  <a:schemeClr val="bg2">
                    <a:lumMod val="2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Regla General…</a:t>
            </a:r>
          </a:p>
          <a:p>
            <a:pPr marL="171450" indent="-171450">
              <a:buClr>
                <a:schemeClr val="accent1">
                  <a:lumMod val="50000"/>
                </a:schemeClr>
              </a:buClr>
              <a:buFont typeface="Arial" panose="020B0604020202020204" pitchFamily="34" charset="0"/>
              <a:buChar char="•"/>
            </a:pPr>
            <a:endParaRPr lang="es-MX" sz="1200" dirty="0" smtClean="0">
              <a:solidFill>
                <a:schemeClr val="bg2">
                  <a:lumMod val="2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171450" indent="-171450">
              <a:buClr>
                <a:schemeClr val="accent1">
                  <a:lumMod val="50000"/>
                </a:schemeClr>
              </a:buClr>
              <a:buFont typeface="Arial" panose="020B0604020202020204" pitchFamily="34" charset="0"/>
              <a:buChar char="•"/>
            </a:pPr>
            <a:r>
              <a:rPr lang="es-MX" sz="1200" dirty="0" smtClean="0">
                <a:solidFill>
                  <a:schemeClr val="bg2">
                    <a:lumMod val="2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Las instalaciones de almacenamiento estarán desreguladas</a:t>
            </a:r>
          </a:p>
          <a:p>
            <a:pPr marL="171450" indent="-171450">
              <a:buClr>
                <a:schemeClr val="accent1">
                  <a:lumMod val="50000"/>
                </a:schemeClr>
              </a:buClr>
              <a:buFont typeface="Arial" panose="020B0604020202020204" pitchFamily="34" charset="0"/>
              <a:buChar char="•"/>
            </a:pPr>
            <a:endParaRPr lang="es-MX" sz="1200" dirty="0" smtClean="0">
              <a:solidFill>
                <a:schemeClr val="bg2">
                  <a:lumMod val="2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171450" indent="-171450">
              <a:buClr>
                <a:schemeClr val="accent1">
                  <a:lumMod val="50000"/>
                </a:schemeClr>
              </a:buClr>
              <a:buFont typeface="Arial" panose="020B0604020202020204" pitchFamily="34" charset="0"/>
              <a:buChar char="•"/>
            </a:pPr>
            <a:r>
              <a:rPr lang="es-MX" sz="1200" dirty="0">
                <a:solidFill>
                  <a:schemeClr val="bg2">
                    <a:lumMod val="2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Obligación de informar a la CRE los </a:t>
            </a:r>
            <a:r>
              <a:rPr lang="es-MX" sz="1200" dirty="0" err="1">
                <a:solidFill>
                  <a:schemeClr val="bg2">
                    <a:lumMod val="2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TyCPS</a:t>
            </a:r>
            <a:r>
              <a:rPr lang="es-MX" sz="1200" dirty="0">
                <a:solidFill>
                  <a:schemeClr val="bg2">
                    <a:lumMod val="2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endParaRPr lang="es-MX" sz="1200" dirty="0" smtClean="0">
              <a:solidFill>
                <a:schemeClr val="bg2">
                  <a:lumMod val="2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171450" indent="-171450">
              <a:buClr>
                <a:schemeClr val="accent1">
                  <a:lumMod val="50000"/>
                </a:schemeClr>
              </a:buClr>
              <a:buFont typeface="Arial" panose="020B0604020202020204" pitchFamily="34" charset="0"/>
              <a:buChar char="•"/>
            </a:pPr>
            <a:endParaRPr lang="es-MX" sz="1200" dirty="0">
              <a:solidFill>
                <a:schemeClr val="bg2">
                  <a:lumMod val="2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171450" indent="-171450">
              <a:buClr>
                <a:schemeClr val="accent1">
                  <a:lumMod val="50000"/>
                </a:schemeClr>
              </a:buClr>
              <a:buFont typeface="Arial" panose="020B0604020202020204" pitchFamily="34" charset="0"/>
              <a:buChar char="•"/>
            </a:pPr>
            <a:r>
              <a:rPr lang="es-MX" sz="1200" dirty="0" smtClean="0">
                <a:solidFill>
                  <a:schemeClr val="bg2">
                    <a:lumMod val="2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Aprobación </a:t>
            </a:r>
            <a:r>
              <a:rPr lang="es-MX" sz="1200" dirty="0">
                <a:solidFill>
                  <a:schemeClr val="bg2">
                    <a:lumMod val="2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 tarifas en 10 </a:t>
            </a:r>
            <a:r>
              <a:rPr lang="es-MX" sz="1200" dirty="0" smtClean="0">
                <a:solidFill>
                  <a:schemeClr val="bg2">
                    <a:lumMod val="2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días</a:t>
            </a:r>
            <a:r>
              <a:rPr lang="es-MX" sz="1200" dirty="0">
                <a:solidFill>
                  <a:schemeClr val="bg2">
                    <a:lumMod val="2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s-MX" sz="1200" dirty="0" smtClean="0">
                <a:solidFill>
                  <a:schemeClr val="bg2">
                    <a:lumMod val="2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por parte de la CRE</a:t>
            </a:r>
          </a:p>
          <a:p>
            <a:pPr marL="171450" indent="-171450">
              <a:buClr>
                <a:schemeClr val="accent1">
                  <a:lumMod val="50000"/>
                </a:schemeClr>
              </a:buClr>
              <a:buFont typeface="Arial" panose="020B0604020202020204" pitchFamily="34" charset="0"/>
              <a:buChar char="•"/>
            </a:pPr>
            <a:endParaRPr lang="es-MX" sz="1200" dirty="0" smtClean="0">
              <a:solidFill>
                <a:schemeClr val="bg2">
                  <a:lumMod val="2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171450" indent="-171450">
              <a:buClr>
                <a:schemeClr val="accent1">
                  <a:lumMod val="50000"/>
                </a:schemeClr>
              </a:buClr>
              <a:buFont typeface="Arial" panose="020B0604020202020204" pitchFamily="34" charset="0"/>
              <a:buChar char="•"/>
            </a:pPr>
            <a:r>
              <a:rPr lang="es-MX" sz="1200" dirty="0" smtClean="0">
                <a:solidFill>
                  <a:schemeClr val="bg2">
                    <a:lumMod val="2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Obligación de atender solicitudes de servicio y mantener actualizado el Boletín Electrónico</a:t>
            </a:r>
            <a:endParaRPr lang="es-MX" sz="1200" dirty="0">
              <a:solidFill>
                <a:schemeClr val="bg2">
                  <a:lumMod val="2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5016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Régimen Especial para Pemex Logística</a:t>
            </a:r>
            <a:endParaRPr lang="es-MX" dirty="0"/>
          </a:p>
        </p:txBody>
      </p:sp>
      <p:sp>
        <p:nvSpPr>
          <p:cNvPr id="3" name="Marcador de número de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B8BAF-BFD8-439E-9666-B26276D18DF0}" type="slidenum">
              <a:rPr lang="es-MX" smtClean="0"/>
              <a:t>6</a:t>
            </a:fld>
            <a:endParaRPr lang="es-MX"/>
          </a:p>
        </p:txBody>
      </p:sp>
      <p:sp>
        <p:nvSpPr>
          <p:cNvPr id="24" name="Llamada con línea 2 23"/>
          <p:cNvSpPr/>
          <p:nvPr/>
        </p:nvSpPr>
        <p:spPr>
          <a:xfrm>
            <a:off x="8337328" y="1868892"/>
            <a:ext cx="3468916" cy="4169050"/>
          </a:xfrm>
          <a:prstGeom prst="borderCallout2">
            <a:avLst>
              <a:gd name="adj1" fmla="val 16387"/>
              <a:gd name="adj2" fmla="val -1760"/>
              <a:gd name="adj3" fmla="val 32436"/>
              <a:gd name="adj4" fmla="val -14156"/>
              <a:gd name="adj5" fmla="val 36264"/>
              <a:gd name="adj6" fmla="val -29571"/>
            </a:avLst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buClr>
                <a:schemeClr val="accent1">
                  <a:lumMod val="50000"/>
                </a:schemeClr>
              </a:buClr>
            </a:pPr>
            <a:r>
              <a:rPr lang="es-MX" sz="1200" b="1" dirty="0" smtClean="0">
                <a:solidFill>
                  <a:schemeClr val="bg2">
                    <a:lumMod val="2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Después de transición a partir de enero de 2019…</a:t>
            </a:r>
          </a:p>
          <a:p>
            <a:pPr marL="171450" indent="-171450">
              <a:buClr>
                <a:schemeClr val="accent1">
                  <a:lumMod val="50000"/>
                </a:schemeClr>
              </a:buClr>
              <a:buFont typeface="Arial" panose="020B0604020202020204" pitchFamily="34" charset="0"/>
              <a:buChar char="•"/>
            </a:pPr>
            <a:endParaRPr lang="es-MX" sz="1200" dirty="0" smtClean="0">
              <a:solidFill>
                <a:schemeClr val="bg2">
                  <a:lumMod val="2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171450" indent="-171450">
              <a:buClr>
                <a:schemeClr val="accent1">
                  <a:lumMod val="50000"/>
                </a:schemeClr>
              </a:buClr>
              <a:buFont typeface="Arial" panose="020B0604020202020204" pitchFamily="34" charset="0"/>
              <a:buChar char="•"/>
            </a:pPr>
            <a:r>
              <a:rPr lang="es-MX" sz="1200" dirty="0" smtClean="0">
                <a:solidFill>
                  <a:schemeClr val="bg2">
                    <a:lumMod val="2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Transporte por ducto regulado económicamente al igual que el resto de los permisionarios</a:t>
            </a:r>
          </a:p>
          <a:p>
            <a:pPr marL="171450" indent="-171450">
              <a:buClr>
                <a:schemeClr val="accent1">
                  <a:lumMod val="50000"/>
                </a:schemeClr>
              </a:buClr>
              <a:buFont typeface="Arial" panose="020B0604020202020204" pitchFamily="34" charset="0"/>
              <a:buChar char="•"/>
            </a:pPr>
            <a:endParaRPr lang="es-MX" sz="1200" dirty="0" smtClean="0">
              <a:solidFill>
                <a:schemeClr val="bg2">
                  <a:lumMod val="2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171450" indent="-171450">
              <a:buClr>
                <a:schemeClr val="accent1">
                  <a:lumMod val="50000"/>
                </a:schemeClr>
              </a:buClr>
              <a:buFont typeface="Arial" panose="020B0604020202020204" pitchFamily="34" charset="0"/>
              <a:buChar char="•"/>
            </a:pPr>
            <a:r>
              <a:rPr lang="es-MX" sz="1200" dirty="0" smtClean="0">
                <a:solidFill>
                  <a:schemeClr val="bg2">
                    <a:lumMod val="2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Almacenamiento desregulado, con posibilidad de regularse si se configura el supuesto de “insumo esencial” (si genera poder de mercado que afecte eficiencia en el mercado) </a:t>
            </a:r>
          </a:p>
        </p:txBody>
      </p:sp>
      <p:sp>
        <p:nvSpPr>
          <p:cNvPr id="25" name="Llamada con línea 2 24"/>
          <p:cNvSpPr/>
          <p:nvPr/>
        </p:nvSpPr>
        <p:spPr>
          <a:xfrm flipH="1">
            <a:off x="530237" y="1868892"/>
            <a:ext cx="3468916" cy="4169050"/>
          </a:xfrm>
          <a:prstGeom prst="borderCallout2">
            <a:avLst>
              <a:gd name="adj1" fmla="val 16387"/>
              <a:gd name="adj2" fmla="val -1760"/>
              <a:gd name="adj3" fmla="val 30348"/>
              <a:gd name="adj4" fmla="val -12482"/>
              <a:gd name="adj5" fmla="val 35567"/>
              <a:gd name="adj6" fmla="val -25387"/>
            </a:avLst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buClr>
                <a:schemeClr val="accent1">
                  <a:lumMod val="50000"/>
                </a:schemeClr>
              </a:buClr>
            </a:pPr>
            <a:r>
              <a:rPr lang="es-MX" sz="1200" b="1" dirty="0" smtClean="0">
                <a:solidFill>
                  <a:schemeClr val="bg2">
                    <a:lumMod val="2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Régimen de Transición…</a:t>
            </a:r>
          </a:p>
          <a:p>
            <a:pPr>
              <a:buClr>
                <a:schemeClr val="accent1">
                  <a:lumMod val="50000"/>
                </a:schemeClr>
              </a:buClr>
            </a:pPr>
            <a:endParaRPr lang="es-MX" sz="1200" b="1" dirty="0" smtClean="0">
              <a:solidFill>
                <a:schemeClr val="bg2">
                  <a:lumMod val="2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171450" indent="-171450">
              <a:buClr>
                <a:schemeClr val="accent1">
                  <a:lumMod val="50000"/>
                </a:schemeClr>
              </a:buClr>
              <a:buFont typeface="Arial" panose="020B0604020202020204" pitchFamily="34" charset="0"/>
              <a:buChar char="•"/>
            </a:pPr>
            <a:r>
              <a:rPr lang="es-MX" sz="1200" dirty="0" smtClean="0">
                <a:solidFill>
                  <a:schemeClr val="bg2">
                    <a:lumMod val="2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Transición a partir de abril de 2016 y hasta diciembre de 2018</a:t>
            </a:r>
          </a:p>
          <a:p>
            <a:pPr marL="171450" indent="-171450">
              <a:buClr>
                <a:schemeClr val="accent1">
                  <a:lumMod val="50000"/>
                </a:schemeClr>
              </a:buClr>
              <a:buFont typeface="Arial" panose="020B0604020202020204" pitchFamily="34" charset="0"/>
              <a:buChar char="•"/>
            </a:pPr>
            <a:endParaRPr lang="es-MX" sz="1200" dirty="0" smtClean="0">
              <a:solidFill>
                <a:schemeClr val="bg2">
                  <a:lumMod val="2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171450" indent="-171450">
              <a:buClr>
                <a:schemeClr val="accent1">
                  <a:lumMod val="50000"/>
                </a:schemeClr>
              </a:buClr>
              <a:buFont typeface="Arial" panose="020B0604020202020204" pitchFamily="34" charset="0"/>
              <a:buChar char="•"/>
            </a:pPr>
            <a:r>
              <a:rPr lang="es-MX" sz="1200" dirty="0" smtClean="0">
                <a:solidFill>
                  <a:schemeClr val="bg2">
                    <a:lumMod val="2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Transporte y almacenamiento con regulación económica total </a:t>
            </a:r>
          </a:p>
          <a:p>
            <a:pPr marL="171450" indent="-171450">
              <a:buClr>
                <a:schemeClr val="accent1">
                  <a:lumMod val="50000"/>
                </a:schemeClr>
              </a:buClr>
              <a:buFont typeface="Arial" panose="020B0604020202020204" pitchFamily="34" charset="0"/>
              <a:buChar char="•"/>
            </a:pPr>
            <a:endParaRPr lang="es-MX" sz="1200" dirty="0" smtClean="0">
              <a:solidFill>
                <a:schemeClr val="bg2">
                  <a:lumMod val="2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171450" indent="-171450">
              <a:buClr>
                <a:schemeClr val="accent1">
                  <a:lumMod val="50000"/>
                </a:schemeClr>
              </a:buClr>
              <a:buFont typeface="Arial" panose="020B0604020202020204" pitchFamily="34" charset="0"/>
              <a:buChar char="•"/>
            </a:pPr>
            <a:r>
              <a:rPr lang="es-MX" sz="1200" dirty="0" smtClean="0">
                <a:solidFill>
                  <a:schemeClr val="bg2">
                    <a:lumMod val="2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Capacidad disponible se asigna mediante temporadas abiertas en las que:</a:t>
            </a:r>
          </a:p>
          <a:p>
            <a:pPr marL="171450" indent="-171450">
              <a:buClr>
                <a:schemeClr val="accent1">
                  <a:lumMod val="50000"/>
                </a:schemeClr>
              </a:buClr>
              <a:buFont typeface="Arial" panose="020B0604020202020204" pitchFamily="34" charset="0"/>
              <a:buChar char="•"/>
            </a:pPr>
            <a:endParaRPr lang="es-MX" sz="1200" dirty="0" smtClean="0">
              <a:solidFill>
                <a:schemeClr val="bg2">
                  <a:lumMod val="2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449263" lvl="1" indent="-274638">
              <a:buClr>
                <a:schemeClr val="accent1">
                  <a:lumMod val="50000"/>
                </a:schemeClr>
              </a:buClr>
              <a:buFont typeface="Tahoma" panose="020B0604030504040204" pitchFamily="34" charset="0"/>
              <a:buChar char="−"/>
            </a:pPr>
            <a:r>
              <a:rPr lang="es-MX" sz="1200" dirty="0" smtClean="0">
                <a:solidFill>
                  <a:schemeClr val="bg2">
                    <a:lumMod val="2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Se mantiene 10% de la capacidad para uso común</a:t>
            </a:r>
          </a:p>
          <a:p>
            <a:pPr marL="449263" lvl="1" indent="-274638">
              <a:buClr>
                <a:schemeClr val="accent1">
                  <a:lumMod val="50000"/>
                </a:schemeClr>
              </a:buClr>
              <a:buFont typeface="Tahoma" panose="020B0604030504040204" pitchFamily="34" charset="0"/>
              <a:buChar char="−"/>
            </a:pPr>
            <a:r>
              <a:rPr lang="es-MX" sz="1200" dirty="0" smtClean="0">
                <a:solidFill>
                  <a:schemeClr val="bg2">
                    <a:lumMod val="2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El resto se somete al proceso de asignación que apruebe la CRE</a:t>
            </a:r>
          </a:p>
          <a:p>
            <a:pPr marL="449263" lvl="1" indent="-274638">
              <a:buClr>
                <a:schemeClr val="accent1">
                  <a:lumMod val="50000"/>
                </a:schemeClr>
              </a:buClr>
              <a:buFont typeface="Tahoma" panose="020B0604030504040204" pitchFamily="34" charset="0"/>
              <a:buChar char="−"/>
            </a:pPr>
            <a:r>
              <a:rPr lang="es-MX" sz="1200" dirty="0" smtClean="0">
                <a:solidFill>
                  <a:schemeClr val="bg2">
                    <a:lumMod val="2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Pemex </a:t>
            </a:r>
            <a:r>
              <a:rPr lang="es-MX" sz="1200" dirty="0" err="1" smtClean="0">
                <a:solidFill>
                  <a:schemeClr val="bg2">
                    <a:lumMod val="2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TRI</a:t>
            </a:r>
            <a:r>
              <a:rPr lang="es-MX" sz="1200" dirty="0" smtClean="0">
                <a:solidFill>
                  <a:schemeClr val="bg2">
                    <a:lumMod val="2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o su comercializadora compiten en igualdad de circunstancias</a:t>
            </a:r>
          </a:p>
          <a:p>
            <a:pPr marL="449263" lvl="1" indent="-274638">
              <a:buClr>
                <a:schemeClr val="accent1">
                  <a:lumMod val="50000"/>
                </a:schemeClr>
              </a:buClr>
              <a:buFont typeface="Tahoma" panose="020B0604030504040204" pitchFamily="34" charset="0"/>
              <a:buChar char="−"/>
            </a:pPr>
            <a:r>
              <a:rPr lang="es-MX" sz="1200" dirty="0" smtClean="0">
                <a:solidFill>
                  <a:schemeClr val="bg2">
                    <a:lumMod val="2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Si tercero adquiere productos de </a:t>
            </a:r>
            <a:r>
              <a:rPr lang="es-MX" sz="1200" dirty="0" err="1" smtClean="0">
                <a:solidFill>
                  <a:schemeClr val="bg2">
                    <a:lumMod val="2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VPM</a:t>
            </a:r>
            <a:r>
              <a:rPr lang="es-MX" sz="1200" dirty="0" smtClean="0">
                <a:solidFill>
                  <a:schemeClr val="bg2">
                    <a:lumMod val="2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entonces Pemex </a:t>
            </a:r>
            <a:r>
              <a:rPr lang="es-MX" sz="1200" dirty="0" err="1" smtClean="0">
                <a:solidFill>
                  <a:schemeClr val="bg2">
                    <a:lumMod val="2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TRI</a:t>
            </a:r>
            <a:r>
              <a:rPr lang="es-MX" sz="1200" dirty="0" smtClean="0">
                <a:solidFill>
                  <a:schemeClr val="bg2">
                    <a:lumMod val="2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o su comercializadora obligados a ceder la capacidad requerida </a:t>
            </a:r>
          </a:p>
        </p:txBody>
      </p:sp>
      <p:grpSp>
        <p:nvGrpSpPr>
          <p:cNvPr id="26" name="Grupo 25"/>
          <p:cNvGrpSpPr/>
          <p:nvPr/>
        </p:nvGrpSpPr>
        <p:grpSpPr>
          <a:xfrm>
            <a:off x="4917504" y="2619904"/>
            <a:ext cx="2351314" cy="1333513"/>
            <a:chOff x="4990076" y="1399773"/>
            <a:chExt cx="2351314" cy="1333513"/>
          </a:xfrm>
        </p:grpSpPr>
        <p:sp>
          <p:nvSpPr>
            <p:cNvPr id="27" name="Freeform 5"/>
            <p:cNvSpPr>
              <a:spLocks noEditPoints="1"/>
            </p:cNvSpPr>
            <p:nvPr/>
          </p:nvSpPr>
          <p:spPr bwMode="auto">
            <a:xfrm>
              <a:off x="6727408" y="1562960"/>
              <a:ext cx="454460" cy="402843"/>
            </a:xfrm>
            <a:custGeom>
              <a:avLst/>
              <a:gdLst>
                <a:gd name="T0" fmla="*/ 243 w 342"/>
                <a:gd name="T1" fmla="*/ 25 h 303"/>
                <a:gd name="T2" fmla="*/ 247 w 342"/>
                <a:gd name="T3" fmla="*/ 269 h 303"/>
                <a:gd name="T4" fmla="*/ 251 w 342"/>
                <a:gd name="T5" fmla="*/ 265 h 303"/>
                <a:gd name="T6" fmla="*/ 276 w 342"/>
                <a:gd name="T7" fmla="*/ 265 h 303"/>
                <a:gd name="T8" fmla="*/ 284 w 342"/>
                <a:gd name="T9" fmla="*/ 265 h 303"/>
                <a:gd name="T10" fmla="*/ 326 w 342"/>
                <a:gd name="T11" fmla="*/ 41 h 303"/>
                <a:gd name="T12" fmla="*/ 342 w 342"/>
                <a:gd name="T13" fmla="*/ 279 h 303"/>
                <a:gd name="T14" fmla="*/ 0 w 342"/>
                <a:gd name="T15" fmla="*/ 303 h 303"/>
                <a:gd name="T16" fmla="*/ 167 w 342"/>
                <a:gd name="T17" fmla="*/ 279 h 303"/>
                <a:gd name="T18" fmla="*/ 167 w 342"/>
                <a:gd name="T19" fmla="*/ 271 h 303"/>
                <a:gd name="T20" fmla="*/ 16 w 342"/>
                <a:gd name="T21" fmla="*/ 41 h 303"/>
                <a:gd name="T22" fmla="*/ 276 w 342"/>
                <a:gd name="T23" fmla="*/ 31 h 303"/>
                <a:gd name="T24" fmla="*/ 251 w 342"/>
                <a:gd name="T25" fmla="*/ 37 h 303"/>
                <a:gd name="T26" fmla="*/ 251 w 342"/>
                <a:gd name="T27" fmla="*/ 45 h 303"/>
                <a:gd name="T28" fmla="*/ 276 w 342"/>
                <a:gd name="T29" fmla="*/ 57 h 303"/>
                <a:gd name="T30" fmla="*/ 251 w 342"/>
                <a:gd name="T31" fmla="*/ 45 h 303"/>
                <a:gd name="T32" fmla="*/ 251 w 342"/>
                <a:gd name="T33" fmla="*/ 77 h 303"/>
                <a:gd name="T34" fmla="*/ 276 w 342"/>
                <a:gd name="T35" fmla="*/ 65 h 303"/>
                <a:gd name="T36" fmla="*/ 251 w 342"/>
                <a:gd name="T37" fmla="*/ 85 h 303"/>
                <a:gd name="T38" fmla="*/ 276 w 342"/>
                <a:gd name="T39" fmla="*/ 97 h 303"/>
                <a:gd name="T40" fmla="*/ 251 w 342"/>
                <a:gd name="T41" fmla="*/ 85 h 303"/>
                <a:gd name="T42" fmla="*/ 251 w 342"/>
                <a:gd name="T43" fmla="*/ 117 h 303"/>
                <a:gd name="T44" fmla="*/ 276 w 342"/>
                <a:gd name="T45" fmla="*/ 105 h 303"/>
                <a:gd name="T46" fmla="*/ 251 w 342"/>
                <a:gd name="T47" fmla="*/ 125 h 303"/>
                <a:gd name="T48" fmla="*/ 276 w 342"/>
                <a:gd name="T49" fmla="*/ 137 h 303"/>
                <a:gd name="T50" fmla="*/ 251 w 342"/>
                <a:gd name="T51" fmla="*/ 125 h 303"/>
                <a:gd name="T52" fmla="*/ 251 w 342"/>
                <a:gd name="T53" fmla="*/ 157 h 303"/>
                <a:gd name="T54" fmla="*/ 276 w 342"/>
                <a:gd name="T55" fmla="*/ 145 h 303"/>
                <a:gd name="T56" fmla="*/ 251 w 342"/>
                <a:gd name="T57" fmla="*/ 165 h 303"/>
                <a:gd name="T58" fmla="*/ 276 w 342"/>
                <a:gd name="T59" fmla="*/ 177 h 303"/>
                <a:gd name="T60" fmla="*/ 251 w 342"/>
                <a:gd name="T61" fmla="*/ 165 h 303"/>
                <a:gd name="T62" fmla="*/ 251 w 342"/>
                <a:gd name="T63" fmla="*/ 197 h 303"/>
                <a:gd name="T64" fmla="*/ 276 w 342"/>
                <a:gd name="T65" fmla="*/ 185 h 303"/>
                <a:gd name="T66" fmla="*/ 251 w 342"/>
                <a:gd name="T67" fmla="*/ 205 h 303"/>
                <a:gd name="T68" fmla="*/ 276 w 342"/>
                <a:gd name="T69" fmla="*/ 217 h 303"/>
                <a:gd name="T70" fmla="*/ 251 w 342"/>
                <a:gd name="T71" fmla="*/ 205 h 303"/>
                <a:gd name="T72" fmla="*/ 251 w 342"/>
                <a:gd name="T73" fmla="*/ 237 h 303"/>
                <a:gd name="T74" fmla="*/ 276 w 342"/>
                <a:gd name="T75" fmla="*/ 225 h 303"/>
                <a:gd name="T76" fmla="*/ 251 w 342"/>
                <a:gd name="T77" fmla="*/ 245 h 303"/>
                <a:gd name="T78" fmla="*/ 276 w 342"/>
                <a:gd name="T79" fmla="*/ 257 h 303"/>
                <a:gd name="T80" fmla="*/ 251 w 342"/>
                <a:gd name="T81" fmla="*/ 245 h 303"/>
                <a:gd name="T82" fmla="*/ 247 w 342"/>
                <a:gd name="T83" fmla="*/ 0 h 303"/>
                <a:gd name="T84" fmla="*/ 251 w 342"/>
                <a:gd name="T85" fmla="*/ 16 h 303"/>
                <a:gd name="T86" fmla="*/ 276 w 342"/>
                <a:gd name="T87" fmla="*/ 4 h 303"/>
                <a:gd name="T88" fmla="*/ 284 w 342"/>
                <a:gd name="T89" fmla="*/ 4 h 303"/>
                <a:gd name="T90" fmla="*/ 276 w 342"/>
                <a:gd name="T91" fmla="*/ 28 h 303"/>
                <a:gd name="T92" fmla="*/ 276 w 342"/>
                <a:gd name="T93" fmla="*/ 24 h 303"/>
                <a:gd name="T94" fmla="*/ 243 w 342"/>
                <a:gd name="T95" fmla="*/ 23 h 3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342" h="303">
                  <a:moveTo>
                    <a:pt x="16" y="41"/>
                  </a:moveTo>
                  <a:cubicBezTo>
                    <a:pt x="92" y="20"/>
                    <a:pt x="167" y="16"/>
                    <a:pt x="243" y="25"/>
                  </a:cubicBezTo>
                  <a:cubicBezTo>
                    <a:pt x="243" y="265"/>
                    <a:pt x="243" y="265"/>
                    <a:pt x="243" y="265"/>
                  </a:cubicBezTo>
                  <a:cubicBezTo>
                    <a:pt x="243" y="267"/>
                    <a:pt x="245" y="269"/>
                    <a:pt x="247" y="269"/>
                  </a:cubicBezTo>
                  <a:cubicBezTo>
                    <a:pt x="249" y="269"/>
                    <a:pt x="251" y="267"/>
                    <a:pt x="251" y="265"/>
                  </a:cubicBezTo>
                  <a:cubicBezTo>
                    <a:pt x="251" y="265"/>
                    <a:pt x="251" y="265"/>
                    <a:pt x="251" y="265"/>
                  </a:cubicBezTo>
                  <a:cubicBezTo>
                    <a:pt x="276" y="265"/>
                    <a:pt x="276" y="265"/>
                    <a:pt x="276" y="265"/>
                  </a:cubicBezTo>
                  <a:cubicBezTo>
                    <a:pt x="276" y="265"/>
                    <a:pt x="276" y="265"/>
                    <a:pt x="276" y="265"/>
                  </a:cubicBezTo>
                  <a:cubicBezTo>
                    <a:pt x="276" y="267"/>
                    <a:pt x="278" y="269"/>
                    <a:pt x="280" y="269"/>
                  </a:cubicBezTo>
                  <a:cubicBezTo>
                    <a:pt x="282" y="269"/>
                    <a:pt x="284" y="267"/>
                    <a:pt x="284" y="265"/>
                  </a:cubicBezTo>
                  <a:cubicBezTo>
                    <a:pt x="284" y="32"/>
                    <a:pt x="284" y="32"/>
                    <a:pt x="284" y="32"/>
                  </a:cubicBezTo>
                  <a:cubicBezTo>
                    <a:pt x="298" y="35"/>
                    <a:pt x="312" y="38"/>
                    <a:pt x="326" y="41"/>
                  </a:cubicBezTo>
                  <a:cubicBezTo>
                    <a:pt x="326" y="279"/>
                    <a:pt x="326" y="279"/>
                    <a:pt x="326" y="279"/>
                  </a:cubicBezTo>
                  <a:cubicBezTo>
                    <a:pt x="342" y="279"/>
                    <a:pt x="342" y="279"/>
                    <a:pt x="342" y="279"/>
                  </a:cubicBezTo>
                  <a:cubicBezTo>
                    <a:pt x="342" y="303"/>
                    <a:pt x="342" y="303"/>
                    <a:pt x="342" y="303"/>
                  </a:cubicBezTo>
                  <a:cubicBezTo>
                    <a:pt x="0" y="303"/>
                    <a:pt x="0" y="303"/>
                    <a:pt x="0" y="303"/>
                  </a:cubicBezTo>
                  <a:cubicBezTo>
                    <a:pt x="0" y="279"/>
                    <a:pt x="0" y="279"/>
                    <a:pt x="0" y="279"/>
                  </a:cubicBezTo>
                  <a:cubicBezTo>
                    <a:pt x="55" y="279"/>
                    <a:pt x="111" y="279"/>
                    <a:pt x="167" y="279"/>
                  </a:cubicBezTo>
                  <a:cubicBezTo>
                    <a:pt x="169" y="279"/>
                    <a:pt x="171" y="277"/>
                    <a:pt x="171" y="275"/>
                  </a:cubicBezTo>
                  <a:cubicBezTo>
                    <a:pt x="171" y="273"/>
                    <a:pt x="169" y="271"/>
                    <a:pt x="167" y="271"/>
                  </a:cubicBezTo>
                  <a:cubicBezTo>
                    <a:pt x="16" y="271"/>
                    <a:pt x="16" y="271"/>
                    <a:pt x="16" y="271"/>
                  </a:cubicBezTo>
                  <a:cubicBezTo>
                    <a:pt x="16" y="41"/>
                    <a:pt x="16" y="41"/>
                    <a:pt x="16" y="41"/>
                  </a:cubicBezTo>
                  <a:close/>
                  <a:moveTo>
                    <a:pt x="251" y="27"/>
                  </a:moveTo>
                  <a:cubicBezTo>
                    <a:pt x="259" y="28"/>
                    <a:pt x="268" y="29"/>
                    <a:pt x="276" y="31"/>
                  </a:cubicBezTo>
                  <a:cubicBezTo>
                    <a:pt x="276" y="37"/>
                    <a:pt x="276" y="37"/>
                    <a:pt x="276" y="37"/>
                  </a:cubicBezTo>
                  <a:cubicBezTo>
                    <a:pt x="251" y="37"/>
                    <a:pt x="251" y="37"/>
                    <a:pt x="251" y="37"/>
                  </a:cubicBezTo>
                  <a:cubicBezTo>
                    <a:pt x="251" y="27"/>
                    <a:pt x="251" y="27"/>
                    <a:pt x="251" y="27"/>
                  </a:cubicBezTo>
                  <a:close/>
                  <a:moveTo>
                    <a:pt x="251" y="45"/>
                  </a:moveTo>
                  <a:cubicBezTo>
                    <a:pt x="251" y="57"/>
                    <a:pt x="251" y="57"/>
                    <a:pt x="251" y="57"/>
                  </a:cubicBezTo>
                  <a:cubicBezTo>
                    <a:pt x="276" y="57"/>
                    <a:pt x="276" y="57"/>
                    <a:pt x="276" y="57"/>
                  </a:cubicBezTo>
                  <a:cubicBezTo>
                    <a:pt x="276" y="45"/>
                    <a:pt x="276" y="45"/>
                    <a:pt x="276" y="45"/>
                  </a:cubicBezTo>
                  <a:cubicBezTo>
                    <a:pt x="251" y="45"/>
                    <a:pt x="251" y="45"/>
                    <a:pt x="251" y="45"/>
                  </a:cubicBezTo>
                  <a:close/>
                  <a:moveTo>
                    <a:pt x="251" y="65"/>
                  </a:moveTo>
                  <a:cubicBezTo>
                    <a:pt x="251" y="77"/>
                    <a:pt x="251" y="77"/>
                    <a:pt x="251" y="77"/>
                  </a:cubicBezTo>
                  <a:cubicBezTo>
                    <a:pt x="276" y="77"/>
                    <a:pt x="276" y="77"/>
                    <a:pt x="276" y="77"/>
                  </a:cubicBezTo>
                  <a:cubicBezTo>
                    <a:pt x="276" y="65"/>
                    <a:pt x="276" y="65"/>
                    <a:pt x="276" y="65"/>
                  </a:cubicBezTo>
                  <a:cubicBezTo>
                    <a:pt x="251" y="65"/>
                    <a:pt x="251" y="65"/>
                    <a:pt x="251" y="65"/>
                  </a:cubicBezTo>
                  <a:close/>
                  <a:moveTo>
                    <a:pt x="251" y="85"/>
                  </a:moveTo>
                  <a:cubicBezTo>
                    <a:pt x="251" y="97"/>
                    <a:pt x="251" y="97"/>
                    <a:pt x="251" y="97"/>
                  </a:cubicBezTo>
                  <a:cubicBezTo>
                    <a:pt x="276" y="97"/>
                    <a:pt x="276" y="97"/>
                    <a:pt x="276" y="97"/>
                  </a:cubicBezTo>
                  <a:cubicBezTo>
                    <a:pt x="276" y="85"/>
                    <a:pt x="276" y="85"/>
                    <a:pt x="276" y="85"/>
                  </a:cubicBezTo>
                  <a:cubicBezTo>
                    <a:pt x="251" y="85"/>
                    <a:pt x="251" y="85"/>
                    <a:pt x="251" y="85"/>
                  </a:cubicBezTo>
                  <a:close/>
                  <a:moveTo>
                    <a:pt x="251" y="105"/>
                  </a:moveTo>
                  <a:cubicBezTo>
                    <a:pt x="251" y="117"/>
                    <a:pt x="251" y="117"/>
                    <a:pt x="251" y="117"/>
                  </a:cubicBezTo>
                  <a:cubicBezTo>
                    <a:pt x="276" y="117"/>
                    <a:pt x="276" y="117"/>
                    <a:pt x="276" y="117"/>
                  </a:cubicBezTo>
                  <a:cubicBezTo>
                    <a:pt x="276" y="105"/>
                    <a:pt x="276" y="105"/>
                    <a:pt x="276" y="105"/>
                  </a:cubicBezTo>
                  <a:cubicBezTo>
                    <a:pt x="251" y="105"/>
                    <a:pt x="251" y="105"/>
                    <a:pt x="251" y="105"/>
                  </a:cubicBezTo>
                  <a:close/>
                  <a:moveTo>
                    <a:pt x="251" y="125"/>
                  </a:moveTo>
                  <a:cubicBezTo>
                    <a:pt x="251" y="137"/>
                    <a:pt x="251" y="137"/>
                    <a:pt x="251" y="137"/>
                  </a:cubicBezTo>
                  <a:cubicBezTo>
                    <a:pt x="276" y="137"/>
                    <a:pt x="276" y="137"/>
                    <a:pt x="276" y="137"/>
                  </a:cubicBezTo>
                  <a:cubicBezTo>
                    <a:pt x="276" y="125"/>
                    <a:pt x="276" y="125"/>
                    <a:pt x="276" y="125"/>
                  </a:cubicBezTo>
                  <a:cubicBezTo>
                    <a:pt x="251" y="125"/>
                    <a:pt x="251" y="125"/>
                    <a:pt x="251" y="125"/>
                  </a:cubicBezTo>
                  <a:close/>
                  <a:moveTo>
                    <a:pt x="251" y="145"/>
                  </a:moveTo>
                  <a:cubicBezTo>
                    <a:pt x="251" y="157"/>
                    <a:pt x="251" y="157"/>
                    <a:pt x="251" y="157"/>
                  </a:cubicBezTo>
                  <a:cubicBezTo>
                    <a:pt x="276" y="157"/>
                    <a:pt x="276" y="157"/>
                    <a:pt x="276" y="157"/>
                  </a:cubicBezTo>
                  <a:cubicBezTo>
                    <a:pt x="276" y="145"/>
                    <a:pt x="276" y="145"/>
                    <a:pt x="276" y="145"/>
                  </a:cubicBezTo>
                  <a:cubicBezTo>
                    <a:pt x="251" y="145"/>
                    <a:pt x="251" y="145"/>
                    <a:pt x="251" y="145"/>
                  </a:cubicBezTo>
                  <a:close/>
                  <a:moveTo>
                    <a:pt x="251" y="165"/>
                  </a:moveTo>
                  <a:cubicBezTo>
                    <a:pt x="251" y="177"/>
                    <a:pt x="251" y="177"/>
                    <a:pt x="251" y="177"/>
                  </a:cubicBezTo>
                  <a:cubicBezTo>
                    <a:pt x="276" y="177"/>
                    <a:pt x="276" y="177"/>
                    <a:pt x="276" y="177"/>
                  </a:cubicBezTo>
                  <a:cubicBezTo>
                    <a:pt x="276" y="165"/>
                    <a:pt x="276" y="165"/>
                    <a:pt x="276" y="165"/>
                  </a:cubicBezTo>
                  <a:cubicBezTo>
                    <a:pt x="251" y="165"/>
                    <a:pt x="251" y="165"/>
                    <a:pt x="251" y="165"/>
                  </a:cubicBezTo>
                  <a:close/>
                  <a:moveTo>
                    <a:pt x="251" y="185"/>
                  </a:moveTo>
                  <a:cubicBezTo>
                    <a:pt x="251" y="197"/>
                    <a:pt x="251" y="197"/>
                    <a:pt x="251" y="197"/>
                  </a:cubicBezTo>
                  <a:cubicBezTo>
                    <a:pt x="276" y="197"/>
                    <a:pt x="276" y="197"/>
                    <a:pt x="276" y="197"/>
                  </a:cubicBezTo>
                  <a:cubicBezTo>
                    <a:pt x="276" y="185"/>
                    <a:pt x="276" y="185"/>
                    <a:pt x="276" y="185"/>
                  </a:cubicBezTo>
                  <a:cubicBezTo>
                    <a:pt x="251" y="185"/>
                    <a:pt x="251" y="185"/>
                    <a:pt x="251" y="185"/>
                  </a:cubicBezTo>
                  <a:close/>
                  <a:moveTo>
                    <a:pt x="251" y="205"/>
                  </a:moveTo>
                  <a:cubicBezTo>
                    <a:pt x="251" y="217"/>
                    <a:pt x="251" y="217"/>
                    <a:pt x="251" y="217"/>
                  </a:cubicBezTo>
                  <a:cubicBezTo>
                    <a:pt x="276" y="217"/>
                    <a:pt x="276" y="217"/>
                    <a:pt x="276" y="217"/>
                  </a:cubicBezTo>
                  <a:cubicBezTo>
                    <a:pt x="276" y="205"/>
                    <a:pt x="276" y="205"/>
                    <a:pt x="276" y="205"/>
                  </a:cubicBezTo>
                  <a:cubicBezTo>
                    <a:pt x="251" y="205"/>
                    <a:pt x="251" y="205"/>
                    <a:pt x="251" y="205"/>
                  </a:cubicBezTo>
                  <a:close/>
                  <a:moveTo>
                    <a:pt x="251" y="225"/>
                  </a:moveTo>
                  <a:cubicBezTo>
                    <a:pt x="251" y="237"/>
                    <a:pt x="251" y="237"/>
                    <a:pt x="251" y="237"/>
                  </a:cubicBezTo>
                  <a:cubicBezTo>
                    <a:pt x="276" y="237"/>
                    <a:pt x="276" y="237"/>
                    <a:pt x="276" y="237"/>
                  </a:cubicBezTo>
                  <a:cubicBezTo>
                    <a:pt x="276" y="225"/>
                    <a:pt x="276" y="225"/>
                    <a:pt x="276" y="225"/>
                  </a:cubicBezTo>
                  <a:cubicBezTo>
                    <a:pt x="251" y="225"/>
                    <a:pt x="251" y="225"/>
                    <a:pt x="251" y="225"/>
                  </a:cubicBezTo>
                  <a:close/>
                  <a:moveTo>
                    <a:pt x="251" y="245"/>
                  </a:moveTo>
                  <a:cubicBezTo>
                    <a:pt x="251" y="257"/>
                    <a:pt x="251" y="257"/>
                    <a:pt x="251" y="257"/>
                  </a:cubicBezTo>
                  <a:cubicBezTo>
                    <a:pt x="276" y="257"/>
                    <a:pt x="276" y="257"/>
                    <a:pt x="276" y="257"/>
                  </a:cubicBezTo>
                  <a:cubicBezTo>
                    <a:pt x="276" y="245"/>
                    <a:pt x="276" y="245"/>
                    <a:pt x="276" y="245"/>
                  </a:cubicBezTo>
                  <a:cubicBezTo>
                    <a:pt x="251" y="245"/>
                    <a:pt x="251" y="245"/>
                    <a:pt x="251" y="245"/>
                  </a:cubicBezTo>
                  <a:close/>
                  <a:moveTo>
                    <a:pt x="243" y="4"/>
                  </a:moveTo>
                  <a:cubicBezTo>
                    <a:pt x="243" y="2"/>
                    <a:pt x="245" y="0"/>
                    <a:pt x="247" y="0"/>
                  </a:cubicBezTo>
                  <a:cubicBezTo>
                    <a:pt x="249" y="0"/>
                    <a:pt x="251" y="2"/>
                    <a:pt x="251" y="4"/>
                  </a:cubicBezTo>
                  <a:cubicBezTo>
                    <a:pt x="251" y="16"/>
                    <a:pt x="251" y="16"/>
                    <a:pt x="251" y="16"/>
                  </a:cubicBezTo>
                  <a:cubicBezTo>
                    <a:pt x="276" y="16"/>
                    <a:pt x="276" y="16"/>
                    <a:pt x="276" y="16"/>
                  </a:cubicBezTo>
                  <a:cubicBezTo>
                    <a:pt x="276" y="4"/>
                    <a:pt x="276" y="4"/>
                    <a:pt x="276" y="4"/>
                  </a:cubicBezTo>
                  <a:cubicBezTo>
                    <a:pt x="276" y="2"/>
                    <a:pt x="278" y="0"/>
                    <a:pt x="280" y="0"/>
                  </a:cubicBezTo>
                  <a:cubicBezTo>
                    <a:pt x="282" y="0"/>
                    <a:pt x="284" y="2"/>
                    <a:pt x="284" y="4"/>
                  </a:cubicBezTo>
                  <a:cubicBezTo>
                    <a:pt x="284" y="30"/>
                    <a:pt x="284" y="30"/>
                    <a:pt x="284" y="30"/>
                  </a:cubicBezTo>
                  <a:cubicBezTo>
                    <a:pt x="276" y="28"/>
                    <a:pt x="276" y="28"/>
                    <a:pt x="276" y="28"/>
                  </a:cubicBezTo>
                  <a:cubicBezTo>
                    <a:pt x="276" y="28"/>
                    <a:pt x="276" y="28"/>
                    <a:pt x="276" y="28"/>
                  </a:cubicBezTo>
                  <a:cubicBezTo>
                    <a:pt x="276" y="24"/>
                    <a:pt x="276" y="24"/>
                    <a:pt x="276" y="24"/>
                  </a:cubicBezTo>
                  <a:cubicBezTo>
                    <a:pt x="251" y="24"/>
                    <a:pt x="251" y="24"/>
                    <a:pt x="251" y="24"/>
                  </a:cubicBezTo>
                  <a:cubicBezTo>
                    <a:pt x="243" y="23"/>
                    <a:pt x="243" y="23"/>
                    <a:pt x="243" y="23"/>
                  </a:cubicBezTo>
                  <a:cubicBezTo>
                    <a:pt x="243" y="4"/>
                    <a:pt x="243" y="4"/>
                    <a:pt x="243" y="4"/>
                  </a:cubicBezTo>
                  <a:close/>
                </a:path>
              </a:pathLst>
            </a:custGeom>
            <a:solidFill>
              <a:srgbClr val="C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MX"/>
            </a:p>
          </p:txBody>
        </p:sp>
        <p:sp>
          <p:nvSpPr>
            <p:cNvPr id="28" name="Freeform 5"/>
            <p:cNvSpPr>
              <a:spLocks noEditPoints="1"/>
            </p:cNvSpPr>
            <p:nvPr/>
          </p:nvSpPr>
          <p:spPr bwMode="auto">
            <a:xfrm>
              <a:off x="5717483" y="1552938"/>
              <a:ext cx="454460" cy="402843"/>
            </a:xfrm>
            <a:custGeom>
              <a:avLst/>
              <a:gdLst>
                <a:gd name="T0" fmla="*/ 243 w 342"/>
                <a:gd name="T1" fmla="*/ 25 h 303"/>
                <a:gd name="T2" fmla="*/ 247 w 342"/>
                <a:gd name="T3" fmla="*/ 269 h 303"/>
                <a:gd name="T4" fmla="*/ 251 w 342"/>
                <a:gd name="T5" fmla="*/ 265 h 303"/>
                <a:gd name="T6" fmla="*/ 276 w 342"/>
                <a:gd name="T7" fmla="*/ 265 h 303"/>
                <a:gd name="T8" fmla="*/ 284 w 342"/>
                <a:gd name="T9" fmla="*/ 265 h 303"/>
                <a:gd name="T10" fmla="*/ 326 w 342"/>
                <a:gd name="T11" fmla="*/ 41 h 303"/>
                <a:gd name="T12" fmla="*/ 342 w 342"/>
                <a:gd name="T13" fmla="*/ 279 h 303"/>
                <a:gd name="T14" fmla="*/ 0 w 342"/>
                <a:gd name="T15" fmla="*/ 303 h 303"/>
                <a:gd name="T16" fmla="*/ 167 w 342"/>
                <a:gd name="T17" fmla="*/ 279 h 303"/>
                <a:gd name="T18" fmla="*/ 167 w 342"/>
                <a:gd name="T19" fmla="*/ 271 h 303"/>
                <a:gd name="T20" fmla="*/ 16 w 342"/>
                <a:gd name="T21" fmla="*/ 41 h 303"/>
                <a:gd name="T22" fmla="*/ 276 w 342"/>
                <a:gd name="T23" fmla="*/ 31 h 303"/>
                <a:gd name="T24" fmla="*/ 251 w 342"/>
                <a:gd name="T25" fmla="*/ 37 h 303"/>
                <a:gd name="T26" fmla="*/ 251 w 342"/>
                <a:gd name="T27" fmla="*/ 45 h 303"/>
                <a:gd name="T28" fmla="*/ 276 w 342"/>
                <a:gd name="T29" fmla="*/ 57 h 303"/>
                <a:gd name="T30" fmla="*/ 251 w 342"/>
                <a:gd name="T31" fmla="*/ 45 h 303"/>
                <a:gd name="T32" fmla="*/ 251 w 342"/>
                <a:gd name="T33" fmla="*/ 77 h 303"/>
                <a:gd name="T34" fmla="*/ 276 w 342"/>
                <a:gd name="T35" fmla="*/ 65 h 303"/>
                <a:gd name="T36" fmla="*/ 251 w 342"/>
                <a:gd name="T37" fmla="*/ 85 h 303"/>
                <a:gd name="T38" fmla="*/ 276 w 342"/>
                <a:gd name="T39" fmla="*/ 97 h 303"/>
                <a:gd name="T40" fmla="*/ 251 w 342"/>
                <a:gd name="T41" fmla="*/ 85 h 303"/>
                <a:gd name="T42" fmla="*/ 251 w 342"/>
                <a:gd name="T43" fmla="*/ 117 h 303"/>
                <a:gd name="T44" fmla="*/ 276 w 342"/>
                <a:gd name="T45" fmla="*/ 105 h 303"/>
                <a:gd name="T46" fmla="*/ 251 w 342"/>
                <a:gd name="T47" fmla="*/ 125 h 303"/>
                <a:gd name="T48" fmla="*/ 276 w 342"/>
                <a:gd name="T49" fmla="*/ 137 h 303"/>
                <a:gd name="T50" fmla="*/ 251 w 342"/>
                <a:gd name="T51" fmla="*/ 125 h 303"/>
                <a:gd name="T52" fmla="*/ 251 w 342"/>
                <a:gd name="T53" fmla="*/ 157 h 303"/>
                <a:gd name="T54" fmla="*/ 276 w 342"/>
                <a:gd name="T55" fmla="*/ 145 h 303"/>
                <a:gd name="T56" fmla="*/ 251 w 342"/>
                <a:gd name="T57" fmla="*/ 165 h 303"/>
                <a:gd name="T58" fmla="*/ 276 w 342"/>
                <a:gd name="T59" fmla="*/ 177 h 303"/>
                <a:gd name="T60" fmla="*/ 251 w 342"/>
                <a:gd name="T61" fmla="*/ 165 h 303"/>
                <a:gd name="T62" fmla="*/ 251 w 342"/>
                <a:gd name="T63" fmla="*/ 197 h 303"/>
                <a:gd name="T64" fmla="*/ 276 w 342"/>
                <a:gd name="T65" fmla="*/ 185 h 303"/>
                <a:gd name="T66" fmla="*/ 251 w 342"/>
                <a:gd name="T67" fmla="*/ 205 h 303"/>
                <a:gd name="T68" fmla="*/ 276 w 342"/>
                <a:gd name="T69" fmla="*/ 217 h 303"/>
                <a:gd name="T70" fmla="*/ 251 w 342"/>
                <a:gd name="T71" fmla="*/ 205 h 303"/>
                <a:gd name="T72" fmla="*/ 251 w 342"/>
                <a:gd name="T73" fmla="*/ 237 h 303"/>
                <a:gd name="T74" fmla="*/ 276 w 342"/>
                <a:gd name="T75" fmla="*/ 225 h 303"/>
                <a:gd name="T76" fmla="*/ 251 w 342"/>
                <a:gd name="T77" fmla="*/ 245 h 303"/>
                <a:gd name="T78" fmla="*/ 276 w 342"/>
                <a:gd name="T79" fmla="*/ 257 h 303"/>
                <a:gd name="T80" fmla="*/ 251 w 342"/>
                <a:gd name="T81" fmla="*/ 245 h 303"/>
                <a:gd name="T82" fmla="*/ 247 w 342"/>
                <a:gd name="T83" fmla="*/ 0 h 303"/>
                <a:gd name="T84" fmla="*/ 251 w 342"/>
                <a:gd name="T85" fmla="*/ 16 h 303"/>
                <a:gd name="T86" fmla="*/ 276 w 342"/>
                <a:gd name="T87" fmla="*/ 4 h 303"/>
                <a:gd name="T88" fmla="*/ 284 w 342"/>
                <a:gd name="T89" fmla="*/ 4 h 303"/>
                <a:gd name="T90" fmla="*/ 276 w 342"/>
                <a:gd name="T91" fmla="*/ 28 h 303"/>
                <a:gd name="T92" fmla="*/ 276 w 342"/>
                <a:gd name="T93" fmla="*/ 24 h 303"/>
                <a:gd name="T94" fmla="*/ 243 w 342"/>
                <a:gd name="T95" fmla="*/ 23 h 3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342" h="303">
                  <a:moveTo>
                    <a:pt x="16" y="41"/>
                  </a:moveTo>
                  <a:cubicBezTo>
                    <a:pt x="92" y="20"/>
                    <a:pt x="167" y="16"/>
                    <a:pt x="243" y="25"/>
                  </a:cubicBezTo>
                  <a:cubicBezTo>
                    <a:pt x="243" y="265"/>
                    <a:pt x="243" y="265"/>
                    <a:pt x="243" y="265"/>
                  </a:cubicBezTo>
                  <a:cubicBezTo>
                    <a:pt x="243" y="267"/>
                    <a:pt x="245" y="269"/>
                    <a:pt x="247" y="269"/>
                  </a:cubicBezTo>
                  <a:cubicBezTo>
                    <a:pt x="249" y="269"/>
                    <a:pt x="251" y="267"/>
                    <a:pt x="251" y="265"/>
                  </a:cubicBezTo>
                  <a:cubicBezTo>
                    <a:pt x="251" y="265"/>
                    <a:pt x="251" y="265"/>
                    <a:pt x="251" y="265"/>
                  </a:cubicBezTo>
                  <a:cubicBezTo>
                    <a:pt x="276" y="265"/>
                    <a:pt x="276" y="265"/>
                    <a:pt x="276" y="265"/>
                  </a:cubicBezTo>
                  <a:cubicBezTo>
                    <a:pt x="276" y="265"/>
                    <a:pt x="276" y="265"/>
                    <a:pt x="276" y="265"/>
                  </a:cubicBezTo>
                  <a:cubicBezTo>
                    <a:pt x="276" y="267"/>
                    <a:pt x="278" y="269"/>
                    <a:pt x="280" y="269"/>
                  </a:cubicBezTo>
                  <a:cubicBezTo>
                    <a:pt x="282" y="269"/>
                    <a:pt x="284" y="267"/>
                    <a:pt x="284" y="265"/>
                  </a:cubicBezTo>
                  <a:cubicBezTo>
                    <a:pt x="284" y="32"/>
                    <a:pt x="284" y="32"/>
                    <a:pt x="284" y="32"/>
                  </a:cubicBezTo>
                  <a:cubicBezTo>
                    <a:pt x="298" y="35"/>
                    <a:pt x="312" y="38"/>
                    <a:pt x="326" y="41"/>
                  </a:cubicBezTo>
                  <a:cubicBezTo>
                    <a:pt x="326" y="279"/>
                    <a:pt x="326" y="279"/>
                    <a:pt x="326" y="279"/>
                  </a:cubicBezTo>
                  <a:cubicBezTo>
                    <a:pt x="342" y="279"/>
                    <a:pt x="342" y="279"/>
                    <a:pt x="342" y="279"/>
                  </a:cubicBezTo>
                  <a:cubicBezTo>
                    <a:pt x="342" y="303"/>
                    <a:pt x="342" y="303"/>
                    <a:pt x="342" y="303"/>
                  </a:cubicBezTo>
                  <a:cubicBezTo>
                    <a:pt x="0" y="303"/>
                    <a:pt x="0" y="303"/>
                    <a:pt x="0" y="303"/>
                  </a:cubicBezTo>
                  <a:cubicBezTo>
                    <a:pt x="0" y="279"/>
                    <a:pt x="0" y="279"/>
                    <a:pt x="0" y="279"/>
                  </a:cubicBezTo>
                  <a:cubicBezTo>
                    <a:pt x="55" y="279"/>
                    <a:pt x="111" y="279"/>
                    <a:pt x="167" y="279"/>
                  </a:cubicBezTo>
                  <a:cubicBezTo>
                    <a:pt x="169" y="279"/>
                    <a:pt x="171" y="277"/>
                    <a:pt x="171" y="275"/>
                  </a:cubicBezTo>
                  <a:cubicBezTo>
                    <a:pt x="171" y="273"/>
                    <a:pt x="169" y="271"/>
                    <a:pt x="167" y="271"/>
                  </a:cubicBezTo>
                  <a:cubicBezTo>
                    <a:pt x="16" y="271"/>
                    <a:pt x="16" y="271"/>
                    <a:pt x="16" y="271"/>
                  </a:cubicBezTo>
                  <a:cubicBezTo>
                    <a:pt x="16" y="41"/>
                    <a:pt x="16" y="41"/>
                    <a:pt x="16" y="41"/>
                  </a:cubicBezTo>
                  <a:close/>
                  <a:moveTo>
                    <a:pt x="251" y="27"/>
                  </a:moveTo>
                  <a:cubicBezTo>
                    <a:pt x="259" y="28"/>
                    <a:pt x="268" y="29"/>
                    <a:pt x="276" y="31"/>
                  </a:cubicBezTo>
                  <a:cubicBezTo>
                    <a:pt x="276" y="37"/>
                    <a:pt x="276" y="37"/>
                    <a:pt x="276" y="37"/>
                  </a:cubicBezTo>
                  <a:cubicBezTo>
                    <a:pt x="251" y="37"/>
                    <a:pt x="251" y="37"/>
                    <a:pt x="251" y="37"/>
                  </a:cubicBezTo>
                  <a:cubicBezTo>
                    <a:pt x="251" y="27"/>
                    <a:pt x="251" y="27"/>
                    <a:pt x="251" y="27"/>
                  </a:cubicBezTo>
                  <a:close/>
                  <a:moveTo>
                    <a:pt x="251" y="45"/>
                  </a:moveTo>
                  <a:cubicBezTo>
                    <a:pt x="251" y="57"/>
                    <a:pt x="251" y="57"/>
                    <a:pt x="251" y="57"/>
                  </a:cubicBezTo>
                  <a:cubicBezTo>
                    <a:pt x="276" y="57"/>
                    <a:pt x="276" y="57"/>
                    <a:pt x="276" y="57"/>
                  </a:cubicBezTo>
                  <a:cubicBezTo>
                    <a:pt x="276" y="45"/>
                    <a:pt x="276" y="45"/>
                    <a:pt x="276" y="45"/>
                  </a:cubicBezTo>
                  <a:cubicBezTo>
                    <a:pt x="251" y="45"/>
                    <a:pt x="251" y="45"/>
                    <a:pt x="251" y="45"/>
                  </a:cubicBezTo>
                  <a:close/>
                  <a:moveTo>
                    <a:pt x="251" y="65"/>
                  </a:moveTo>
                  <a:cubicBezTo>
                    <a:pt x="251" y="77"/>
                    <a:pt x="251" y="77"/>
                    <a:pt x="251" y="77"/>
                  </a:cubicBezTo>
                  <a:cubicBezTo>
                    <a:pt x="276" y="77"/>
                    <a:pt x="276" y="77"/>
                    <a:pt x="276" y="77"/>
                  </a:cubicBezTo>
                  <a:cubicBezTo>
                    <a:pt x="276" y="65"/>
                    <a:pt x="276" y="65"/>
                    <a:pt x="276" y="65"/>
                  </a:cubicBezTo>
                  <a:cubicBezTo>
                    <a:pt x="251" y="65"/>
                    <a:pt x="251" y="65"/>
                    <a:pt x="251" y="65"/>
                  </a:cubicBezTo>
                  <a:close/>
                  <a:moveTo>
                    <a:pt x="251" y="85"/>
                  </a:moveTo>
                  <a:cubicBezTo>
                    <a:pt x="251" y="97"/>
                    <a:pt x="251" y="97"/>
                    <a:pt x="251" y="97"/>
                  </a:cubicBezTo>
                  <a:cubicBezTo>
                    <a:pt x="276" y="97"/>
                    <a:pt x="276" y="97"/>
                    <a:pt x="276" y="97"/>
                  </a:cubicBezTo>
                  <a:cubicBezTo>
                    <a:pt x="276" y="85"/>
                    <a:pt x="276" y="85"/>
                    <a:pt x="276" y="85"/>
                  </a:cubicBezTo>
                  <a:cubicBezTo>
                    <a:pt x="251" y="85"/>
                    <a:pt x="251" y="85"/>
                    <a:pt x="251" y="85"/>
                  </a:cubicBezTo>
                  <a:close/>
                  <a:moveTo>
                    <a:pt x="251" y="105"/>
                  </a:moveTo>
                  <a:cubicBezTo>
                    <a:pt x="251" y="117"/>
                    <a:pt x="251" y="117"/>
                    <a:pt x="251" y="117"/>
                  </a:cubicBezTo>
                  <a:cubicBezTo>
                    <a:pt x="276" y="117"/>
                    <a:pt x="276" y="117"/>
                    <a:pt x="276" y="117"/>
                  </a:cubicBezTo>
                  <a:cubicBezTo>
                    <a:pt x="276" y="105"/>
                    <a:pt x="276" y="105"/>
                    <a:pt x="276" y="105"/>
                  </a:cubicBezTo>
                  <a:cubicBezTo>
                    <a:pt x="251" y="105"/>
                    <a:pt x="251" y="105"/>
                    <a:pt x="251" y="105"/>
                  </a:cubicBezTo>
                  <a:close/>
                  <a:moveTo>
                    <a:pt x="251" y="125"/>
                  </a:moveTo>
                  <a:cubicBezTo>
                    <a:pt x="251" y="137"/>
                    <a:pt x="251" y="137"/>
                    <a:pt x="251" y="137"/>
                  </a:cubicBezTo>
                  <a:cubicBezTo>
                    <a:pt x="276" y="137"/>
                    <a:pt x="276" y="137"/>
                    <a:pt x="276" y="137"/>
                  </a:cubicBezTo>
                  <a:cubicBezTo>
                    <a:pt x="276" y="125"/>
                    <a:pt x="276" y="125"/>
                    <a:pt x="276" y="125"/>
                  </a:cubicBezTo>
                  <a:cubicBezTo>
                    <a:pt x="251" y="125"/>
                    <a:pt x="251" y="125"/>
                    <a:pt x="251" y="125"/>
                  </a:cubicBezTo>
                  <a:close/>
                  <a:moveTo>
                    <a:pt x="251" y="145"/>
                  </a:moveTo>
                  <a:cubicBezTo>
                    <a:pt x="251" y="157"/>
                    <a:pt x="251" y="157"/>
                    <a:pt x="251" y="157"/>
                  </a:cubicBezTo>
                  <a:cubicBezTo>
                    <a:pt x="276" y="157"/>
                    <a:pt x="276" y="157"/>
                    <a:pt x="276" y="157"/>
                  </a:cubicBezTo>
                  <a:cubicBezTo>
                    <a:pt x="276" y="145"/>
                    <a:pt x="276" y="145"/>
                    <a:pt x="276" y="145"/>
                  </a:cubicBezTo>
                  <a:cubicBezTo>
                    <a:pt x="251" y="145"/>
                    <a:pt x="251" y="145"/>
                    <a:pt x="251" y="145"/>
                  </a:cubicBezTo>
                  <a:close/>
                  <a:moveTo>
                    <a:pt x="251" y="165"/>
                  </a:moveTo>
                  <a:cubicBezTo>
                    <a:pt x="251" y="177"/>
                    <a:pt x="251" y="177"/>
                    <a:pt x="251" y="177"/>
                  </a:cubicBezTo>
                  <a:cubicBezTo>
                    <a:pt x="276" y="177"/>
                    <a:pt x="276" y="177"/>
                    <a:pt x="276" y="177"/>
                  </a:cubicBezTo>
                  <a:cubicBezTo>
                    <a:pt x="276" y="165"/>
                    <a:pt x="276" y="165"/>
                    <a:pt x="276" y="165"/>
                  </a:cubicBezTo>
                  <a:cubicBezTo>
                    <a:pt x="251" y="165"/>
                    <a:pt x="251" y="165"/>
                    <a:pt x="251" y="165"/>
                  </a:cubicBezTo>
                  <a:close/>
                  <a:moveTo>
                    <a:pt x="251" y="185"/>
                  </a:moveTo>
                  <a:cubicBezTo>
                    <a:pt x="251" y="197"/>
                    <a:pt x="251" y="197"/>
                    <a:pt x="251" y="197"/>
                  </a:cubicBezTo>
                  <a:cubicBezTo>
                    <a:pt x="276" y="197"/>
                    <a:pt x="276" y="197"/>
                    <a:pt x="276" y="197"/>
                  </a:cubicBezTo>
                  <a:cubicBezTo>
                    <a:pt x="276" y="185"/>
                    <a:pt x="276" y="185"/>
                    <a:pt x="276" y="185"/>
                  </a:cubicBezTo>
                  <a:cubicBezTo>
                    <a:pt x="251" y="185"/>
                    <a:pt x="251" y="185"/>
                    <a:pt x="251" y="185"/>
                  </a:cubicBezTo>
                  <a:close/>
                  <a:moveTo>
                    <a:pt x="251" y="205"/>
                  </a:moveTo>
                  <a:cubicBezTo>
                    <a:pt x="251" y="217"/>
                    <a:pt x="251" y="217"/>
                    <a:pt x="251" y="217"/>
                  </a:cubicBezTo>
                  <a:cubicBezTo>
                    <a:pt x="276" y="217"/>
                    <a:pt x="276" y="217"/>
                    <a:pt x="276" y="217"/>
                  </a:cubicBezTo>
                  <a:cubicBezTo>
                    <a:pt x="276" y="205"/>
                    <a:pt x="276" y="205"/>
                    <a:pt x="276" y="205"/>
                  </a:cubicBezTo>
                  <a:cubicBezTo>
                    <a:pt x="251" y="205"/>
                    <a:pt x="251" y="205"/>
                    <a:pt x="251" y="205"/>
                  </a:cubicBezTo>
                  <a:close/>
                  <a:moveTo>
                    <a:pt x="251" y="225"/>
                  </a:moveTo>
                  <a:cubicBezTo>
                    <a:pt x="251" y="237"/>
                    <a:pt x="251" y="237"/>
                    <a:pt x="251" y="237"/>
                  </a:cubicBezTo>
                  <a:cubicBezTo>
                    <a:pt x="276" y="237"/>
                    <a:pt x="276" y="237"/>
                    <a:pt x="276" y="237"/>
                  </a:cubicBezTo>
                  <a:cubicBezTo>
                    <a:pt x="276" y="225"/>
                    <a:pt x="276" y="225"/>
                    <a:pt x="276" y="225"/>
                  </a:cubicBezTo>
                  <a:cubicBezTo>
                    <a:pt x="251" y="225"/>
                    <a:pt x="251" y="225"/>
                    <a:pt x="251" y="225"/>
                  </a:cubicBezTo>
                  <a:close/>
                  <a:moveTo>
                    <a:pt x="251" y="245"/>
                  </a:moveTo>
                  <a:cubicBezTo>
                    <a:pt x="251" y="257"/>
                    <a:pt x="251" y="257"/>
                    <a:pt x="251" y="257"/>
                  </a:cubicBezTo>
                  <a:cubicBezTo>
                    <a:pt x="276" y="257"/>
                    <a:pt x="276" y="257"/>
                    <a:pt x="276" y="257"/>
                  </a:cubicBezTo>
                  <a:cubicBezTo>
                    <a:pt x="276" y="245"/>
                    <a:pt x="276" y="245"/>
                    <a:pt x="276" y="245"/>
                  </a:cubicBezTo>
                  <a:cubicBezTo>
                    <a:pt x="251" y="245"/>
                    <a:pt x="251" y="245"/>
                    <a:pt x="251" y="245"/>
                  </a:cubicBezTo>
                  <a:close/>
                  <a:moveTo>
                    <a:pt x="243" y="4"/>
                  </a:moveTo>
                  <a:cubicBezTo>
                    <a:pt x="243" y="2"/>
                    <a:pt x="245" y="0"/>
                    <a:pt x="247" y="0"/>
                  </a:cubicBezTo>
                  <a:cubicBezTo>
                    <a:pt x="249" y="0"/>
                    <a:pt x="251" y="2"/>
                    <a:pt x="251" y="4"/>
                  </a:cubicBezTo>
                  <a:cubicBezTo>
                    <a:pt x="251" y="16"/>
                    <a:pt x="251" y="16"/>
                    <a:pt x="251" y="16"/>
                  </a:cubicBezTo>
                  <a:cubicBezTo>
                    <a:pt x="276" y="16"/>
                    <a:pt x="276" y="16"/>
                    <a:pt x="276" y="16"/>
                  </a:cubicBezTo>
                  <a:cubicBezTo>
                    <a:pt x="276" y="4"/>
                    <a:pt x="276" y="4"/>
                    <a:pt x="276" y="4"/>
                  </a:cubicBezTo>
                  <a:cubicBezTo>
                    <a:pt x="276" y="2"/>
                    <a:pt x="278" y="0"/>
                    <a:pt x="280" y="0"/>
                  </a:cubicBezTo>
                  <a:cubicBezTo>
                    <a:pt x="282" y="0"/>
                    <a:pt x="284" y="2"/>
                    <a:pt x="284" y="4"/>
                  </a:cubicBezTo>
                  <a:cubicBezTo>
                    <a:pt x="284" y="30"/>
                    <a:pt x="284" y="30"/>
                    <a:pt x="284" y="30"/>
                  </a:cubicBezTo>
                  <a:cubicBezTo>
                    <a:pt x="276" y="28"/>
                    <a:pt x="276" y="28"/>
                    <a:pt x="276" y="28"/>
                  </a:cubicBezTo>
                  <a:cubicBezTo>
                    <a:pt x="276" y="28"/>
                    <a:pt x="276" y="28"/>
                    <a:pt x="276" y="28"/>
                  </a:cubicBezTo>
                  <a:cubicBezTo>
                    <a:pt x="276" y="24"/>
                    <a:pt x="276" y="24"/>
                    <a:pt x="276" y="24"/>
                  </a:cubicBezTo>
                  <a:cubicBezTo>
                    <a:pt x="251" y="24"/>
                    <a:pt x="251" y="24"/>
                    <a:pt x="251" y="24"/>
                  </a:cubicBezTo>
                  <a:cubicBezTo>
                    <a:pt x="243" y="23"/>
                    <a:pt x="243" y="23"/>
                    <a:pt x="243" y="23"/>
                  </a:cubicBezTo>
                  <a:cubicBezTo>
                    <a:pt x="243" y="4"/>
                    <a:pt x="243" y="4"/>
                    <a:pt x="243" y="4"/>
                  </a:cubicBezTo>
                  <a:close/>
                </a:path>
              </a:pathLst>
            </a:custGeom>
            <a:solidFill>
              <a:srgbClr val="C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MX"/>
            </a:p>
          </p:txBody>
        </p:sp>
        <p:sp>
          <p:nvSpPr>
            <p:cNvPr id="29" name="CuadroTexto 28"/>
            <p:cNvSpPr txBox="1"/>
            <p:nvPr/>
          </p:nvSpPr>
          <p:spPr>
            <a:xfrm>
              <a:off x="5341948" y="2068836"/>
              <a:ext cx="1653017" cy="461665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ln>
              <a:noFill/>
            </a:ln>
            <a:effectLst>
              <a:softEdge rad="12700"/>
            </a:effectLst>
          </p:spPr>
          <p:txBody>
            <a:bodyPr wrap="none" rtlCol="0">
              <a:spAutoFit/>
            </a:bodyPr>
            <a:lstStyle/>
            <a:p>
              <a:pPr algn="ctr"/>
              <a:r>
                <a:rPr lang="es-MX" sz="1200" b="1" dirty="0" smtClean="0">
                  <a:solidFill>
                    <a:schemeClr val="bg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Infraestructura  de</a:t>
              </a:r>
            </a:p>
            <a:p>
              <a:pPr algn="ctr"/>
              <a:r>
                <a:rPr lang="es-MX" sz="1200" b="1" dirty="0" smtClean="0">
                  <a:solidFill>
                    <a:schemeClr val="bg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Pemex</a:t>
              </a:r>
              <a:endParaRPr lang="es-MX" sz="12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30" name="Rectángulo redondeado 29"/>
            <p:cNvSpPr/>
            <p:nvPr/>
          </p:nvSpPr>
          <p:spPr>
            <a:xfrm>
              <a:off x="4990076" y="1399773"/>
              <a:ext cx="2351314" cy="1333513"/>
            </a:xfrm>
            <a:prstGeom prst="roundRect">
              <a:avLst/>
            </a:prstGeom>
            <a:noFill/>
            <a:ln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31" name="Freeform 25"/>
            <p:cNvSpPr>
              <a:spLocks/>
            </p:cNvSpPr>
            <p:nvPr/>
          </p:nvSpPr>
          <p:spPr bwMode="auto">
            <a:xfrm>
              <a:off x="5162018" y="1577423"/>
              <a:ext cx="551033" cy="373915"/>
            </a:xfrm>
            <a:custGeom>
              <a:avLst/>
              <a:gdLst>
                <a:gd name="T0" fmla="*/ 52 w 74"/>
                <a:gd name="T1" fmla="*/ 27 h 50"/>
                <a:gd name="T2" fmla="*/ 41 w 74"/>
                <a:gd name="T3" fmla="*/ 23 h 50"/>
                <a:gd name="T4" fmla="*/ 41 w 74"/>
                <a:gd name="T5" fmla="*/ 14 h 50"/>
                <a:gd name="T6" fmla="*/ 58 w 74"/>
                <a:gd name="T7" fmla="*/ 14 h 50"/>
                <a:gd name="T8" fmla="*/ 62 w 74"/>
                <a:gd name="T9" fmla="*/ 10 h 50"/>
                <a:gd name="T10" fmla="*/ 58 w 74"/>
                <a:gd name="T11" fmla="*/ 6 h 50"/>
                <a:gd name="T12" fmla="*/ 43 w 74"/>
                <a:gd name="T13" fmla="*/ 6 h 50"/>
                <a:gd name="T14" fmla="*/ 40 w 74"/>
                <a:gd name="T15" fmla="*/ 3 h 50"/>
                <a:gd name="T16" fmla="*/ 39 w 74"/>
                <a:gd name="T17" fmla="*/ 3 h 50"/>
                <a:gd name="T18" fmla="*/ 39 w 74"/>
                <a:gd name="T19" fmla="*/ 0 h 50"/>
                <a:gd name="T20" fmla="*/ 34 w 74"/>
                <a:gd name="T21" fmla="*/ 0 h 50"/>
                <a:gd name="T22" fmla="*/ 34 w 74"/>
                <a:gd name="T23" fmla="*/ 3 h 50"/>
                <a:gd name="T24" fmla="*/ 33 w 74"/>
                <a:gd name="T25" fmla="*/ 3 h 50"/>
                <a:gd name="T26" fmla="*/ 30 w 74"/>
                <a:gd name="T27" fmla="*/ 6 h 50"/>
                <a:gd name="T28" fmla="*/ 17 w 74"/>
                <a:gd name="T29" fmla="*/ 6 h 50"/>
                <a:gd name="T30" fmla="*/ 12 w 74"/>
                <a:gd name="T31" fmla="*/ 10 h 50"/>
                <a:gd name="T32" fmla="*/ 17 w 74"/>
                <a:gd name="T33" fmla="*/ 14 h 50"/>
                <a:gd name="T34" fmla="*/ 32 w 74"/>
                <a:gd name="T35" fmla="*/ 14 h 50"/>
                <a:gd name="T36" fmla="*/ 32 w 74"/>
                <a:gd name="T37" fmla="*/ 23 h 50"/>
                <a:gd name="T38" fmla="*/ 22 w 74"/>
                <a:gd name="T39" fmla="*/ 27 h 50"/>
                <a:gd name="T40" fmla="*/ 0 w 74"/>
                <a:gd name="T41" fmla="*/ 27 h 50"/>
                <a:gd name="T42" fmla="*/ 0 w 74"/>
                <a:gd name="T43" fmla="*/ 45 h 50"/>
                <a:gd name="T44" fmla="*/ 22 w 74"/>
                <a:gd name="T45" fmla="*/ 45 h 50"/>
                <a:gd name="T46" fmla="*/ 37 w 74"/>
                <a:gd name="T47" fmla="*/ 50 h 50"/>
                <a:gd name="T48" fmla="*/ 52 w 74"/>
                <a:gd name="T49" fmla="*/ 45 h 50"/>
                <a:gd name="T50" fmla="*/ 74 w 74"/>
                <a:gd name="T51" fmla="*/ 45 h 50"/>
                <a:gd name="T52" fmla="*/ 74 w 74"/>
                <a:gd name="T53" fmla="*/ 27 h 50"/>
                <a:gd name="T54" fmla="*/ 52 w 74"/>
                <a:gd name="T55" fmla="*/ 27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74" h="50">
                  <a:moveTo>
                    <a:pt x="52" y="27"/>
                  </a:moveTo>
                  <a:cubicBezTo>
                    <a:pt x="49" y="25"/>
                    <a:pt x="45" y="24"/>
                    <a:pt x="41" y="23"/>
                  </a:cubicBezTo>
                  <a:cubicBezTo>
                    <a:pt x="41" y="14"/>
                    <a:pt x="41" y="14"/>
                    <a:pt x="41" y="14"/>
                  </a:cubicBezTo>
                  <a:cubicBezTo>
                    <a:pt x="58" y="14"/>
                    <a:pt x="58" y="14"/>
                    <a:pt x="58" y="14"/>
                  </a:cubicBezTo>
                  <a:cubicBezTo>
                    <a:pt x="61" y="14"/>
                    <a:pt x="62" y="12"/>
                    <a:pt x="62" y="10"/>
                  </a:cubicBezTo>
                  <a:cubicBezTo>
                    <a:pt x="62" y="7"/>
                    <a:pt x="61" y="6"/>
                    <a:pt x="58" y="6"/>
                  </a:cubicBezTo>
                  <a:cubicBezTo>
                    <a:pt x="43" y="6"/>
                    <a:pt x="43" y="6"/>
                    <a:pt x="43" y="6"/>
                  </a:cubicBezTo>
                  <a:cubicBezTo>
                    <a:pt x="43" y="4"/>
                    <a:pt x="42" y="3"/>
                    <a:pt x="40" y="3"/>
                  </a:cubicBezTo>
                  <a:cubicBezTo>
                    <a:pt x="39" y="3"/>
                    <a:pt x="39" y="3"/>
                    <a:pt x="39" y="3"/>
                  </a:cubicBezTo>
                  <a:cubicBezTo>
                    <a:pt x="39" y="0"/>
                    <a:pt x="39" y="0"/>
                    <a:pt x="39" y="0"/>
                  </a:cubicBezTo>
                  <a:cubicBezTo>
                    <a:pt x="34" y="0"/>
                    <a:pt x="34" y="0"/>
                    <a:pt x="34" y="0"/>
                  </a:cubicBezTo>
                  <a:cubicBezTo>
                    <a:pt x="34" y="3"/>
                    <a:pt x="34" y="3"/>
                    <a:pt x="34" y="3"/>
                  </a:cubicBezTo>
                  <a:cubicBezTo>
                    <a:pt x="33" y="3"/>
                    <a:pt x="33" y="3"/>
                    <a:pt x="33" y="3"/>
                  </a:cubicBezTo>
                  <a:cubicBezTo>
                    <a:pt x="31" y="3"/>
                    <a:pt x="30" y="4"/>
                    <a:pt x="30" y="6"/>
                  </a:cubicBezTo>
                  <a:cubicBezTo>
                    <a:pt x="17" y="6"/>
                    <a:pt x="17" y="6"/>
                    <a:pt x="17" y="6"/>
                  </a:cubicBezTo>
                  <a:cubicBezTo>
                    <a:pt x="14" y="6"/>
                    <a:pt x="12" y="7"/>
                    <a:pt x="12" y="10"/>
                  </a:cubicBezTo>
                  <a:cubicBezTo>
                    <a:pt x="12" y="12"/>
                    <a:pt x="14" y="14"/>
                    <a:pt x="17" y="14"/>
                  </a:cubicBezTo>
                  <a:cubicBezTo>
                    <a:pt x="32" y="14"/>
                    <a:pt x="32" y="14"/>
                    <a:pt x="32" y="14"/>
                  </a:cubicBezTo>
                  <a:cubicBezTo>
                    <a:pt x="32" y="23"/>
                    <a:pt x="32" y="23"/>
                    <a:pt x="32" y="23"/>
                  </a:cubicBezTo>
                  <a:cubicBezTo>
                    <a:pt x="28" y="24"/>
                    <a:pt x="25" y="25"/>
                    <a:pt x="22" y="27"/>
                  </a:cubicBezTo>
                  <a:cubicBezTo>
                    <a:pt x="0" y="27"/>
                    <a:pt x="0" y="27"/>
                    <a:pt x="0" y="27"/>
                  </a:cubicBezTo>
                  <a:cubicBezTo>
                    <a:pt x="0" y="45"/>
                    <a:pt x="0" y="45"/>
                    <a:pt x="0" y="45"/>
                  </a:cubicBezTo>
                  <a:cubicBezTo>
                    <a:pt x="22" y="45"/>
                    <a:pt x="22" y="45"/>
                    <a:pt x="22" y="45"/>
                  </a:cubicBezTo>
                  <a:cubicBezTo>
                    <a:pt x="26" y="48"/>
                    <a:pt x="31" y="50"/>
                    <a:pt x="37" y="50"/>
                  </a:cubicBezTo>
                  <a:cubicBezTo>
                    <a:pt x="43" y="50"/>
                    <a:pt x="49" y="48"/>
                    <a:pt x="52" y="45"/>
                  </a:cubicBezTo>
                  <a:cubicBezTo>
                    <a:pt x="74" y="45"/>
                    <a:pt x="74" y="45"/>
                    <a:pt x="74" y="45"/>
                  </a:cubicBezTo>
                  <a:cubicBezTo>
                    <a:pt x="74" y="27"/>
                    <a:pt x="74" y="27"/>
                    <a:pt x="74" y="27"/>
                  </a:cubicBezTo>
                  <a:lnTo>
                    <a:pt x="52" y="27"/>
                  </a:ln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MX"/>
            </a:p>
          </p:txBody>
        </p:sp>
        <p:sp>
          <p:nvSpPr>
            <p:cNvPr id="32" name="Freeform 25"/>
            <p:cNvSpPr>
              <a:spLocks/>
            </p:cNvSpPr>
            <p:nvPr/>
          </p:nvSpPr>
          <p:spPr bwMode="auto">
            <a:xfrm>
              <a:off x="6176375" y="1569333"/>
              <a:ext cx="551033" cy="373915"/>
            </a:xfrm>
            <a:custGeom>
              <a:avLst/>
              <a:gdLst>
                <a:gd name="T0" fmla="*/ 52 w 74"/>
                <a:gd name="T1" fmla="*/ 27 h 50"/>
                <a:gd name="T2" fmla="*/ 41 w 74"/>
                <a:gd name="T3" fmla="*/ 23 h 50"/>
                <a:gd name="T4" fmla="*/ 41 w 74"/>
                <a:gd name="T5" fmla="*/ 14 h 50"/>
                <a:gd name="T6" fmla="*/ 58 w 74"/>
                <a:gd name="T7" fmla="*/ 14 h 50"/>
                <a:gd name="T8" fmla="*/ 62 w 74"/>
                <a:gd name="T9" fmla="*/ 10 h 50"/>
                <a:gd name="T10" fmla="*/ 58 w 74"/>
                <a:gd name="T11" fmla="*/ 6 h 50"/>
                <a:gd name="T12" fmla="*/ 43 w 74"/>
                <a:gd name="T13" fmla="*/ 6 h 50"/>
                <a:gd name="T14" fmla="*/ 40 w 74"/>
                <a:gd name="T15" fmla="*/ 3 h 50"/>
                <a:gd name="T16" fmla="*/ 39 w 74"/>
                <a:gd name="T17" fmla="*/ 3 h 50"/>
                <a:gd name="T18" fmla="*/ 39 w 74"/>
                <a:gd name="T19" fmla="*/ 0 h 50"/>
                <a:gd name="T20" fmla="*/ 34 w 74"/>
                <a:gd name="T21" fmla="*/ 0 h 50"/>
                <a:gd name="T22" fmla="*/ 34 w 74"/>
                <a:gd name="T23" fmla="*/ 3 h 50"/>
                <a:gd name="T24" fmla="*/ 33 w 74"/>
                <a:gd name="T25" fmla="*/ 3 h 50"/>
                <a:gd name="T26" fmla="*/ 30 w 74"/>
                <a:gd name="T27" fmla="*/ 6 h 50"/>
                <a:gd name="T28" fmla="*/ 17 w 74"/>
                <a:gd name="T29" fmla="*/ 6 h 50"/>
                <a:gd name="T30" fmla="*/ 12 w 74"/>
                <a:gd name="T31" fmla="*/ 10 h 50"/>
                <a:gd name="T32" fmla="*/ 17 w 74"/>
                <a:gd name="T33" fmla="*/ 14 h 50"/>
                <a:gd name="T34" fmla="*/ 32 w 74"/>
                <a:gd name="T35" fmla="*/ 14 h 50"/>
                <a:gd name="T36" fmla="*/ 32 w 74"/>
                <a:gd name="T37" fmla="*/ 23 h 50"/>
                <a:gd name="T38" fmla="*/ 22 w 74"/>
                <a:gd name="T39" fmla="*/ 27 h 50"/>
                <a:gd name="T40" fmla="*/ 0 w 74"/>
                <a:gd name="T41" fmla="*/ 27 h 50"/>
                <a:gd name="T42" fmla="*/ 0 w 74"/>
                <a:gd name="T43" fmla="*/ 45 h 50"/>
                <a:gd name="T44" fmla="*/ 22 w 74"/>
                <a:gd name="T45" fmla="*/ 45 h 50"/>
                <a:gd name="T46" fmla="*/ 37 w 74"/>
                <a:gd name="T47" fmla="*/ 50 h 50"/>
                <a:gd name="T48" fmla="*/ 52 w 74"/>
                <a:gd name="T49" fmla="*/ 45 h 50"/>
                <a:gd name="T50" fmla="*/ 74 w 74"/>
                <a:gd name="T51" fmla="*/ 45 h 50"/>
                <a:gd name="T52" fmla="*/ 74 w 74"/>
                <a:gd name="T53" fmla="*/ 27 h 50"/>
                <a:gd name="T54" fmla="*/ 52 w 74"/>
                <a:gd name="T55" fmla="*/ 27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74" h="50">
                  <a:moveTo>
                    <a:pt x="52" y="27"/>
                  </a:moveTo>
                  <a:cubicBezTo>
                    <a:pt x="49" y="25"/>
                    <a:pt x="45" y="24"/>
                    <a:pt x="41" y="23"/>
                  </a:cubicBezTo>
                  <a:cubicBezTo>
                    <a:pt x="41" y="14"/>
                    <a:pt x="41" y="14"/>
                    <a:pt x="41" y="14"/>
                  </a:cubicBezTo>
                  <a:cubicBezTo>
                    <a:pt x="58" y="14"/>
                    <a:pt x="58" y="14"/>
                    <a:pt x="58" y="14"/>
                  </a:cubicBezTo>
                  <a:cubicBezTo>
                    <a:pt x="61" y="14"/>
                    <a:pt x="62" y="12"/>
                    <a:pt x="62" y="10"/>
                  </a:cubicBezTo>
                  <a:cubicBezTo>
                    <a:pt x="62" y="7"/>
                    <a:pt x="61" y="6"/>
                    <a:pt x="58" y="6"/>
                  </a:cubicBezTo>
                  <a:cubicBezTo>
                    <a:pt x="43" y="6"/>
                    <a:pt x="43" y="6"/>
                    <a:pt x="43" y="6"/>
                  </a:cubicBezTo>
                  <a:cubicBezTo>
                    <a:pt x="43" y="4"/>
                    <a:pt x="42" y="3"/>
                    <a:pt x="40" y="3"/>
                  </a:cubicBezTo>
                  <a:cubicBezTo>
                    <a:pt x="39" y="3"/>
                    <a:pt x="39" y="3"/>
                    <a:pt x="39" y="3"/>
                  </a:cubicBezTo>
                  <a:cubicBezTo>
                    <a:pt x="39" y="0"/>
                    <a:pt x="39" y="0"/>
                    <a:pt x="39" y="0"/>
                  </a:cubicBezTo>
                  <a:cubicBezTo>
                    <a:pt x="34" y="0"/>
                    <a:pt x="34" y="0"/>
                    <a:pt x="34" y="0"/>
                  </a:cubicBezTo>
                  <a:cubicBezTo>
                    <a:pt x="34" y="3"/>
                    <a:pt x="34" y="3"/>
                    <a:pt x="34" y="3"/>
                  </a:cubicBezTo>
                  <a:cubicBezTo>
                    <a:pt x="33" y="3"/>
                    <a:pt x="33" y="3"/>
                    <a:pt x="33" y="3"/>
                  </a:cubicBezTo>
                  <a:cubicBezTo>
                    <a:pt x="31" y="3"/>
                    <a:pt x="30" y="4"/>
                    <a:pt x="30" y="6"/>
                  </a:cubicBezTo>
                  <a:cubicBezTo>
                    <a:pt x="17" y="6"/>
                    <a:pt x="17" y="6"/>
                    <a:pt x="17" y="6"/>
                  </a:cubicBezTo>
                  <a:cubicBezTo>
                    <a:pt x="14" y="6"/>
                    <a:pt x="12" y="7"/>
                    <a:pt x="12" y="10"/>
                  </a:cubicBezTo>
                  <a:cubicBezTo>
                    <a:pt x="12" y="12"/>
                    <a:pt x="14" y="14"/>
                    <a:pt x="17" y="14"/>
                  </a:cubicBezTo>
                  <a:cubicBezTo>
                    <a:pt x="32" y="14"/>
                    <a:pt x="32" y="14"/>
                    <a:pt x="32" y="14"/>
                  </a:cubicBezTo>
                  <a:cubicBezTo>
                    <a:pt x="32" y="23"/>
                    <a:pt x="32" y="23"/>
                    <a:pt x="32" y="23"/>
                  </a:cubicBezTo>
                  <a:cubicBezTo>
                    <a:pt x="28" y="24"/>
                    <a:pt x="25" y="25"/>
                    <a:pt x="22" y="27"/>
                  </a:cubicBezTo>
                  <a:cubicBezTo>
                    <a:pt x="0" y="27"/>
                    <a:pt x="0" y="27"/>
                    <a:pt x="0" y="27"/>
                  </a:cubicBezTo>
                  <a:cubicBezTo>
                    <a:pt x="0" y="45"/>
                    <a:pt x="0" y="45"/>
                    <a:pt x="0" y="45"/>
                  </a:cubicBezTo>
                  <a:cubicBezTo>
                    <a:pt x="22" y="45"/>
                    <a:pt x="22" y="45"/>
                    <a:pt x="22" y="45"/>
                  </a:cubicBezTo>
                  <a:cubicBezTo>
                    <a:pt x="26" y="48"/>
                    <a:pt x="31" y="50"/>
                    <a:pt x="37" y="50"/>
                  </a:cubicBezTo>
                  <a:cubicBezTo>
                    <a:pt x="43" y="50"/>
                    <a:pt x="49" y="48"/>
                    <a:pt x="52" y="45"/>
                  </a:cubicBezTo>
                  <a:cubicBezTo>
                    <a:pt x="74" y="45"/>
                    <a:pt x="74" y="45"/>
                    <a:pt x="74" y="45"/>
                  </a:cubicBezTo>
                  <a:cubicBezTo>
                    <a:pt x="74" y="27"/>
                    <a:pt x="74" y="27"/>
                    <a:pt x="74" y="27"/>
                  </a:cubicBezTo>
                  <a:lnTo>
                    <a:pt x="52" y="27"/>
                  </a:ln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MX"/>
            </a:p>
          </p:txBody>
        </p:sp>
      </p:grpSp>
      <p:pic>
        <p:nvPicPr>
          <p:cNvPr id="11" name="Imagen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36695" y="2906182"/>
            <a:ext cx="270892" cy="180000"/>
          </a:xfrm>
          <a:prstGeom prst="rect">
            <a:avLst/>
          </a:prstGeom>
        </p:spPr>
      </p:pic>
      <p:pic>
        <p:nvPicPr>
          <p:cNvPr id="33" name="Imagen 3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46620" y="2906182"/>
            <a:ext cx="270892" cy="18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1955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Actividades Logísticas Desreguladas Económicamente</a:t>
            </a:r>
            <a:endParaRPr lang="es-MX" dirty="0"/>
          </a:p>
        </p:txBody>
      </p:sp>
      <p:sp>
        <p:nvSpPr>
          <p:cNvPr id="3" name="Marcador de número de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B8BAF-BFD8-439E-9666-B26276D18DF0}" type="slidenum">
              <a:rPr lang="es-MX" smtClean="0"/>
              <a:t>7</a:t>
            </a:fld>
            <a:endParaRPr lang="es-MX"/>
          </a:p>
        </p:txBody>
      </p:sp>
      <p:sp>
        <p:nvSpPr>
          <p:cNvPr id="5" name="Freeform 5"/>
          <p:cNvSpPr>
            <a:spLocks noChangeAspect="1" noEditPoints="1"/>
          </p:cNvSpPr>
          <p:nvPr/>
        </p:nvSpPr>
        <p:spPr bwMode="auto">
          <a:xfrm>
            <a:off x="4879015" y="3850437"/>
            <a:ext cx="0" cy="0"/>
          </a:xfrm>
          <a:custGeom>
            <a:avLst/>
            <a:gdLst>
              <a:gd name="T0" fmla="*/ 186 w 242"/>
              <a:gd name="T1" fmla="*/ 38 h 108"/>
              <a:gd name="T2" fmla="*/ 186 w 242"/>
              <a:gd name="T3" fmla="*/ 34 h 108"/>
              <a:gd name="T4" fmla="*/ 192 w 242"/>
              <a:gd name="T5" fmla="*/ 34 h 108"/>
              <a:gd name="T6" fmla="*/ 192 w 242"/>
              <a:gd name="T7" fmla="*/ 38 h 108"/>
              <a:gd name="T8" fmla="*/ 186 w 242"/>
              <a:gd name="T9" fmla="*/ 38 h 108"/>
              <a:gd name="T10" fmla="*/ 195 w 242"/>
              <a:gd name="T11" fmla="*/ 44 h 108"/>
              <a:gd name="T12" fmla="*/ 201 w 242"/>
              <a:gd name="T13" fmla="*/ 44 h 108"/>
              <a:gd name="T14" fmla="*/ 201 w 242"/>
              <a:gd name="T15" fmla="*/ 41 h 108"/>
              <a:gd name="T16" fmla="*/ 195 w 242"/>
              <a:gd name="T17" fmla="*/ 41 h 108"/>
              <a:gd name="T18" fmla="*/ 195 w 242"/>
              <a:gd name="T19" fmla="*/ 44 h 108"/>
              <a:gd name="T20" fmla="*/ 201 w 242"/>
              <a:gd name="T21" fmla="*/ 34 h 108"/>
              <a:gd name="T22" fmla="*/ 195 w 242"/>
              <a:gd name="T23" fmla="*/ 34 h 108"/>
              <a:gd name="T24" fmla="*/ 195 w 242"/>
              <a:gd name="T25" fmla="*/ 38 h 108"/>
              <a:gd name="T26" fmla="*/ 201 w 242"/>
              <a:gd name="T27" fmla="*/ 38 h 108"/>
              <a:gd name="T28" fmla="*/ 201 w 242"/>
              <a:gd name="T29" fmla="*/ 34 h 108"/>
              <a:gd name="T30" fmla="*/ 204 w 242"/>
              <a:gd name="T31" fmla="*/ 52 h 108"/>
              <a:gd name="T32" fmla="*/ 224 w 242"/>
              <a:gd name="T33" fmla="*/ 60 h 108"/>
              <a:gd name="T34" fmla="*/ 224 w 242"/>
              <a:gd name="T35" fmla="*/ 57 h 108"/>
              <a:gd name="T36" fmla="*/ 232 w 242"/>
              <a:gd name="T37" fmla="*/ 58 h 108"/>
              <a:gd name="T38" fmla="*/ 232 w 242"/>
              <a:gd name="T39" fmla="*/ 52 h 108"/>
              <a:gd name="T40" fmla="*/ 227 w 242"/>
              <a:gd name="T41" fmla="*/ 49 h 108"/>
              <a:gd name="T42" fmla="*/ 227 w 242"/>
              <a:gd name="T43" fmla="*/ 43 h 108"/>
              <a:gd name="T44" fmla="*/ 204 w 242"/>
              <a:gd name="T45" fmla="*/ 27 h 108"/>
              <a:gd name="T46" fmla="*/ 195 w 242"/>
              <a:gd name="T47" fmla="*/ 27 h 108"/>
              <a:gd name="T48" fmla="*/ 195 w 242"/>
              <a:gd name="T49" fmla="*/ 23 h 108"/>
              <a:gd name="T50" fmla="*/ 187 w 242"/>
              <a:gd name="T51" fmla="*/ 23 h 108"/>
              <a:gd name="T52" fmla="*/ 187 w 242"/>
              <a:gd name="T53" fmla="*/ 18 h 108"/>
              <a:gd name="T54" fmla="*/ 180 w 242"/>
              <a:gd name="T55" fmla="*/ 18 h 108"/>
              <a:gd name="T56" fmla="*/ 180 w 242"/>
              <a:gd name="T57" fmla="*/ 27 h 108"/>
              <a:gd name="T58" fmla="*/ 171 w 242"/>
              <a:gd name="T59" fmla="*/ 27 h 108"/>
              <a:gd name="T60" fmla="*/ 171 w 242"/>
              <a:gd name="T61" fmla="*/ 32 h 108"/>
              <a:gd name="T62" fmla="*/ 204 w 242"/>
              <a:gd name="T63" fmla="*/ 32 h 108"/>
              <a:gd name="T64" fmla="*/ 204 w 242"/>
              <a:gd name="T65" fmla="*/ 52 h 108"/>
              <a:gd name="T66" fmla="*/ 241 w 242"/>
              <a:gd name="T67" fmla="*/ 71 h 108"/>
              <a:gd name="T68" fmla="*/ 230 w 242"/>
              <a:gd name="T69" fmla="*/ 108 h 108"/>
              <a:gd name="T70" fmla="*/ 22 w 242"/>
              <a:gd name="T71" fmla="*/ 108 h 108"/>
              <a:gd name="T72" fmla="*/ 36 w 242"/>
              <a:gd name="T73" fmla="*/ 85 h 108"/>
              <a:gd name="T74" fmla="*/ 0 w 242"/>
              <a:gd name="T75" fmla="*/ 8 h 108"/>
              <a:gd name="T76" fmla="*/ 185 w 242"/>
              <a:gd name="T77" fmla="*/ 52 h 108"/>
              <a:gd name="T78" fmla="*/ 218 w 242"/>
              <a:gd name="T79" fmla="*/ 64 h 108"/>
              <a:gd name="T80" fmla="*/ 241 w 242"/>
              <a:gd name="T81" fmla="*/ 71 h 108"/>
              <a:gd name="T82" fmla="*/ 65 w 242"/>
              <a:gd name="T83" fmla="*/ 42 h 108"/>
              <a:gd name="T84" fmla="*/ 56 w 242"/>
              <a:gd name="T85" fmla="*/ 32 h 108"/>
              <a:gd name="T86" fmla="*/ 46 w 242"/>
              <a:gd name="T87" fmla="*/ 42 h 108"/>
              <a:gd name="T88" fmla="*/ 56 w 242"/>
              <a:gd name="T89" fmla="*/ 52 h 108"/>
              <a:gd name="T90" fmla="*/ 65 w 242"/>
              <a:gd name="T91" fmla="*/ 42 h 108"/>
              <a:gd name="T92" fmla="*/ 182 w 242"/>
              <a:gd name="T93" fmla="*/ 38 h 108"/>
              <a:gd name="T94" fmla="*/ 182 w 242"/>
              <a:gd name="T95" fmla="*/ 34 h 108"/>
              <a:gd name="T96" fmla="*/ 176 w 242"/>
              <a:gd name="T97" fmla="*/ 34 h 108"/>
              <a:gd name="T98" fmla="*/ 176 w 242"/>
              <a:gd name="T99" fmla="*/ 38 h 108"/>
              <a:gd name="T100" fmla="*/ 182 w 242"/>
              <a:gd name="T101" fmla="*/ 38 h 1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</a:cxnLst>
            <a:rect l="0" t="0" r="r" b="b"/>
            <a:pathLst>
              <a:path w="242" h="108">
                <a:moveTo>
                  <a:pt x="186" y="38"/>
                </a:moveTo>
                <a:cubicBezTo>
                  <a:pt x="186" y="34"/>
                  <a:pt x="186" y="34"/>
                  <a:pt x="186" y="34"/>
                </a:cubicBezTo>
                <a:cubicBezTo>
                  <a:pt x="192" y="34"/>
                  <a:pt x="192" y="34"/>
                  <a:pt x="192" y="34"/>
                </a:cubicBezTo>
                <a:cubicBezTo>
                  <a:pt x="192" y="38"/>
                  <a:pt x="192" y="38"/>
                  <a:pt x="192" y="38"/>
                </a:cubicBezTo>
                <a:lnTo>
                  <a:pt x="186" y="38"/>
                </a:lnTo>
                <a:close/>
                <a:moveTo>
                  <a:pt x="195" y="44"/>
                </a:moveTo>
                <a:cubicBezTo>
                  <a:pt x="201" y="44"/>
                  <a:pt x="201" y="44"/>
                  <a:pt x="201" y="44"/>
                </a:cubicBezTo>
                <a:cubicBezTo>
                  <a:pt x="201" y="41"/>
                  <a:pt x="201" y="41"/>
                  <a:pt x="201" y="41"/>
                </a:cubicBezTo>
                <a:cubicBezTo>
                  <a:pt x="195" y="41"/>
                  <a:pt x="195" y="41"/>
                  <a:pt x="195" y="41"/>
                </a:cubicBezTo>
                <a:lnTo>
                  <a:pt x="195" y="44"/>
                </a:lnTo>
                <a:close/>
                <a:moveTo>
                  <a:pt x="201" y="34"/>
                </a:moveTo>
                <a:cubicBezTo>
                  <a:pt x="195" y="34"/>
                  <a:pt x="195" y="34"/>
                  <a:pt x="195" y="34"/>
                </a:cubicBezTo>
                <a:cubicBezTo>
                  <a:pt x="195" y="38"/>
                  <a:pt x="195" y="38"/>
                  <a:pt x="195" y="38"/>
                </a:cubicBezTo>
                <a:cubicBezTo>
                  <a:pt x="201" y="38"/>
                  <a:pt x="201" y="38"/>
                  <a:pt x="201" y="38"/>
                </a:cubicBezTo>
                <a:lnTo>
                  <a:pt x="201" y="34"/>
                </a:lnTo>
                <a:close/>
                <a:moveTo>
                  <a:pt x="204" y="52"/>
                </a:moveTo>
                <a:cubicBezTo>
                  <a:pt x="224" y="60"/>
                  <a:pt x="224" y="60"/>
                  <a:pt x="224" y="60"/>
                </a:cubicBezTo>
                <a:cubicBezTo>
                  <a:pt x="224" y="57"/>
                  <a:pt x="224" y="57"/>
                  <a:pt x="224" y="57"/>
                </a:cubicBezTo>
                <a:cubicBezTo>
                  <a:pt x="232" y="58"/>
                  <a:pt x="232" y="58"/>
                  <a:pt x="232" y="58"/>
                </a:cubicBezTo>
                <a:cubicBezTo>
                  <a:pt x="232" y="52"/>
                  <a:pt x="232" y="52"/>
                  <a:pt x="232" y="52"/>
                </a:cubicBezTo>
                <a:cubicBezTo>
                  <a:pt x="227" y="49"/>
                  <a:pt x="227" y="49"/>
                  <a:pt x="227" y="49"/>
                </a:cubicBezTo>
                <a:cubicBezTo>
                  <a:pt x="227" y="43"/>
                  <a:pt x="227" y="43"/>
                  <a:pt x="227" y="43"/>
                </a:cubicBezTo>
                <a:cubicBezTo>
                  <a:pt x="204" y="27"/>
                  <a:pt x="204" y="27"/>
                  <a:pt x="204" y="27"/>
                </a:cubicBezTo>
                <a:cubicBezTo>
                  <a:pt x="195" y="27"/>
                  <a:pt x="195" y="27"/>
                  <a:pt x="195" y="27"/>
                </a:cubicBezTo>
                <a:cubicBezTo>
                  <a:pt x="195" y="23"/>
                  <a:pt x="195" y="23"/>
                  <a:pt x="195" y="23"/>
                </a:cubicBezTo>
                <a:cubicBezTo>
                  <a:pt x="187" y="23"/>
                  <a:pt x="187" y="23"/>
                  <a:pt x="187" y="23"/>
                </a:cubicBezTo>
                <a:cubicBezTo>
                  <a:pt x="187" y="18"/>
                  <a:pt x="187" y="18"/>
                  <a:pt x="187" y="18"/>
                </a:cubicBezTo>
                <a:cubicBezTo>
                  <a:pt x="180" y="18"/>
                  <a:pt x="180" y="18"/>
                  <a:pt x="180" y="18"/>
                </a:cubicBezTo>
                <a:cubicBezTo>
                  <a:pt x="180" y="27"/>
                  <a:pt x="180" y="27"/>
                  <a:pt x="180" y="27"/>
                </a:cubicBezTo>
                <a:cubicBezTo>
                  <a:pt x="171" y="27"/>
                  <a:pt x="171" y="27"/>
                  <a:pt x="171" y="27"/>
                </a:cubicBezTo>
                <a:cubicBezTo>
                  <a:pt x="171" y="32"/>
                  <a:pt x="171" y="32"/>
                  <a:pt x="171" y="32"/>
                </a:cubicBezTo>
                <a:cubicBezTo>
                  <a:pt x="204" y="32"/>
                  <a:pt x="204" y="32"/>
                  <a:pt x="204" y="32"/>
                </a:cubicBezTo>
                <a:lnTo>
                  <a:pt x="204" y="52"/>
                </a:lnTo>
                <a:close/>
                <a:moveTo>
                  <a:pt x="241" y="71"/>
                </a:moveTo>
                <a:cubicBezTo>
                  <a:pt x="242" y="89"/>
                  <a:pt x="237" y="100"/>
                  <a:pt x="230" y="108"/>
                </a:cubicBezTo>
                <a:cubicBezTo>
                  <a:pt x="161" y="108"/>
                  <a:pt x="91" y="108"/>
                  <a:pt x="22" y="108"/>
                </a:cubicBezTo>
                <a:cubicBezTo>
                  <a:pt x="22" y="97"/>
                  <a:pt x="26" y="90"/>
                  <a:pt x="36" y="85"/>
                </a:cubicBezTo>
                <a:cubicBezTo>
                  <a:pt x="22" y="71"/>
                  <a:pt x="8" y="42"/>
                  <a:pt x="0" y="8"/>
                </a:cubicBezTo>
                <a:cubicBezTo>
                  <a:pt x="63" y="0"/>
                  <a:pt x="124" y="28"/>
                  <a:pt x="185" y="52"/>
                </a:cubicBezTo>
                <a:cubicBezTo>
                  <a:pt x="218" y="64"/>
                  <a:pt x="218" y="64"/>
                  <a:pt x="218" y="64"/>
                </a:cubicBezTo>
                <a:cubicBezTo>
                  <a:pt x="224" y="66"/>
                  <a:pt x="233" y="69"/>
                  <a:pt x="241" y="71"/>
                </a:cubicBezTo>
                <a:close/>
                <a:moveTo>
                  <a:pt x="65" y="42"/>
                </a:moveTo>
                <a:cubicBezTo>
                  <a:pt x="65" y="37"/>
                  <a:pt x="61" y="32"/>
                  <a:pt x="56" y="32"/>
                </a:cubicBezTo>
                <a:cubicBezTo>
                  <a:pt x="50" y="32"/>
                  <a:pt x="46" y="37"/>
                  <a:pt x="46" y="42"/>
                </a:cubicBezTo>
                <a:cubicBezTo>
                  <a:pt x="46" y="47"/>
                  <a:pt x="50" y="52"/>
                  <a:pt x="56" y="52"/>
                </a:cubicBezTo>
                <a:cubicBezTo>
                  <a:pt x="61" y="52"/>
                  <a:pt x="65" y="47"/>
                  <a:pt x="65" y="42"/>
                </a:cubicBezTo>
                <a:close/>
                <a:moveTo>
                  <a:pt x="182" y="38"/>
                </a:moveTo>
                <a:cubicBezTo>
                  <a:pt x="182" y="34"/>
                  <a:pt x="182" y="34"/>
                  <a:pt x="182" y="34"/>
                </a:cubicBezTo>
                <a:cubicBezTo>
                  <a:pt x="176" y="34"/>
                  <a:pt x="176" y="34"/>
                  <a:pt x="176" y="34"/>
                </a:cubicBezTo>
                <a:cubicBezTo>
                  <a:pt x="176" y="38"/>
                  <a:pt x="176" y="38"/>
                  <a:pt x="176" y="38"/>
                </a:cubicBezTo>
                <a:lnTo>
                  <a:pt x="182" y="38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6" name="Freeform 9"/>
          <p:cNvSpPr>
            <a:spLocks noChangeAspect="1" noEditPoints="1"/>
          </p:cNvSpPr>
          <p:nvPr/>
        </p:nvSpPr>
        <p:spPr bwMode="auto">
          <a:xfrm>
            <a:off x="4634961" y="2742433"/>
            <a:ext cx="0" cy="0"/>
          </a:xfrm>
          <a:custGeom>
            <a:avLst/>
            <a:gdLst>
              <a:gd name="T0" fmla="*/ 361 w 626"/>
              <a:gd name="T1" fmla="*/ 21 h 345"/>
              <a:gd name="T2" fmla="*/ 265 w 626"/>
              <a:gd name="T3" fmla="*/ 0 h 345"/>
              <a:gd name="T4" fmla="*/ 546 w 626"/>
              <a:gd name="T5" fmla="*/ 30 h 345"/>
              <a:gd name="T6" fmla="*/ 80 w 626"/>
              <a:gd name="T7" fmla="*/ 257 h 345"/>
              <a:gd name="T8" fmla="*/ 195 w 626"/>
              <a:gd name="T9" fmla="*/ 30 h 345"/>
              <a:gd name="T10" fmla="*/ 201 w 626"/>
              <a:gd name="T11" fmla="*/ 227 h 345"/>
              <a:gd name="T12" fmla="*/ 206 w 626"/>
              <a:gd name="T13" fmla="*/ 222 h 345"/>
              <a:gd name="T14" fmla="*/ 240 w 626"/>
              <a:gd name="T15" fmla="*/ 222 h 345"/>
              <a:gd name="T16" fmla="*/ 251 w 626"/>
              <a:gd name="T17" fmla="*/ 222 h 345"/>
              <a:gd name="T18" fmla="*/ 546 w 626"/>
              <a:gd name="T19" fmla="*/ 30 h 345"/>
              <a:gd name="T20" fmla="*/ 240 w 626"/>
              <a:gd name="T21" fmla="*/ 30 h 345"/>
              <a:gd name="T22" fmla="*/ 206 w 626"/>
              <a:gd name="T23" fmla="*/ 46 h 345"/>
              <a:gd name="T24" fmla="*/ 206 w 626"/>
              <a:gd name="T25" fmla="*/ 57 h 345"/>
              <a:gd name="T26" fmla="*/ 240 w 626"/>
              <a:gd name="T27" fmla="*/ 74 h 345"/>
              <a:gd name="T28" fmla="*/ 206 w 626"/>
              <a:gd name="T29" fmla="*/ 57 h 345"/>
              <a:gd name="T30" fmla="*/ 206 w 626"/>
              <a:gd name="T31" fmla="*/ 101 h 345"/>
              <a:gd name="T32" fmla="*/ 240 w 626"/>
              <a:gd name="T33" fmla="*/ 85 h 345"/>
              <a:gd name="T34" fmla="*/ 206 w 626"/>
              <a:gd name="T35" fmla="*/ 112 h 345"/>
              <a:gd name="T36" fmla="*/ 240 w 626"/>
              <a:gd name="T37" fmla="*/ 128 h 345"/>
              <a:gd name="T38" fmla="*/ 206 w 626"/>
              <a:gd name="T39" fmla="*/ 112 h 345"/>
              <a:gd name="T40" fmla="*/ 206 w 626"/>
              <a:gd name="T41" fmla="*/ 156 h 345"/>
              <a:gd name="T42" fmla="*/ 240 w 626"/>
              <a:gd name="T43" fmla="*/ 139 h 345"/>
              <a:gd name="T44" fmla="*/ 206 w 626"/>
              <a:gd name="T45" fmla="*/ 167 h 345"/>
              <a:gd name="T46" fmla="*/ 240 w 626"/>
              <a:gd name="T47" fmla="*/ 183 h 345"/>
              <a:gd name="T48" fmla="*/ 206 w 626"/>
              <a:gd name="T49" fmla="*/ 167 h 345"/>
              <a:gd name="T50" fmla="*/ 206 w 626"/>
              <a:gd name="T51" fmla="*/ 211 h 345"/>
              <a:gd name="T52" fmla="*/ 240 w 626"/>
              <a:gd name="T53" fmla="*/ 194 h 345"/>
              <a:gd name="T54" fmla="*/ 601 w 626"/>
              <a:gd name="T55" fmla="*/ 258 h 345"/>
              <a:gd name="T56" fmla="*/ 613 w 626"/>
              <a:gd name="T57" fmla="*/ 308 h 345"/>
              <a:gd name="T58" fmla="*/ 587 w 626"/>
              <a:gd name="T59" fmla="*/ 295 h 345"/>
              <a:gd name="T60" fmla="*/ 601 w 626"/>
              <a:gd name="T61" fmla="*/ 258 h 345"/>
              <a:gd name="T62" fmla="*/ 12 w 626"/>
              <a:gd name="T63" fmla="*/ 258 h 345"/>
              <a:gd name="T64" fmla="*/ 24 w 626"/>
              <a:gd name="T65" fmla="*/ 308 h 345"/>
              <a:gd name="T66" fmla="*/ 39 w 626"/>
              <a:gd name="T67" fmla="*/ 271 h 345"/>
              <a:gd name="T68" fmla="*/ 581 w 626"/>
              <a:gd name="T69" fmla="*/ 271 h 345"/>
              <a:gd name="T70" fmla="*/ 45 w 626"/>
              <a:gd name="T71" fmla="*/ 295 h 345"/>
              <a:gd name="T72" fmla="*/ 49 w 626"/>
              <a:gd name="T73" fmla="*/ 316 h 345"/>
              <a:gd name="T74" fmla="*/ 106 w 626"/>
              <a:gd name="T75" fmla="*/ 325 h 345"/>
              <a:gd name="T76" fmla="*/ 135 w 626"/>
              <a:gd name="T77" fmla="*/ 325 h 345"/>
              <a:gd name="T78" fmla="*/ 193 w 626"/>
              <a:gd name="T79" fmla="*/ 316 h 345"/>
              <a:gd name="T80" fmla="*/ 441 w 626"/>
              <a:gd name="T81" fmla="*/ 295 h 345"/>
              <a:gd name="T82" fmla="*/ 462 w 626"/>
              <a:gd name="T83" fmla="*/ 345 h 345"/>
              <a:gd name="T84" fmla="*/ 505 w 626"/>
              <a:gd name="T85" fmla="*/ 321 h 345"/>
              <a:gd name="T86" fmla="*/ 547 w 626"/>
              <a:gd name="T87" fmla="*/ 345 h 345"/>
              <a:gd name="T88" fmla="*/ 569 w 626"/>
              <a:gd name="T89" fmla="*/ 295 h 345"/>
              <a:gd name="T90" fmla="*/ 581 w 626"/>
              <a:gd name="T91" fmla="*/ 271 h 345"/>
              <a:gd name="T92" fmla="*/ 65 w 626"/>
              <a:gd name="T93" fmla="*/ 316 h 345"/>
              <a:gd name="T94" fmla="*/ 91 w 626"/>
              <a:gd name="T95" fmla="*/ 316 h 345"/>
              <a:gd name="T96" fmla="*/ 163 w 626"/>
              <a:gd name="T97" fmla="*/ 329 h 345"/>
              <a:gd name="T98" fmla="*/ 163 w 626"/>
              <a:gd name="T99" fmla="*/ 303 h 345"/>
              <a:gd name="T100" fmla="*/ 163 w 626"/>
              <a:gd name="T101" fmla="*/ 329 h 345"/>
              <a:gd name="T102" fmla="*/ 449 w 626"/>
              <a:gd name="T103" fmla="*/ 316 h 345"/>
              <a:gd name="T104" fmla="*/ 475 w 626"/>
              <a:gd name="T105" fmla="*/ 316 h 345"/>
              <a:gd name="T106" fmla="*/ 547 w 626"/>
              <a:gd name="T107" fmla="*/ 329 h 345"/>
              <a:gd name="T108" fmla="*/ 547 w 626"/>
              <a:gd name="T109" fmla="*/ 303 h 345"/>
              <a:gd name="T110" fmla="*/ 547 w 626"/>
              <a:gd name="T111" fmla="*/ 329 h 3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</a:cxnLst>
            <a:rect l="0" t="0" r="r" b="b"/>
            <a:pathLst>
              <a:path w="626" h="345">
                <a:moveTo>
                  <a:pt x="265" y="21"/>
                </a:moveTo>
                <a:cubicBezTo>
                  <a:pt x="361" y="21"/>
                  <a:pt x="361" y="21"/>
                  <a:pt x="361" y="21"/>
                </a:cubicBezTo>
                <a:cubicBezTo>
                  <a:pt x="361" y="0"/>
                  <a:pt x="361" y="0"/>
                  <a:pt x="361" y="0"/>
                </a:cubicBezTo>
                <a:cubicBezTo>
                  <a:pt x="265" y="0"/>
                  <a:pt x="265" y="0"/>
                  <a:pt x="265" y="0"/>
                </a:cubicBezTo>
                <a:cubicBezTo>
                  <a:pt x="265" y="21"/>
                  <a:pt x="265" y="21"/>
                  <a:pt x="265" y="21"/>
                </a:cubicBezTo>
                <a:close/>
                <a:moveTo>
                  <a:pt x="546" y="30"/>
                </a:moveTo>
                <a:cubicBezTo>
                  <a:pt x="626" y="30"/>
                  <a:pt x="625" y="257"/>
                  <a:pt x="546" y="257"/>
                </a:cubicBezTo>
                <a:cubicBezTo>
                  <a:pt x="420" y="257"/>
                  <a:pt x="205" y="257"/>
                  <a:pt x="80" y="257"/>
                </a:cubicBezTo>
                <a:cubicBezTo>
                  <a:pt x="1" y="257"/>
                  <a:pt x="0" y="30"/>
                  <a:pt x="80" y="30"/>
                </a:cubicBezTo>
                <a:cubicBezTo>
                  <a:pt x="195" y="30"/>
                  <a:pt x="195" y="30"/>
                  <a:pt x="195" y="30"/>
                </a:cubicBezTo>
                <a:cubicBezTo>
                  <a:pt x="195" y="222"/>
                  <a:pt x="195" y="222"/>
                  <a:pt x="195" y="222"/>
                </a:cubicBezTo>
                <a:cubicBezTo>
                  <a:pt x="195" y="225"/>
                  <a:pt x="198" y="227"/>
                  <a:pt x="201" y="227"/>
                </a:cubicBezTo>
                <a:cubicBezTo>
                  <a:pt x="204" y="227"/>
                  <a:pt x="206" y="225"/>
                  <a:pt x="206" y="222"/>
                </a:cubicBezTo>
                <a:cubicBezTo>
                  <a:pt x="206" y="222"/>
                  <a:pt x="206" y="222"/>
                  <a:pt x="206" y="222"/>
                </a:cubicBezTo>
                <a:cubicBezTo>
                  <a:pt x="240" y="222"/>
                  <a:pt x="240" y="222"/>
                  <a:pt x="240" y="222"/>
                </a:cubicBezTo>
                <a:cubicBezTo>
                  <a:pt x="240" y="222"/>
                  <a:pt x="240" y="222"/>
                  <a:pt x="240" y="222"/>
                </a:cubicBezTo>
                <a:cubicBezTo>
                  <a:pt x="240" y="225"/>
                  <a:pt x="243" y="227"/>
                  <a:pt x="246" y="227"/>
                </a:cubicBezTo>
                <a:cubicBezTo>
                  <a:pt x="249" y="227"/>
                  <a:pt x="251" y="225"/>
                  <a:pt x="251" y="222"/>
                </a:cubicBezTo>
                <a:cubicBezTo>
                  <a:pt x="251" y="30"/>
                  <a:pt x="251" y="30"/>
                  <a:pt x="251" y="30"/>
                </a:cubicBezTo>
                <a:cubicBezTo>
                  <a:pt x="546" y="30"/>
                  <a:pt x="546" y="30"/>
                  <a:pt x="546" y="30"/>
                </a:cubicBezTo>
                <a:close/>
                <a:moveTo>
                  <a:pt x="206" y="30"/>
                </a:moveTo>
                <a:cubicBezTo>
                  <a:pt x="240" y="30"/>
                  <a:pt x="240" y="30"/>
                  <a:pt x="240" y="30"/>
                </a:cubicBezTo>
                <a:cubicBezTo>
                  <a:pt x="240" y="46"/>
                  <a:pt x="240" y="46"/>
                  <a:pt x="240" y="46"/>
                </a:cubicBezTo>
                <a:cubicBezTo>
                  <a:pt x="206" y="46"/>
                  <a:pt x="206" y="46"/>
                  <a:pt x="206" y="46"/>
                </a:cubicBezTo>
                <a:cubicBezTo>
                  <a:pt x="206" y="30"/>
                  <a:pt x="206" y="30"/>
                  <a:pt x="206" y="30"/>
                </a:cubicBezTo>
                <a:close/>
                <a:moveTo>
                  <a:pt x="206" y="57"/>
                </a:moveTo>
                <a:cubicBezTo>
                  <a:pt x="206" y="74"/>
                  <a:pt x="206" y="74"/>
                  <a:pt x="206" y="74"/>
                </a:cubicBezTo>
                <a:cubicBezTo>
                  <a:pt x="240" y="74"/>
                  <a:pt x="240" y="74"/>
                  <a:pt x="240" y="74"/>
                </a:cubicBezTo>
                <a:cubicBezTo>
                  <a:pt x="240" y="57"/>
                  <a:pt x="240" y="57"/>
                  <a:pt x="240" y="57"/>
                </a:cubicBezTo>
                <a:cubicBezTo>
                  <a:pt x="206" y="57"/>
                  <a:pt x="206" y="57"/>
                  <a:pt x="206" y="57"/>
                </a:cubicBezTo>
                <a:close/>
                <a:moveTo>
                  <a:pt x="206" y="85"/>
                </a:moveTo>
                <a:cubicBezTo>
                  <a:pt x="206" y="101"/>
                  <a:pt x="206" y="101"/>
                  <a:pt x="206" y="101"/>
                </a:cubicBezTo>
                <a:cubicBezTo>
                  <a:pt x="240" y="101"/>
                  <a:pt x="240" y="101"/>
                  <a:pt x="240" y="101"/>
                </a:cubicBezTo>
                <a:cubicBezTo>
                  <a:pt x="240" y="85"/>
                  <a:pt x="240" y="85"/>
                  <a:pt x="240" y="85"/>
                </a:cubicBezTo>
                <a:cubicBezTo>
                  <a:pt x="206" y="85"/>
                  <a:pt x="206" y="85"/>
                  <a:pt x="206" y="85"/>
                </a:cubicBezTo>
                <a:close/>
                <a:moveTo>
                  <a:pt x="206" y="112"/>
                </a:moveTo>
                <a:cubicBezTo>
                  <a:pt x="206" y="128"/>
                  <a:pt x="206" y="128"/>
                  <a:pt x="206" y="128"/>
                </a:cubicBezTo>
                <a:cubicBezTo>
                  <a:pt x="240" y="128"/>
                  <a:pt x="240" y="128"/>
                  <a:pt x="240" y="128"/>
                </a:cubicBezTo>
                <a:cubicBezTo>
                  <a:pt x="240" y="112"/>
                  <a:pt x="240" y="112"/>
                  <a:pt x="240" y="112"/>
                </a:cubicBezTo>
                <a:cubicBezTo>
                  <a:pt x="206" y="112"/>
                  <a:pt x="206" y="112"/>
                  <a:pt x="206" y="112"/>
                </a:cubicBezTo>
                <a:close/>
                <a:moveTo>
                  <a:pt x="206" y="139"/>
                </a:moveTo>
                <a:cubicBezTo>
                  <a:pt x="206" y="156"/>
                  <a:pt x="206" y="156"/>
                  <a:pt x="206" y="156"/>
                </a:cubicBezTo>
                <a:cubicBezTo>
                  <a:pt x="240" y="156"/>
                  <a:pt x="240" y="156"/>
                  <a:pt x="240" y="156"/>
                </a:cubicBezTo>
                <a:cubicBezTo>
                  <a:pt x="240" y="139"/>
                  <a:pt x="240" y="139"/>
                  <a:pt x="240" y="139"/>
                </a:cubicBezTo>
                <a:cubicBezTo>
                  <a:pt x="206" y="139"/>
                  <a:pt x="206" y="139"/>
                  <a:pt x="206" y="139"/>
                </a:cubicBezTo>
                <a:close/>
                <a:moveTo>
                  <a:pt x="206" y="167"/>
                </a:moveTo>
                <a:cubicBezTo>
                  <a:pt x="206" y="183"/>
                  <a:pt x="206" y="183"/>
                  <a:pt x="206" y="183"/>
                </a:cubicBezTo>
                <a:cubicBezTo>
                  <a:pt x="240" y="183"/>
                  <a:pt x="240" y="183"/>
                  <a:pt x="240" y="183"/>
                </a:cubicBezTo>
                <a:cubicBezTo>
                  <a:pt x="240" y="167"/>
                  <a:pt x="240" y="167"/>
                  <a:pt x="240" y="167"/>
                </a:cubicBezTo>
                <a:cubicBezTo>
                  <a:pt x="206" y="167"/>
                  <a:pt x="206" y="167"/>
                  <a:pt x="206" y="167"/>
                </a:cubicBezTo>
                <a:close/>
                <a:moveTo>
                  <a:pt x="206" y="194"/>
                </a:moveTo>
                <a:cubicBezTo>
                  <a:pt x="206" y="211"/>
                  <a:pt x="206" y="211"/>
                  <a:pt x="206" y="211"/>
                </a:cubicBezTo>
                <a:cubicBezTo>
                  <a:pt x="240" y="211"/>
                  <a:pt x="240" y="211"/>
                  <a:pt x="240" y="211"/>
                </a:cubicBezTo>
                <a:cubicBezTo>
                  <a:pt x="240" y="194"/>
                  <a:pt x="240" y="194"/>
                  <a:pt x="240" y="194"/>
                </a:cubicBezTo>
                <a:cubicBezTo>
                  <a:pt x="206" y="194"/>
                  <a:pt x="206" y="194"/>
                  <a:pt x="206" y="194"/>
                </a:cubicBezTo>
                <a:close/>
                <a:moveTo>
                  <a:pt x="601" y="258"/>
                </a:moveTo>
                <a:cubicBezTo>
                  <a:pt x="613" y="258"/>
                  <a:pt x="613" y="258"/>
                  <a:pt x="613" y="258"/>
                </a:cubicBezTo>
                <a:cubicBezTo>
                  <a:pt x="613" y="308"/>
                  <a:pt x="613" y="308"/>
                  <a:pt x="613" y="308"/>
                </a:cubicBezTo>
                <a:cubicBezTo>
                  <a:pt x="601" y="308"/>
                  <a:pt x="601" y="308"/>
                  <a:pt x="601" y="308"/>
                </a:cubicBezTo>
                <a:cubicBezTo>
                  <a:pt x="587" y="295"/>
                  <a:pt x="587" y="295"/>
                  <a:pt x="587" y="295"/>
                </a:cubicBezTo>
                <a:cubicBezTo>
                  <a:pt x="587" y="271"/>
                  <a:pt x="587" y="271"/>
                  <a:pt x="587" y="271"/>
                </a:cubicBezTo>
                <a:cubicBezTo>
                  <a:pt x="601" y="258"/>
                  <a:pt x="601" y="258"/>
                  <a:pt x="601" y="258"/>
                </a:cubicBezTo>
                <a:close/>
                <a:moveTo>
                  <a:pt x="24" y="258"/>
                </a:moveTo>
                <a:cubicBezTo>
                  <a:pt x="12" y="258"/>
                  <a:pt x="12" y="258"/>
                  <a:pt x="12" y="258"/>
                </a:cubicBezTo>
                <a:cubicBezTo>
                  <a:pt x="12" y="308"/>
                  <a:pt x="12" y="308"/>
                  <a:pt x="12" y="308"/>
                </a:cubicBezTo>
                <a:cubicBezTo>
                  <a:pt x="24" y="308"/>
                  <a:pt x="24" y="308"/>
                  <a:pt x="24" y="308"/>
                </a:cubicBezTo>
                <a:cubicBezTo>
                  <a:pt x="39" y="295"/>
                  <a:pt x="39" y="295"/>
                  <a:pt x="39" y="295"/>
                </a:cubicBezTo>
                <a:cubicBezTo>
                  <a:pt x="39" y="271"/>
                  <a:pt x="39" y="271"/>
                  <a:pt x="39" y="271"/>
                </a:cubicBezTo>
                <a:cubicBezTo>
                  <a:pt x="24" y="258"/>
                  <a:pt x="24" y="258"/>
                  <a:pt x="24" y="258"/>
                </a:cubicBezTo>
                <a:close/>
                <a:moveTo>
                  <a:pt x="581" y="271"/>
                </a:moveTo>
                <a:cubicBezTo>
                  <a:pt x="45" y="271"/>
                  <a:pt x="45" y="271"/>
                  <a:pt x="45" y="271"/>
                </a:cubicBezTo>
                <a:cubicBezTo>
                  <a:pt x="45" y="295"/>
                  <a:pt x="45" y="295"/>
                  <a:pt x="45" y="295"/>
                </a:cubicBezTo>
                <a:cubicBezTo>
                  <a:pt x="57" y="295"/>
                  <a:pt x="57" y="295"/>
                  <a:pt x="57" y="295"/>
                </a:cubicBezTo>
                <a:cubicBezTo>
                  <a:pt x="52" y="301"/>
                  <a:pt x="49" y="308"/>
                  <a:pt x="49" y="316"/>
                </a:cubicBezTo>
                <a:cubicBezTo>
                  <a:pt x="49" y="332"/>
                  <a:pt x="62" y="345"/>
                  <a:pt x="78" y="345"/>
                </a:cubicBezTo>
                <a:cubicBezTo>
                  <a:pt x="91" y="345"/>
                  <a:pt x="102" y="337"/>
                  <a:pt x="106" y="325"/>
                </a:cubicBezTo>
                <a:cubicBezTo>
                  <a:pt x="110" y="322"/>
                  <a:pt x="115" y="321"/>
                  <a:pt x="121" y="321"/>
                </a:cubicBezTo>
                <a:cubicBezTo>
                  <a:pt x="126" y="321"/>
                  <a:pt x="131" y="322"/>
                  <a:pt x="135" y="325"/>
                </a:cubicBezTo>
                <a:cubicBezTo>
                  <a:pt x="139" y="337"/>
                  <a:pt x="150" y="345"/>
                  <a:pt x="163" y="345"/>
                </a:cubicBezTo>
                <a:cubicBezTo>
                  <a:pt x="180" y="345"/>
                  <a:pt x="193" y="332"/>
                  <a:pt x="193" y="316"/>
                </a:cubicBezTo>
                <a:cubicBezTo>
                  <a:pt x="193" y="308"/>
                  <a:pt x="190" y="301"/>
                  <a:pt x="185" y="295"/>
                </a:cubicBezTo>
                <a:cubicBezTo>
                  <a:pt x="441" y="295"/>
                  <a:pt x="441" y="295"/>
                  <a:pt x="441" y="295"/>
                </a:cubicBezTo>
                <a:cubicBezTo>
                  <a:pt x="436" y="301"/>
                  <a:pt x="433" y="308"/>
                  <a:pt x="433" y="316"/>
                </a:cubicBezTo>
                <a:cubicBezTo>
                  <a:pt x="433" y="332"/>
                  <a:pt x="446" y="345"/>
                  <a:pt x="462" y="345"/>
                </a:cubicBezTo>
                <a:cubicBezTo>
                  <a:pt x="475" y="345"/>
                  <a:pt x="486" y="337"/>
                  <a:pt x="490" y="325"/>
                </a:cubicBezTo>
                <a:cubicBezTo>
                  <a:pt x="494" y="322"/>
                  <a:pt x="499" y="321"/>
                  <a:pt x="505" y="321"/>
                </a:cubicBezTo>
                <a:cubicBezTo>
                  <a:pt x="510" y="321"/>
                  <a:pt x="515" y="322"/>
                  <a:pt x="519" y="325"/>
                </a:cubicBezTo>
                <a:cubicBezTo>
                  <a:pt x="523" y="337"/>
                  <a:pt x="534" y="345"/>
                  <a:pt x="547" y="345"/>
                </a:cubicBezTo>
                <a:cubicBezTo>
                  <a:pt x="564" y="345"/>
                  <a:pt x="577" y="332"/>
                  <a:pt x="577" y="316"/>
                </a:cubicBezTo>
                <a:cubicBezTo>
                  <a:pt x="577" y="308"/>
                  <a:pt x="574" y="301"/>
                  <a:pt x="569" y="295"/>
                </a:cubicBezTo>
                <a:cubicBezTo>
                  <a:pt x="581" y="295"/>
                  <a:pt x="581" y="295"/>
                  <a:pt x="581" y="295"/>
                </a:cubicBezTo>
                <a:lnTo>
                  <a:pt x="581" y="271"/>
                </a:lnTo>
                <a:close/>
                <a:moveTo>
                  <a:pt x="78" y="329"/>
                </a:moveTo>
                <a:cubicBezTo>
                  <a:pt x="71" y="329"/>
                  <a:pt x="65" y="323"/>
                  <a:pt x="65" y="316"/>
                </a:cubicBezTo>
                <a:cubicBezTo>
                  <a:pt x="65" y="309"/>
                  <a:pt x="71" y="303"/>
                  <a:pt x="78" y="303"/>
                </a:cubicBezTo>
                <a:cubicBezTo>
                  <a:pt x="85" y="303"/>
                  <a:pt x="91" y="309"/>
                  <a:pt x="91" y="316"/>
                </a:cubicBezTo>
                <a:cubicBezTo>
                  <a:pt x="91" y="323"/>
                  <a:pt x="85" y="329"/>
                  <a:pt x="78" y="329"/>
                </a:cubicBezTo>
                <a:close/>
                <a:moveTo>
                  <a:pt x="163" y="329"/>
                </a:moveTo>
                <a:cubicBezTo>
                  <a:pt x="156" y="329"/>
                  <a:pt x="150" y="323"/>
                  <a:pt x="150" y="316"/>
                </a:cubicBezTo>
                <a:cubicBezTo>
                  <a:pt x="150" y="309"/>
                  <a:pt x="156" y="303"/>
                  <a:pt x="163" y="303"/>
                </a:cubicBezTo>
                <a:cubicBezTo>
                  <a:pt x="171" y="303"/>
                  <a:pt x="177" y="309"/>
                  <a:pt x="177" y="316"/>
                </a:cubicBezTo>
                <a:cubicBezTo>
                  <a:pt x="177" y="323"/>
                  <a:pt x="171" y="329"/>
                  <a:pt x="163" y="329"/>
                </a:cubicBezTo>
                <a:close/>
                <a:moveTo>
                  <a:pt x="462" y="329"/>
                </a:moveTo>
                <a:cubicBezTo>
                  <a:pt x="455" y="329"/>
                  <a:pt x="449" y="323"/>
                  <a:pt x="449" y="316"/>
                </a:cubicBezTo>
                <a:cubicBezTo>
                  <a:pt x="449" y="309"/>
                  <a:pt x="455" y="303"/>
                  <a:pt x="462" y="303"/>
                </a:cubicBezTo>
                <a:cubicBezTo>
                  <a:pt x="469" y="303"/>
                  <a:pt x="475" y="309"/>
                  <a:pt x="475" y="316"/>
                </a:cubicBezTo>
                <a:cubicBezTo>
                  <a:pt x="475" y="323"/>
                  <a:pt x="469" y="329"/>
                  <a:pt x="462" y="329"/>
                </a:cubicBezTo>
                <a:close/>
                <a:moveTo>
                  <a:pt x="547" y="329"/>
                </a:moveTo>
                <a:cubicBezTo>
                  <a:pt x="540" y="329"/>
                  <a:pt x="534" y="323"/>
                  <a:pt x="534" y="316"/>
                </a:cubicBezTo>
                <a:cubicBezTo>
                  <a:pt x="534" y="309"/>
                  <a:pt x="540" y="303"/>
                  <a:pt x="547" y="303"/>
                </a:cubicBezTo>
                <a:cubicBezTo>
                  <a:pt x="555" y="303"/>
                  <a:pt x="561" y="309"/>
                  <a:pt x="561" y="316"/>
                </a:cubicBezTo>
                <a:cubicBezTo>
                  <a:pt x="561" y="323"/>
                  <a:pt x="555" y="329"/>
                  <a:pt x="547" y="329"/>
                </a:cubicBez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pic>
        <p:nvPicPr>
          <p:cNvPr id="7" name="Imagen 6" descr="expedio al publico.em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16633" y="3430260"/>
            <a:ext cx="0" cy="0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</p:pic>
      <p:pic>
        <p:nvPicPr>
          <p:cNvPr id="15" name="Imagen 14" descr="expedio al publico.em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5101" y="3898766"/>
            <a:ext cx="0" cy="0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</p:pic>
      <p:pic>
        <p:nvPicPr>
          <p:cNvPr id="16" name="Imagen 15" descr="expedio al publico.em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6675" y="3691493"/>
            <a:ext cx="0" cy="0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</p:pic>
      <p:sp>
        <p:nvSpPr>
          <p:cNvPr id="17" name="Freeform 27"/>
          <p:cNvSpPr>
            <a:spLocks noChangeAspect="1" noEditPoints="1"/>
          </p:cNvSpPr>
          <p:nvPr/>
        </p:nvSpPr>
        <p:spPr bwMode="auto">
          <a:xfrm>
            <a:off x="4078812" y="3318731"/>
            <a:ext cx="0" cy="0"/>
          </a:xfrm>
          <a:custGeom>
            <a:avLst/>
            <a:gdLst>
              <a:gd name="T0" fmla="*/ 112 w 133"/>
              <a:gd name="T1" fmla="*/ 10 h 48"/>
              <a:gd name="T2" fmla="*/ 113 w 133"/>
              <a:gd name="T3" fmla="*/ 19 h 48"/>
              <a:gd name="T4" fmla="*/ 128 w 133"/>
              <a:gd name="T5" fmla="*/ 18 h 48"/>
              <a:gd name="T6" fmla="*/ 123 w 133"/>
              <a:gd name="T7" fmla="*/ 9 h 48"/>
              <a:gd name="T8" fmla="*/ 117 w 133"/>
              <a:gd name="T9" fmla="*/ 32 h 48"/>
              <a:gd name="T10" fmla="*/ 117 w 133"/>
              <a:gd name="T11" fmla="*/ 48 h 48"/>
              <a:gd name="T12" fmla="*/ 117 w 133"/>
              <a:gd name="T13" fmla="*/ 32 h 48"/>
              <a:gd name="T14" fmla="*/ 112 w 133"/>
              <a:gd name="T15" fmla="*/ 40 h 48"/>
              <a:gd name="T16" fmla="*/ 122 w 133"/>
              <a:gd name="T17" fmla="*/ 40 h 48"/>
              <a:gd name="T18" fmla="*/ 72 w 133"/>
              <a:gd name="T19" fmla="*/ 32 h 48"/>
              <a:gd name="T20" fmla="*/ 72 w 133"/>
              <a:gd name="T21" fmla="*/ 48 h 48"/>
              <a:gd name="T22" fmla="*/ 72 w 133"/>
              <a:gd name="T23" fmla="*/ 32 h 48"/>
              <a:gd name="T24" fmla="*/ 68 w 133"/>
              <a:gd name="T25" fmla="*/ 40 h 48"/>
              <a:gd name="T26" fmla="*/ 77 w 133"/>
              <a:gd name="T27" fmla="*/ 40 h 48"/>
              <a:gd name="T28" fmla="*/ 65 w 133"/>
              <a:gd name="T29" fmla="*/ 33 h 48"/>
              <a:gd name="T30" fmla="*/ 63 w 133"/>
              <a:gd name="T31" fmla="*/ 41 h 48"/>
              <a:gd name="T32" fmla="*/ 58 w 133"/>
              <a:gd name="T33" fmla="*/ 33 h 48"/>
              <a:gd name="T34" fmla="*/ 105 w 133"/>
              <a:gd name="T35" fmla="*/ 6 h 48"/>
              <a:gd name="T36" fmla="*/ 80 w 133"/>
              <a:gd name="T37" fmla="*/ 33 h 48"/>
              <a:gd name="T38" fmla="*/ 82 w 133"/>
              <a:gd name="T39" fmla="*/ 41 h 48"/>
              <a:gd name="T40" fmla="*/ 108 w 133"/>
              <a:gd name="T41" fmla="*/ 41 h 48"/>
              <a:gd name="T42" fmla="*/ 127 w 133"/>
              <a:gd name="T43" fmla="*/ 41 h 48"/>
              <a:gd name="T44" fmla="*/ 131 w 133"/>
              <a:gd name="T45" fmla="*/ 41 h 48"/>
              <a:gd name="T46" fmla="*/ 133 w 133"/>
              <a:gd name="T47" fmla="*/ 34 h 48"/>
              <a:gd name="T48" fmla="*/ 132 w 133"/>
              <a:gd name="T49" fmla="*/ 32 h 48"/>
              <a:gd name="T50" fmla="*/ 132 w 133"/>
              <a:gd name="T51" fmla="*/ 25 h 48"/>
              <a:gd name="T52" fmla="*/ 125 w 133"/>
              <a:gd name="T53" fmla="*/ 9 h 48"/>
              <a:gd name="T54" fmla="*/ 105 w 133"/>
              <a:gd name="T55" fmla="*/ 6 h 48"/>
              <a:gd name="T56" fmla="*/ 18 w 133"/>
              <a:gd name="T57" fmla="*/ 40 h 48"/>
              <a:gd name="T58" fmla="*/ 28 w 133"/>
              <a:gd name="T59" fmla="*/ 40 h 48"/>
              <a:gd name="T60" fmla="*/ 23 w 133"/>
              <a:gd name="T61" fmla="*/ 32 h 48"/>
              <a:gd name="T62" fmla="*/ 23 w 133"/>
              <a:gd name="T63" fmla="*/ 48 h 48"/>
              <a:gd name="T64" fmla="*/ 23 w 133"/>
              <a:gd name="T65" fmla="*/ 32 h 48"/>
              <a:gd name="T66" fmla="*/ 35 w 133"/>
              <a:gd name="T67" fmla="*/ 40 h 48"/>
              <a:gd name="T68" fmla="*/ 45 w 133"/>
              <a:gd name="T69" fmla="*/ 40 h 48"/>
              <a:gd name="T70" fmla="*/ 40 w 133"/>
              <a:gd name="T71" fmla="*/ 32 h 48"/>
              <a:gd name="T72" fmla="*/ 40 w 133"/>
              <a:gd name="T73" fmla="*/ 48 h 48"/>
              <a:gd name="T74" fmla="*/ 40 w 133"/>
              <a:gd name="T75" fmla="*/ 32 h 48"/>
              <a:gd name="T76" fmla="*/ 50 w 133"/>
              <a:gd name="T77" fmla="*/ 40 h 48"/>
              <a:gd name="T78" fmla="*/ 55 w 133"/>
              <a:gd name="T79" fmla="*/ 41 h 48"/>
              <a:gd name="T80" fmla="*/ 48 w 133"/>
              <a:gd name="T81" fmla="*/ 33 h 48"/>
              <a:gd name="T82" fmla="*/ 14 w 133"/>
              <a:gd name="T83" fmla="*/ 40 h 48"/>
              <a:gd name="T84" fmla="*/ 10 w 133"/>
              <a:gd name="T85" fmla="*/ 41 h 48"/>
              <a:gd name="T86" fmla="*/ 16 w 133"/>
              <a:gd name="T87" fmla="*/ 33 h 48"/>
              <a:gd name="T88" fmla="*/ 95 w 133"/>
              <a:gd name="T89" fmla="*/ 0 h 48"/>
              <a:gd name="T90" fmla="*/ 11 w 133"/>
              <a:gd name="T91" fmla="*/ 31 h 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</a:cxnLst>
            <a:rect l="0" t="0" r="r" b="b"/>
            <a:pathLst>
              <a:path w="133" h="48">
                <a:moveTo>
                  <a:pt x="113" y="9"/>
                </a:moveTo>
                <a:cubicBezTo>
                  <a:pt x="112" y="9"/>
                  <a:pt x="112" y="10"/>
                  <a:pt x="112" y="10"/>
                </a:cubicBezTo>
                <a:cubicBezTo>
                  <a:pt x="112" y="18"/>
                  <a:pt x="112" y="18"/>
                  <a:pt x="112" y="18"/>
                </a:cubicBezTo>
                <a:cubicBezTo>
                  <a:pt x="112" y="19"/>
                  <a:pt x="113" y="19"/>
                  <a:pt x="113" y="19"/>
                </a:cubicBezTo>
                <a:cubicBezTo>
                  <a:pt x="127" y="19"/>
                  <a:pt x="127" y="19"/>
                  <a:pt x="127" y="19"/>
                </a:cubicBezTo>
                <a:cubicBezTo>
                  <a:pt x="128" y="19"/>
                  <a:pt x="128" y="19"/>
                  <a:pt x="128" y="18"/>
                </a:cubicBezTo>
                <a:cubicBezTo>
                  <a:pt x="123" y="10"/>
                  <a:pt x="123" y="10"/>
                  <a:pt x="123" y="10"/>
                </a:cubicBezTo>
                <a:cubicBezTo>
                  <a:pt x="123" y="10"/>
                  <a:pt x="123" y="9"/>
                  <a:pt x="123" y="9"/>
                </a:cubicBezTo>
                <a:cubicBezTo>
                  <a:pt x="113" y="9"/>
                  <a:pt x="113" y="9"/>
                  <a:pt x="113" y="9"/>
                </a:cubicBezTo>
                <a:close/>
                <a:moveTo>
                  <a:pt x="117" y="32"/>
                </a:moveTo>
                <a:cubicBezTo>
                  <a:pt x="122" y="32"/>
                  <a:pt x="125" y="36"/>
                  <a:pt x="125" y="40"/>
                </a:cubicBezTo>
                <a:cubicBezTo>
                  <a:pt x="125" y="44"/>
                  <a:pt x="122" y="48"/>
                  <a:pt x="117" y="48"/>
                </a:cubicBezTo>
                <a:cubicBezTo>
                  <a:pt x="113" y="48"/>
                  <a:pt x="110" y="44"/>
                  <a:pt x="110" y="40"/>
                </a:cubicBezTo>
                <a:cubicBezTo>
                  <a:pt x="110" y="36"/>
                  <a:pt x="113" y="32"/>
                  <a:pt x="117" y="32"/>
                </a:cubicBezTo>
                <a:close/>
                <a:moveTo>
                  <a:pt x="117" y="35"/>
                </a:moveTo>
                <a:cubicBezTo>
                  <a:pt x="115" y="35"/>
                  <a:pt x="112" y="37"/>
                  <a:pt x="112" y="40"/>
                </a:cubicBezTo>
                <a:cubicBezTo>
                  <a:pt x="112" y="43"/>
                  <a:pt x="115" y="45"/>
                  <a:pt x="117" y="45"/>
                </a:cubicBezTo>
                <a:cubicBezTo>
                  <a:pt x="120" y="45"/>
                  <a:pt x="122" y="43"/>
                  <a:pt x="122" y="40"/>
                </a:cubicBezTo>
                <a:cubicBezTo>
                  <a:pt x="122" y="37"/>
                  <a:pt x="120" y="35"/>
                  <a:pt x="117" y="35"/>
                </a:cubicBezTo>
                <a:close/>
                <a:moveTo>
                  <a:pt x="72" y="32"/>
                </a:moveTo>
                <a:cubicBezTo>
                  <a:pt x="77" y="32"/>
                  <a:pt x="80" y="36"/>
                  <a:pt x="80" y="40"/>
                </a:cubicBezTo>
                <a:cubicBezTo>
                  <a:pt x="80" y="44"/>
                  <a:pt x="77" y="48"/>
                  <a:pt x="72" y="48"/>
                </a:cubicBezTo>
                <a:cubicBezTo>
                  <a:pt x="68" y="48"/>
                  <a:pt x="65" y="44"/>
                  <a:pt x="65" y="40"/>
                </a:cubicBezTo>
                <a:cubicBezTo>
                  <a:pt x="65" y="36"/>
                  <a:pt x="68" y="32"/>
                  <a:pt x="72" y="32"/>
                </a:cubicBezTo>
                <a:close/>
                <a:moveTo>
                  <a:pt x="72" y="35"/>
                </a:moveTo>
                <a:cubicBezTo>
                  <a:pt x="70" y="35"/>
                  <a:pt x="68" y="37"/>
                  <a:pt x="68" y="40"/>
                </a:cubicBezTo>
                <a:cubicBezTo>
                  <a:pt x="68" y="43"/>
                  <a:pt x="70" y="45"/>
                  <a:pt x="72" y="45"/>
                </a:cubicBezTo>
                <a:cubicBezTo>
                  <a:pt x="75" y="45"/>
                  <a:pt x="77" y="43"/>
                  <a:pt x="77" y="40"/>
                </a:cubicBezTo>
                <a:cubicBezTo>
                  <a:pt x="77" y="37"/>
                  <a:pt x="75" y="35"/>
                  <a:pt x="72" y="35"/>
                </a:cubicBezTo>
                <a:close/>
                <a:moveTo>
                  <a:pt x="65" y="33"/>
                </a:moveTo>
                <a:cubicBezTo>
                  <a:pt x="64" y="35"/>
                  <a:pt x="63" y="37"/>
                  <a:pt x="63" y="40"/>
                </a:cubicBezTo>
                <a:cubicBezTo>
                  <a:pt x="63" y="40"/>
                  <a:pt x="63" y="40"/>
                  <a:pt x="63" y="41"/>
                </a:cubicBezTo>
                <a:cubicBezTo>
                  <a:pt x="58" y="41"/>
                  <a:pt x="58" y="41"/>
                  <a:pt x="58" y="41"/>
                </a:cubicBezTo>
                <a:cubicBezTo>
                  <a:pt x="58" y="33"/>
                  <a:pt x="58" y="33"/>
                  <a:pt x="58" y="33"/>
                </a:cubicBezTo>
                <a:cubicBezTo>
                  <a:pt x="65" y="33"/>
                  <a:pt x="65" y="33"/>
                  <a:pt x="65" y="33"/>
                </a:cubicBezTo>
                <a:close/>
                <a:moveTo>
                  <a:pt x="105" y="6"/>
                </a:moveTo>
                <a:cubicBezTo>
                  <a:pt x="105" y="33"/>
                  <a:pt x="105" y="33"/>
                  <a:pt x="105" y="33"/>
                </a:cubicBezTo>
                <a:cubicBezTo>
                  <a:pt x="80" y="33"/>
                  <a:pt x="80" y="33"/>
                  <a:pt x="80" y="33"/>
                </a:cubicBezTo>
                <a:cubicBezTo>
                  <a:pt x="81" y="35"/>
                  <a:pt x="82" y="37"/>
                  <a:pt x="82" y="40"/>
                </a:cubicBezTo>
                <a:cubicBezTo>
                  <a:pt x="82" y="40"/>
                  <a:pt x="82" y="40"/>
                  <a:pt x="82" y="41"/>
                </a:cubicBezTo>
                <a:cubicBezTo>
                  <a:pt x="105" y="41"/>
                  <a:pt x="105" y="41"/>
                  <a:pt x="105" y="41"/>
                </a:cubicBezTo>
                <a:cubicBezTo>
                  <a:pt x="108" y="41"/>
                  <a:pt x="108" y="41"/>
                  <a:pt x="108" y="41"/>
                </a:cubicBezTo>
                <a:cubicBezTo>
                  <a:pt x="107" y="35"/>
                  <a:pt x="112" y="30"/>
                  <a:pt x="117" y="30"/>
                </a:cubicBezTo>
                <a:cubicBezTo>
                  <a:pt x="123" y="30"/>
                  <a:pt x="127" y="35"/>
                  <a:pt x="127" y="41"/>
                </a:cubicBezTo>
                <a:cubicBezTo>
                  <a:pt x="129" y="41"/>
                  <a:pt x="129" y="41"/>
                  <a:pt x="129" y="41"/>
                </a:cubicBezTo>
                <a:cubicBezTo>
                  <a:pt x="131" y="41"/>
                  <a:pt x="131" y="41"/>
                  <a:pt x="131" y="41"/>
                </a:cubicBezTo>
                <a:cubicBezTo>
                  <a:pt x="132" y="41"/>
                  <a:pt x="133" y="40"/>
                  <a:pt x="133" y="38"/>
                </a:cubicBezTo>
                <a:cubicBezTo>
                  <a:pt x="133" y="34"/>
                  <a:pt x="133" y="34"/>
                  <a:pt x="133" y="34"/>
                </a:cubicBezTo>
                <a:cubicBezTo>
                  <a:pt x="133" y="33"/>
                  <a:pt x="133" y="33"/>
                  <a:pt x="133" y="33"/>
                </a:cubicBezTo>
                <a:cubicBezTo>
                  <a:pt x="132" y="32"/>
                  <a:pt x="132" y="32"/>
                  <a:pt x="132" y="32"/>
                </a:cubicBezTo>
                <a:cubicBezTo>
                  <a:pt x="132" y="32"/>
                  <a:pt x="132" y="32"/>
                  <a:pt x="132" y="31"/>
                </a:cubicBezTo>
                <a:cubicBezTo>
                  <a:pt x="132" y="25"/>
                  <a:pt x="132" y="25"/>
                  <a:pt x="132" y="25"/>
                </a:cubicBezTo>
                <a:cubicBezTo>
                  <a:pt x="132" y="23"/>
                  <a:pt x="131" y="22"/>
                  <a:pt x="131" y="20"/>
                </a:cubicBezTo>
                <a:cubicBezTo>
                  <a:pt x="125" y="9"/>
                  <a:pt x="125" y="9"/>
                  <a:pt x="125" y="9"/>
                </a:cubicBezTo>
                <a:cubicBezTo>
                  <a:pt x="124" y="7"/>
                  <a:pt x="123" y="6"/>
                  <a:pt x="121" y="6"/>
                </a:cubicBezTo>
                <a:cubicBezTo>
                  <a:pt x="105" y="6"/>
                  <a:pt x="105" y="6"/>
                  <a:pt x="105" y="6"/>
                </a:cubicBezTo>
                <a:close/>
                <a:moveTo>
                  <a:pt x="23" y="35"/>
                </a:moveTo>
                <a:cubicBezTo>
                  <a:pt x="21" y="35"/>
                  <a:pt x="18" y="37"/>
                  <a:pt x="18" y="40"/>
                </a:cubicBezTo>
                <a:cubicBezTo>
                  <a:pt x="18" y="43"/>
                  <a:pt x="21" y="45"/>
                  <a:pt x="23" y="45"/>
                </a:cubicBezTo>
                <a:cubicBezTo>
                  <a:pt x="26" y="45"/>
                  <a:pt x="28" y="43"/>
                  <a:pt x="28" y="40"/>
                </a:cubicBezTo>
                <a:cubicBezTo>
                  <a:pt x="28" y="37"/>
                  <a:pt x="26" y="35"/>
                  <a:pt x="23" y="35"/>
                </a:cubicBezTo>
                <a:close/>
                <a:moveTo>
                  <a:pt x="23" y="32"/>
                </a:moveTo>
                <a:cubicBezTo>
                  <a:pt x="28" y="32"/>
                  <a:pt x="31" y="36"/>
                  <a:pt x="31" y="40"/>
                </a:cubicBezTo>
                <a:cubicBezTo>
                  <a:pt x="31" y="44"/>
                  <a:pt x="28" y="48"/>
                  <a:pt x="23" y="48"/>
                </a:cubicBezTo>
                <a:cubicBezTo>
                  <a:pt x="19" y="48"/>
                  <a:pt x="15" y="44"/>
                  <a:pt x="15" y="40"/>
                </a:cubicBezTo>
                <a:cubicBezTo>
                  <a:pt x="15" y="36"/>
                  <a:pt x="19" y="32"/>
                  <a:pt x="23" y="32"/>
                </a:cubicBezTo>
                <a:close/>
                <a:moveTo>
                  <a:pt x="40" y="35"/>
                </a:moveTo>
                <a:cubicBezTo>
                  <a:pt x="38" y="35"/>
                  <a:pt x="35" y="37"/>
                  <a:pt x="35" y="40"/>
                </a:cubicBezTo>
                <a:cubicBezTo>
                  <a:pt x="35" y="43"/>
                  <a:pt x="38" y="45"/>
                  <a:pt x="40" y="45"/>
                </a:cubicBezTo>
                <a:cubicBezTo>
                  <a:pt x="43" y="45"/>
                  <a:pt x="45" y="43"/>
                  <a:pt x="45" y="40"/>
                </a:cubicBezTo>
                <a:cubicBezTo>
                  <a:pt x="45" y="37"/>
                  <a:pt x="43" y="35"/>
                  <a:pt x="40" y="35"/>
                </a:cubicBezTo>
                <a:close/>
                <a:moveTo>
                  <a:pt x="40" y="32"/>
                </a:moveTo>
                <a:cubicBezTo>
                  <a:pt x="45" y="32"/>
                  <a:pt x="48" y="36"/>
                  <a:pt x="48" y="40"/>
                </a:cubicBezTo>
                <a:cubicBezTo>
                  <a:pt x="48" y="44"/>
                  <a:pt x="45" y="48"/>
                  <a:pt x="40" y="48"/>
                </a:cubicBezTo>
                <a:cubicBezTo>
                  <a:pt x="36" y="48"/>
                  <a:pt x="32" y="44"/>
                  <a:pt x="32" y="40"/>
                </a:cubicBezTo>
                <a:cubicBezTo>
                  <a:pt x="32" y="36"/>
                  <a:pt x="36" y="32"/>
                  <a:pt x="40" y="32"/>
                </a:cubicBezTo>
                <a:close/>
                <a:moveTo>
                  <a:pt x="48" y="33"/>
                </a:moveTo>
                <a:cubicBezTo>
                  <a:pt x="49" y="35"/>
                  <a:pt x="50" y="37"/>
                  <a:pt x="50" y="40"/>
                </a:cubicBezTo>
                <a:cubicBezTo>
                  <a:pt x="50" y="40"/>
                  <a:pt x="50" y="40"/>
                  <a:pt x="50" y="41"/>
                </a:cubicBezTo>
                <a:cubicBezTo>
                  <a:pt x="55" y="41"/>
                  <a:pt x="55" y="41"/>
                  <a:pt x="55" y="41"/>
                </a:cubicBezTo>
                <a:cubicBezTo>
                  <a:pt x="55" y="33"/>
                  <a:pt x="55" y="33"/>
                  <a:pt x="55" y="33"/>
                </a:cubicBezTo>
                <a:cubicBezTo>
                  <a:pt x="48" y="33"/>
                  <a:pt x="48" y="33"/>
                  <a:pt x="48" y="33"/>
                </a:cubicBezTo>
                <a:close/>
                <a:moveTo>
                  <a:pt x="16" y="33"/>
                </a:moveTo>
                <a:cubicBezTo>
                  <a:pt x="14" y="35"/>
                  <a:pt x="14" y="37"/>
                  <a:pt x="14" y="40"/>
                </a:cubicBezTo>
                <a:cubicBezTo>
                  <a:pt x="14" y="40"/>
                  <a:pt x="14" y="40"/>
                  <a:pt x="14" y="41"/>
                </a:cubicBezTo>
                <a:cubicBezTo>
                  <a:pt x="10" y="41"/>
                  <a:pt x="10" y="41"/>
                  <a:pt x="10" y="41"/>
                </a:cubicBezTo>
                <a:cubicBezTo>
                  <a:pt x="10" y="33"/>
                  <a:pt x="10" y="33"/>
                  <a:pt x="10" y="33"/>
                </a:cubicBezTo>
                <a:cubicBezTo>
                  <a:pt x="16" y="33"/>
                  <a:pt x="16" y="33"/>
                  <a:pt x="16" y="33"/>
                </a:cubicBezTo>
                <a:close/>
                <a:moveTo>
                  <a:pt x="11" y="0"/>
                </a:moveTo>
                <a:cubicBezTo>
                  <a:pt x="28" y="0"/>
                  <a:pt x="78" y="0"/>
                  <a:pt x="95" y="0"/>
                </a:cubicBezTo>
                <a:cubicBezTo>
                  <a:pt x="106" y="0"/>
                  <a:pt x="106" y="31"/>
                  <a:pt x="95" y="31"/>
                </a:cubicBezTo>
                <a:cubicBezTo>
                  <a:pt x="78" y="31"/>
                  <a:pt x="28" y="31"/>
                  <a:pt x="11" y="31"/>
                </a:cubicBezTo>
                <a:cubicBezTo>
                  <a:pt x="0" y="31"/>
                  <a:pt x="0" y="0"/>
                  <a:pt x="11" y="0"/>
                </a:cubicBez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 dirty="0"/>
          </a:p>
        </p:txBody>
      </p:sp>
      <p:sp>
        <p:nvSpPr>
          <p:cNvPr id="18" name="Freeform 5"/>
          <p:cNvSpPr>
            <a:spLocks noChangeAspect="1" noEditPoints="1"/>
          </p:cNvSpPr>
          <p:nvPr/>
        </p:nvSpPr>
        <p:spPr bwMode="auto">
          <a:xfrm>
            <a:off x="2732101" y="3342407"/>
            <a:ext cx="1605078" cy="720000"/>
          </a:xfrm>
          <a:custGeom>
            <a:avLst/>
            <a:gdLst>
              <a:gd name="T0" fmla="*/ 186 w 242"/>
              <a:gd name="T1" fmla="*/ 38 h 108"/>
              <a:gd name="T2" fmla="*/ 186 w 242"/>
              <a:gd name="T3" fmla="*/ 34 h 108"/>
              <a:gd name="T4" fmla="*/ 192 w 242"/>
              <a:gd name="T5" fmla="*/ 34 h 108"/>
              <a:gd name="T6" fmla="*/ 192 w 242"/>
              <a:gd name="T7" fmla="*/ 38 h 108"/>
              <a:gd name="T8" fmla="*/ 186 w 242"/>
              <a:gd name="T9" fmla="*/ 38 h 108"/>
              <a:gd name="T10" fmla="*/ 195 w 242"/>
              <a:gd name="T11" fmla="*/ 44 h 108"/>
              <a:gd name="T12" fmla="*/ 201 w 242"/>
              <a:gd name="T13" fmla="*/ 44 h 108"/>
              <a:gd name="T14" fmla="*/ 201 w 242"/>
              <a:gd name="T15" fmla="*/ 41 h 108"/>
              <a:gd name="T16" fmla="*/ 195 w 242"/>
              <a:gd name="T17" fmla="*/ 41 h 108"/>
              <a:gd name="T18" fmla="*/ 195 w 242"/>
              <a:gd name="T19" fmla="*/ 44 h 108"/>
              <a:gd name="T20" fmla="*/ 201 w 242"/>
              <a:gd name="T21" fmla="*/ 34 h 108"/>
              <a:gd name="T22" fmla="*/ 195 w 242"/>
              <a:gd name="T23" fmla="*/ 34 h 108"/>
              <a:gd name="T24" fmla="*/ 195 w 242"/>
              <a:gd name="T25" fmla="*/ 38 h 108"/>
              <a:gd name="T26" fmla="*/ 201 w 242"/>
              <a:gd name="T27" fmla="*/ 38 h 108"/>
              <a:gd name="T28" fmla="*/ 201 w 242"/>
              <a:gd name="T29" fmla="*/ 34 h 108"/>
              <a:gd name="T30" fmla="*/ 204 w 242"/>
              <a:gd name="T31" fmla="*/ 52 h 108"/>
              <a:gd name="T32" fmla="*/ 224 w 242"/>
              <a:gd name="T33" fmla="*/ 60 h 108"/>
              <a:gd name="T34" fmla="*/ 224 w 242"/>
              <a:gd name="T35" fmla="*/ 57 h 108"/>
              <a:gd name="T36" fmla="*/ 232 w 242"/>
              <a:gd name="T37" fmla="*/ 58 h 108"/>
              <a:gd name="T38" fmla="*/ 232 w 242"/>
              <a:gd name="T39" fmla="*/ 52 h 108"/>
              <a:gd name="T40" fmla="*/ 227 w 242"/>
              <a:gd name="T41" fmla="*/ 49 h 108"/>
              <a:gd name="T42" fmla="*/ 227 w 242"/>
              <a:gd name="T43" fmla="*/ 43 h 108"/>
              <a:gd name="T44" fmla="*/ 204 w 242"/>
              <a:gd name="T45" fmla="*/ 27 h 108"/>
              <a:gd name="T46" fmla="*/ 195 w 242"/>
              <a:gd name="T47" fmla="*/ 27 h 108"/>
              <a:gd name="T48" fmla="*/ 195 w 242"/>
              <a:gd name="T49" fmla="*/ 23 h 108"/>
              <a:gd name="T50" fmla="*/ 187 w 242"/>
              <a:gd name="T51" fmla="*/ 23 h 108"/>
              <a:gd name="T52" fmla="*/ 187 w 242"/>
              <a:gd name="T53" fmla="*/ 18 h 108"/>
              <a:gd name="T54" fmla="*/ 180 w 242"/>
              <a:gd name="T55" fmla="*/ 18 h 108"/>
              <a:gd name="T56" fmla="*/ 180 w 242"/>
              <a:gd name="T57" fmla="*/ 27 h 108"/>
              <a:gd name="T58" fmla="*/ 171 w 242"/>
              <a:gd name="T59" fmla="*/ 27 h 108"/>
              <a:gd name="T60" fmla="*/ 171 w 242"/>
              <a:gd name="T61" fmla="*/ 32 h 108"/>
              <a:gd name="T62" fmla="*/ 204 w 242"/>
              <a:gd name="T63" fmla="*/ 32 h 108"/>
              <a:gd name="T64" fmla="*/ 204 w 242"/>
              <a:gd name="T65" fmla="*/ 52 h 108"/>
              <a:gd name="T66" fmla="*/ 241 w 242"/>
              <a:gd name="T67" fmla="*/ 71 h 108"/>
              <a:gd name="T68" fmla="*/ 230 w 242"/>
              <a:gd name="T69" fmla="*/ 108 h 108"/>
              <a:gd name="T70" fmla="*/ 22 w 242"/>
              <a:gd name="T71" fmla="*/ 108 h 108"/>
              <a:gd name="T72" fmla="*/ 36 w 242"/>
              <a:gd name="T73" fmla="*/ 85 h 108"/>
              <a:gd name="T74" fmla="*/ 0 w 242"/>
              <a:gd name="T75" fmla="*/ 8 h 108"/>
              <a:gd name="T76" fmla="*/ 185 w 242"/>
              <a:gd name="T77" fmla="*/ 52 h 108"/>
              <a:gd name="T78" fmla="*/ 218 w 242"/>
              <a:gd name="T79" fmla="*/ 64 h 108"/>
              <a:gd name="T80" fmla="*/ 241 w 242"/>
              <a:gd name="T81" fmla="*/ 71 h 108"/>
              <a:gd name="T82" fmla="*/ 65 w 242"/>
              <a:gd name="T83" fmla="*/ 42 h 108"/>
              <a:gd name="T84" fmla="*/ 56 w 242"/>
              <a:gd name="T85" fmla="*/ 32 h 108"/>
              <a:gd name="T86" fmla="*/ 46 w 242"/>
              <a:gd name="T87" fmla="*/ 42 h 108"/>
              <a:gd name="T88" fmla="*/ 56 w 242"/>
              <a:gd name="T89" fmla="*/ 52 h 108"/>
              <a:gd name="T90" fmla="*/ 65 w 242"/>
              <a:gd name="T91" fmla="*/ 42 h 108"/>
              <a:gd name="T92" fmla="*/ 182 w 242"/>
              <a:gd name="T93" fmla="*/ 38 h 108"/>
              <a:gd name="T94" fmla="*/ 182 w 242"/>
              <a:gd name="T95" fmla="*/ 34 h 108"/>
              <a:gd name="T96" fmla="*/ 176 w 242"/>
              <a:gd name="T97" fmla="*/ 34 h 108"/>
              <a:gd name="T98" fmla="*/ 176 w 242"/>
              <a:gd name="T99" fmla="*/ 38 h 108"/>
              <a:gd name="T100" fmla="*/ 182 w 242"/>
              <a:gd name="T101" fmla="*/ 38 h 1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</a:cxnLst>
            <a:rect l="0" t="0" r="r" b="b"/>
            <a:pathLst>
              <a:path w="242" h="108">
                <a:moveTo>
                  <a:pt x="186" y="38"/>
                </a:moveTo>
                <a:cubicBezTo>
                  <a:pt x="186" y="34"/>
                  <a:pt x="186" y="34"/>
                  <a:pt x="186" y="34"/>
                </a:cubicBezTo>
                <a:cubicBezTo>
                  <a:pt x="192" y="34"/>
                  <a:pt x="192" y="34"/>
                  <a:pt x="192" y="34"/>
                </a:cubicBezTo>
                <a:cubicBezTo>
                  <a:pt x="192" y="38"/>
                  <a:pt x="192" y="38"/>
                  <a:pt x="192" y="38"/>
                </a:cubicBezTo>
                <a:lnTo>
                  <a:pt x="186" y="38"/>
                </a:lnTo>
                <a:close/>
                <a:moveTo>
                  <a:pt x="195" y="44"/>
                </a:moveTo>
                <a:cubicBezTo>
                  <a:pt x="201" y="44"/>
                  <a:pt x="201" y="44"/>
                  <a:pt x="201" y="44"/>
                </a:cubicBezTo>
                <a:cubicBezTo>
                  <a:pt x="201" y="41"/>
                  <a:pt x="201" y="41"/>
                  <a:pt x="201" y="41"/>
                </a:cubicBezTo>
                <a:cubicBezTo>
                  <a:pt x="195" y="41"/>
                  <a:pt x="195" y="41"/>
                  <a:pt x="195" y="41"/>
                </a:cubicBezTo>
                <a:lnTo>
                  <a:pt x="195" y="44"/>
                </a:lnTo>
                <a:close/>
                <a:moveTo>
                  <a:pt x="201" y="34"/>
                </a:moveTo>
                <a:cubicBezTo>
                  <a:pt x="195" y="34"/>
                  <a:pt x="195" y="34"/>
                  <a:pt x="195" y="34"/>
                </a:cubicBezTo>
                <a:cubicBezTo>
                  <a:pt x="195" y="38"/>
                  <a:pt x="195" y="38"/>
                  <a:pt x="195" y="38"/>
                </a:cubicBezTo>
                <a:cubicBezTo>
                  <a:pt x="201" y="38"/>
                  <a:pt x="201" y="38"/>
                  <a:pt x="201" y="38"/>
                </a:cubicBezTo>
                <a:lnTo>
                  <a:pt x="201" y="34"/>
                </a:lnTo>
                <a:close/>
                <a:moveTo>
                  <a:pt x="204" y="52"/>
                </a:moveTo>
                <a:cubicBezTo>
                  <a:pt x="224" y="60"/>
                  <a:pt x="224" y="60"/>
                  <a:pt x="224" y="60"/>
                </a:cubicBezTo>
                <a:cubicBezTo>
                  <a:pt x="224" y="57"/>
                  <a:pt x="224" y="57"/>
                  <a:pt x="224" y="57"/>
                </a:cubicBezTo>
                <a:cubicBezTo>
                  <a:pt x="232" y="58"/>
                  <a:pt x="232" y="58"/>
                  <a:pt x="232" y="58"/>
                </a:cubicBezTo>
                <a:cubicBezTo>
                  <a:pt x="232" y="52"/>
                  <a:pt x="232" y="52"/>
                  <a:pt x="232" y="52"/>
                </a:cubicBezTo>
                <a:cubicBezTo>
                  <a:pt x="227" y="49"/>
                  <a:pt x="227" y="49"/>
                  <a:pt x="227" y="49"/>
                </a:cubicBezTo>
                <a:cubicBezTo>
                  <a:pt x="227" y="43"/>
                  <a:pt x="227" y="43"/>
                  <a:pt x="227" y="43"/>
                </a:cubicBezTo>
                <a:cubicBezTo>
                  <a:pt x="204" y="27"/>
                  <a:pt x="204" y="27"/>
                  <a:pt x="204" y="27"/>
                </a:cubicBezTo>
                <a:cubicBezTo>
                  <a:pt x="195" y="27"/>
                  <a:pt x="195" y="27"/>
                  <a:pt x="195" y="27"/>
                </a:cubicBezTo>
                <a:cubicBezTo>
                  <a:pt x="195" y="23"/>
                  <a:pt x="195" y="23"/>
                  <a:pt x="195" y="23"/>
                </a:cubicBezTo>
                <a:cubicBezTo>
                  <a:pt x="187" y="23"/>
                  <a:pt x="187" y="23"/>
                  <a:pt x="187" y="23"/>
                </a:cubicBezTo>
                <a:cubicBezTo>
                  <a:pt x="187" y="18"/>
                  <a:pt x="187" y="18"/>
                  <a:pt x="187" y="18"/>
                </a:cubicBezTo>
                <a:cubicBezTo>
                  <a:pt x="180" y="18"/>
                  <a:pt x="180" y="18"/>
                  <a:pt x="180" y="18"/>
                </a:cubicBezTo>
                <a:cubicBezTo>
                  <a:pt x="180" y="27"/>
                  <a:pt x="180" y="27"/>
                  <a:pt x="180" y="27"/>
                </a:cubicBezTo>
                <a:cubicBezTo>
                  <a:pt x="171" y="27"/>
                  <a:pt x="171" y="27"/>
                  <a:pt x="171" y="27"/>
                </a:cubicBezTo>
                <a:cubicBezTo>
                  <a:pt x="171" y="32"/>
                  <a:pt x="171" y="32"/>
                  <a:pt x="171" y="32"/>
                </a:cubicBezTo>
                <a:cubicBezTo>
                  <a:pt x="204" y="32"/>
                  <a:pt x="204" y="32"/>
                  <a:pt x="204" y="32"/>
                </a:cubicBezTo>
                <a:lnTo>
                  <a:pt x="204" y="52"/>
                </a:lnTo>
                <a:close/>
                <a:moveTo>
                  <a:pt x="241" y="71"/>
                </a:moveTo>
                <a:cubicBezTo>
                  <a:pt x="242" y="89"/>
                  <a:pt x="237" y="100"/>
                  <a:pt x="230" y="108"/>
                </a:cubicBezTo>
                <a:cubicBezTo>
                  <a:pt x="161" y="108"/>
                  <a:pt x="91" y="108"/>
                  <a:pt x="22" y="108"/>
                </a:cubicBezTo>
                <a:cubicBezTo>
                  <a:pt x="22" y="97"/>
                  <a:pt x="26" y="90"/>
                  <a:pt x="36" y="85"/>
                </a:cubicBezTo>
                <a:cubicBezTo>
                  <a:pt x="22" y="71"/>
                  <a:pt x="8" y="42"/>
                  <a:pt x="0" y="8"/>
                </a:cubicBezTo>
                <a:cubicBezTo>
                  <a:pt x="63" y="0"/>
                  <a:pt x="124" y="28"/>
                  <a:pt x="185" y="52"/>
                </a:cubicBezTo>
                <a:cubicBezTo>
                  <a:pt x="218" y="64"/>
                  <a:pt x="218" y="64"/>
                  <a:pt x="218" y="64"/>
                </a:cubicBezTo>
                <a:cubicBezTo>
                  <a:pt x="224" y="66"/>
                  <a:pt x="233" y="69"/>
                  <a:pt x="241" y="71"/>
                </a:cubicBezTo>
                <a:close/>
                <a:moveTo>
                  <a:pt x="65" y="42"/>
                </a:moveTo>
                <a:cubicBezTo>
                  <a:pt x="65" y="37"/>
                  <a:pt x="61" y="32"/>
                  <a:pt x="56" y="32"/>
                </a:cubicBezTo>
                <a:cubicBezTo>
                  <a:pt x="50" y="32"/>
                  <a:pt x="46" y="37"/>
                  <a:pt x="46" y="42"/>
                </a:cubicBezTo>
                <a:cubicBezTo>
                  <a:pt x="46" y="47"/>
                  <a:pt x="50" y="52"/>
                  <a:pt x="56" y="52"/>
                </a:cubicBezTo>
                <a:cubicBezTo>
                  <a:pt x="61" y="52"/>
                  <a:pt x="65" y="47"/>
                  <a:pt x="65" y="42"/>
                </a:cubicBezTo>
                <a:close/>
                <a:moveTo>
                  <a:pt x="182" y="38"/>
                </a:moveTo>
                <a:cubicBezTo>
                  <a:pt x="182" y="34"/>
                  <a:pt x="182" y="34"/>
                  <a:pt x="182" y="34"/>
                </a:cubicBezTo>
                <a:cubicBezTo>
                  <a:pt x="176" y="34"/>
                  <a:pt x="176" y="34"/>
                  <a:pt x="176" y="34"/>
                </a:cubicBezTo>
                <a:cubicBezTo>
                  <a:pt x="176" y="38"/>
                  <a:pt x="176" y="38"/>
                  <a:pt x="176" y="38"/>
                </a:cubicBezTo>
                <a:lnTo>
                  <a:pt x="182" y="38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19" name="Freeform 9"/>
          <p:cNvSpPr>
            <a:spLocks noChangeAspect="1" noEditPoints="1"/>
          </p:cNvSpPr>
          <p:nvPr/>
        </p:nvSpPr>
        <p:spPr bwMode="auto">
          <a:xfrm>
            <a:off x="2729957" y="2205555"/>
            <a:ext cx="1076324" cy="540000"/>
          </a:xfrm>
          <a:custGeom>
            <a:avLst/>
            <a:gdLst>
              <a:gd name="T0" fmla="*/ 361 w 626"/>
              <a:gd name="T1" fmla="*/ 21 h 345"/>
              <a:gd name="T2" fmla="*/ 265 w 626"/>
              <a:gd name="T3" fmla="*/ 0 h 345"/>
              <a:gd name="T4" fmla="*/ 546 w 626"/>
              <a:gd name="T5" fmla="*/ 30 h 345"/>
              <a:gd name="T6" fmla="*/ 80 w 626"/>
              <a:gd name="T7" fmla="*/ 257 h 345"/>
              <a:gd name="T8" fmla="*/ 195 w 626"/>
              <a:gd name="T9" fmla="*/ 30 h 345"/>
              <a:gd name="T10" fmla="*/ 201 w 626"/>
              <a:gd name="T11" fmla="*/ 227 h 345"/>
              <a:gd name="T12" fmla="*/ 206 w 626"/>
              <a:gd name="T13" fmla="*/ 222 h 345"/>
              <a:gd name="T14" fmla="*/ 240 w 626"/>
              <a:gd name="T15" fmla="*/ 222 h 345"/>
              <a:gd name="T16" fmla="*/ 251 w 626"/>
              <a:gd name="T17" fmla="*/ 222 h 345"/>
              <a:gd name="T18" fmla="*/ 546 w 626"/>
              <a:gd name="T19" fmla="*/ 30 h 345"/>
              <a:gd name="T20" fmla="*/ 240 w 626"/>
              <a:gd name="T21" fmla="*/ 30 h 345"/>
              <a:gd name="T22" fmla="*/ 206 w 626"/>
              <a:gd name="T23" fmla="*/ 46 h 345"/>
              <a:gd name="T24" fmla="*/ 206 w 626"/>
              <a:gd name="T25" fmla="*/ 57 h 345"/>
              <a:gd name="T26" fmla="*/ 240 w 626"/>
              <a:gd name="T27" fmla="*/ 74 h 345"/>
              <a:gd name="T28" fmla="*/ 206 w 626"/>
              <a:gd name="T29" fmla="*/ 57 h 345"/>
              <a:gd name="T30" fmla="*/ 206 w 626"/>
              <a:gd name="T31" fmla="*/ 101 h 345"/>
              <a:gd name="T32" fmla="*/ 240 w 626"/>
              <a:gd name="T33" fmla="*/ 85 h 345"/>
              <a:gd name="T34" fmla="*/ 206 w 626"/>
              <a:gd name="T35" fmla="*/ 112 h 345"/>
              <a:gd name="T36" fmla="*/ 240 w 626"/>
              <a:gd name="T37" fmla="*/ 128 h 345"/>
              <a:gd name="T38" fmla="*/ 206 w 626"/>
              <a:gd name="T39" fmla="*/ 112 h 345"/>
              <a:gd name="T40" fmla="*/ 206 w 626"/>
              <a:gd name="T41" fmla="*/ 156 h 345"/>
              <a:gd name="T42" fmla="*/ 240 w 626"/>
              <a:gd name="T43" fmla="*/ 139 h 345"/>
              <a:gd name="T44" fmla="*/ 206 w 626"/>
              <a:gd name="T45" fmla="*/ 167 h 345"/>
              <a:gd name="T46" fmla="*/ 240 w 626"/>
              <a:gd name="T47" fmla="*/ 183 h 345"/>
              <a:gd name="T48" fmla="*/ 206 w 626"/>
              <a:gd name="T49" fmla="*/ 167 h 345"/>
              <a:gd name="T50" fmla="*/ 206 w 626"/>
              <a:gd name="T51" fmla="*/ 211 h 345"/>
              <a:gd name="T52" fmla="*/ 240 w 626"/>
              <a:gd name="T53" fmla="*/ 194 h 345"/>
              <a:gd name="T54" fmla="*/ 601 w 626"/>
              <a:gd name="T55" fmla="*/ 258 h 345"/>
              <a:gd name="T56" fmla="*/ 613 w 626"/>
              <a:gd name="T57" fmla="*/ 308 h 345"/>
              <a:gd name="T58" fmla="*/ 587 w 626"/>
              <a:gd name="T59" fmla="*/ 295 h 345"/>
              <a:gd name="T60" fmla="*/ 601 w 626"/>
              <a:gd name="T61" fmla="*/ 258 h 345"/>
              <a:gd name="T62" fmla="*/ 12 w 626"/>
              <a:gd name="T63" fmla="*/ 258 h 345"/>
              <a:gd name="T64" fmla="*/ 24 w 626"/>
              <a:gd name="T65" fmla="*/ 308 h 345"/>
              <a:gd name="T66" fmla="*/ 39 w 626"/>
              <a:gd name="T67" fmla="*/ 271 h 345"/>
              <a:gd name="T68" fmla="*/ 581 w 626"/>
              <a:gd name="T69" fmla="*/ 271 h 345"/>
              <a:gd name="T70" fmla="*/ 45 w 626"/>
              <a:gd name="T71" fmla="*/ 295 h 345"/>
              <a:gd name="T72" fmla="*/ 49 w 626"/>
              <a:gd name="T73" fmla="*/ 316 h 345"/>
              <a:gd name="T74" fmla="*/ 106 w 626"/>
              <a:gd name="T75" fmla="*/ 325 h 345"/>
              <a:gd name="T76" fmla="*/ 135 w 626"/>
              <a:gd name="T77" fmla="*/ 325 h 345"/>
              <a:gd name="T78" fmla="*/ 193 w 626"/>
              <a:gd name="T79" fmla="*/ 316 h 345"/>
              <a:gd name="T80" fmla="*/ 441 w 626"/>
              <a:gd name="T81" fmla="*/ 295 h 345"/>
              <a:gd name="T82" fmla="*/ 462 w 626"/>
              <a:gd name="T83" fmla="*/ 345 h 345"/>
              <a:gd name="T84" fmla="*/ 505 w 626"/>
              <a:gd name="T85" fmla="*/ 321 h 345"/>
              <a:gd name="T86" fmla="*/ 547 w 626"/>
              <a:gd name="T87" fmla="*/ 345 h 345"/>
              <a:gd name="T88" fmla="*/ 569 w 626"/>
              <a:gd name="T89" fmla="*/ 295 h 345"/>
              <a:gd name="T90" fmla="*/ 581 w 626"/>
              <a:gd name="T91" fmla="*/ 271 h 345"/>
              <a:gd name="T92" fmla="*/ 65 w 626"/>
              <a:gd name="T93" fmla="*/ 316 h 345"/>
              <a:gd name="T94" fmla="*/ 91 w 626"/>
              <a:gd name="T95" fmla="*/ 316 h 345"/>
              <a:gd name="T96" fmla="*/ 163 w 626"/>
              <a:gd name="T97" fmla="*/ 329 h 345"/>
              <a:gd name="T98" fmla="*/ 163 w 626"/>
              <a:gd name="T99" fmla="*/ 303 h 345"/>
              <a:gd name="T100" fmla="*/ 163 w 626"/>
              <a:gd name="T101" fmla="*/ 329 h 345"/>
              <a:gd name="T102" fmla="*/ 449 w 626"/>
              <a:gd name="T103" fmla="*/ 316 h 345"/>
              <a:gd name="T104" fmla="*/ 475 w 626"/>
              <a:gd name="T105" fmla="*/ 316 h 345"/>
              <a:gd name="T106" fmla="*/ 547 w 626"/>
              <a:gd name="T107" fmla="*/ 329 h 345"/>
              <a:gd name="T108" fmla="*/ 547 w 626"/>
              <a:gd name="T109" fmla="*/ 303 h 345"/>
              <a:gd name="T110" fmla="*/ 547 w 626"/>
              <a:gd name="T111" fmla="*/ 329 h 3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</a:cxnLst>
            <a:rect l="0" t="0" r="r" b="b"/>
            <a:pathLst>
              <a:path w="626" h="345">
                <a:moveTo>
                  <a:pt x="265" y="21"/>
                </a:moveTo>
                <a:cubicBezTo>
                  <a:pt x="361" y="21"/>
                  <a:pt x="361" y="21"/>
                  <a:pt x="361" y="21"/>
                </a:cubicBezTo>
                <a:cubicBezTo>
                  <a:pt x="361" y="0"/>
                  <a:pt x="361" y="0"/>
                  <a:pt x="361" y="0"/>
                </a:cubicBezTo>
                <a:cubicBezTo>
                  <a:pt x="265" y="0"/>
                  <a:pt x="265" y="0"/>
                  <a:pt x="265" y="0"/>
                </a:cubicBezTo>
                <a:cubicBezTo>
                  <a:pt x="265" y="21"/>
                  <a:pt x="265" y="21"/>
                  <a:pt x="265" y="21"/>
                </a:cubicBezTo>
                <a:close/>
                <a:moveTo>
                  <a:pt x="546" y="30"/>
                </a:moveTo>
                <a:cubicBezTo>
                  <a:pt x="626" y="30"/>
                  <a:pt x="625" y="257"/>
                  <a:pt x="546" y="257"/>
                </a:cubicBezTo>
                <a:cubicBezTo>
                  <a:pt x="420" y="257"/>
                  <a:pt x="205" y="257"/>
                  <a:pt x="80" y="257"/>
                </a:cubicBezTo>
                <a:cubicBezTo>
                  <a:pt x="1" y="257"/>
                  <a:pt x="0" y="30"/>
                  <a:pt x="80" y="30"/>
                </a:cubicBezTo>
                <a:cubicBezTo>
                  <a:pt x="195" y="30"/>
                  <a:pt x="195" y="30"/>
                  <a:pt x="195" y="30"/>
                </a:cubicBezTo>
                <a:cubicBezTo>
                  <a:pt x="195" y="222"/>
                  <a:pt x="195" y="222"/>
                  <a:pt x="195" y="222"/>
                </a:cubicBezTo>
                <a:cubicBezTo>
                  <a:pt x="195" y="225"/>
                  <a:pt x="198" y="227"/>
                  <a:pt x="201" y="227"/>
                </a:cubicBezTo>
                <a:cubicBezTo>
                  <a:pt x="204" y="227"/>
                  <a:pt x="206" y="225"/>
                  <a:pt x="206" y="222"/>
                </a:cubicBezTo>
                <a:cubicBezTo>
                  <a:pt x="206" y="222"/>
                  <a:pt x="206" y="222"/>
                  <a:pt x="206" y="222"/>
                </a:cubicBezTo>
                <a:cubicBezTo>
                  <a:pt x="240" y="222"/>
                  <a:pt x="240" y="222"/>
                  <a:pt x="240" y="222"/>
                </a:cubicBezTo>
                <a:cubicBezTo>
                  <a:pt x="240" y="222"/>
                  <a:pt x="240" y="222"/>
                  <a:pt x="240" y="222"/>
                </a:cubicBezTo>
                <a:cubicBezTo>
                  <a:pt x="240" y="225"/>
                  <a:pt x="243" y="227"/>
                  <a:pt x="246" y="227"/>
                </a:cubicBezTo>
                <a:cubicBezTo>
                  <a:pt x="249" y="227"/>
                  <a:pt x="251" y="225"/>
                  <a:pt x="251" y="222"/>
                </a:cubicBezTo>
                <a:cubicBezTo>
                  <a:pt x="251" y="30"/>
                  <a:pt x="251" y="30"/>
                  <a:pt x="251" y="30"/>
                </a:cubicBezTo>
                <a:cubicBezTo>
                  <a:pt x="546" y="30"/>
                  <a:pt x="546" y="30"/>
                  <a:pt x="546" y="30"/>
                </a:cubicBezTo>
                <a:close/>
                <a:moveTo>
                  <a:pt x="206" y="30"/>
                </a:moveTo>
                <a:cubicBezTo>
                  <a:pt x="240" y="30"/>
                  <a:pt x="240" y="30"/>
                  <a:pt x="240" y="30"/>
                </a:cubicBezTo>
                <a:cubicBezTo>
                  <a:pt x="240" y="46"/>
                  <a:pt x="240" y="46"/>
                  <a:pt x="240" y="46"/>
                </a:cubicBezTo>
                <a:cubicBezTo>
                  <a:pt x="206" y="46"/>
                  <a:pt x="206" y="46"/>
                  <a:pt x="206" y="46"/>
                </a:cubicBezTo>
                <a:cubicBezTo>
                  <a:pt x="206" y="30"/>
                  <a:pt x="206" y="30"/>
                  <a:pt x="206" y="30"/>
                </a:cubicBezTo>
                <a:close/>
                <a:moveTo>
                  <a:pt x="206" y="57"/>
                </a:moveTo>
                <a:cubicBezTo>
                  <a:pt x="206" y="74"/>
                  <a:pt x="206" y="74"/>
                  <a:pt x="206" y="74"/>
                </a:cubicBezTo>
                <a:cubicBezTo>
                  <a:pt x="240" y="74"/>
                  <a:pt x="240" y="74"/>
                  <a:pt x="240" y="74"/>
                </a:cubicBezTo>
                <a:cubicBezTo>
                  <a:pt x="240" y="57"/>
                  <a:pt x="240" y="57"/>
                  <a:pt x="240" y="57"/>
                </a:cubicBezTo>
                <a:cubicBezTo>
                  <a:pt x="206" y="57"/>
                  <a:pt x="206" y="57"/>
                  <a:pt x="206" y="57"/>
                </a:cubicBezTo>
                <a:close/>
                <a:moveTo>
                  <a:pt x="206" y="85"/>
                </a:moveTo>
                <a:cubicBezTo>
                  <a:pt x="206" y="101"/>
                  <a:pt x="206" y="101"/>
                  <a:pt x="206" y="101"/>
                </a:cubicBezTo>
                <a:cubicBezTo>
                  <a:pt x="240" y="101"/>
                  <a:pt x="240" y="101"/>
                  <a:pt x="240" y="101"/>
                </a:cubicBezTo>
                <a:cubicBezTo>
                  <a:pt x="240" y="85"/>
                  <a:pt x="240" y="85"/>
                  <a:pt x="240" y="85"/>
                </a:cubicBezTo>
                <a:cubicBezTo>
                  <a:pt x="206" y="85"/>
                  <a:pt x="206" y="85"/>
                  <a:pt x="206" y="85"/>
                </a:cubicBezTo>
                <a:close/>
                <a:moveTo>
                  <a:pt x="206" y="112"/>
                </a:moveTo>
                <a:cubicBezTo>
                  <a:pt x="206" y="128"/>
                  <a:pt x="206" y="128"/>
                  <a:pt x="206" y="128"/>
                </a:cubicBezTo>
                <a:cubicBezTo>
                  <a:pt x="240" y="128"/>
                  <a:pt x="240" y="128"/>
                  <a:pt x="240" y="128"/>
                </a:cubicBezTo>
                <a:cubicBezTo>
                  <a:pt x="240" y="112"/>
                  <a:pt x="240" y="112"/>
                  <a:pt x="240" y="112"/>
                </a:cubicBezTo>
                <a:cubicBezTo>
                  <a:pt x="206" y="112"/>
                  <a:pt x="206" y="112"/>
                  <a:pt x="206" y="112"/>
                </a:cubicBezTo>
                <a:close/>
                <a:moveTo>
                  <a:pt x="206" y="139"/>
                </a:moveTo>
                <a:cubicBezTo>
                  <a:pt x="206" y="156"/>
                  <a:pt x="206" y="156"/>
                  <a:pt x="206" y="156"/>
                </a:cubicBezTo>
                <a:cubicBezTo>
                  <a:pt x="240" y="156"/>
                  <a:pt x="240" y="156"/>
                  <a:pt x="240" y="156"/>
                </a:cubicBezTo>
                <a:cubicBezTo>
                  <a:pt x="240" y="139"/>
                  <a:pt x="240" y="139"/>
                  <a:pt x="240" y="139"/>
                </a:cubicBezTo>
                <a:cubicBezTo>
                  <a:pt x="206" y="139"/>
                  <a:pt x="206" y="139"/>
                  <a:pt x="206" y="139"/>
                </a:cubicBezTo>
                <a:close/>
                <a:moveTo>
                  <a:pt x="206" y="167"/>
                </a:moveTo>
                <a:cubicBezTo>
                  <a:pt x="206" y="183"/>
                  <a:pt x="206" y="183"/>
                  <a:pt x="206" y="183"/>
                </a:cubicBezTo>
                <a:cubicBezTo>
                  <a:pt x="240" y="183"/>
                  <a:pt x="240" y="183"/>
                  <a:pt x="240" y="183"/>
                </a:cubicBezTo>
                <a:cubicBezTo>
                  <a:pt x="240" y="167"/>
                  <a:pt x="240" y="167"/>
                  <a:pt x="240" y="167"/>
                </a:cubicBezTo>
                <a:cubicBezTo>
                  <a:pt x="206" y="167"/>
                  <a:pt x="206" y="167"/>
                  <a:pt x="206" y="167"/>
                </a:cubicBezTo>
                <a:close/>
                <a:moveTo>
                  <a:pt x="206" y="194"/>
                </a:moveTo>
                <a:cubicBezTo>
                  <a:pt x="206" y="211"/>
                  <a:pt x="206" y="211"/>
                  <a:pt x="206" y="211"/>
                </a:cubicBezTo>
                <a:cubicBezTo>
                  <a:pt x="240" y="211"/>
                  <a:pt x="240" y="211"/>
                  <a:pt x="240" y="211"/>
                </a:cubicBezTo>
                <a:cubicBezTo>
                  <a:pt x="240" y="194"/>
                  <a:pt x="240" y="194"/>
                  <a:pt x="240" y="194"/>
                </a:cubicBezTo>
                <a:cubicBezTo>
                  <a:pt x="206" y="194"/>
                  <a:pt x="206" y="194"/>
                  <a:pt x="206" y="194"/>
                </a:cubicBezTo>
                <a:close/>
                <a:moveTo>
                  <a:pt x="601" y="258"/>
                </a:moveTo>
                <a:cubicBezTo>
                  <a:pt x="613" y="258"/>
                  <a:pt x="613" y="258"/>
                  <a:pt x="613" y="258"/>
                </a:cubicBezTo>
                <a:cubicBezTo>
                  <a:pt x="613" y="308"/>
                  <a:pt x="613" y="308"/>
                  <a:pt x="613" y="308"/>
                </a:cubicBezTo>
                <a:cubicBezTo>
                  <a:pt x="601" y="308"/>
                  <a:pt x="601" y="308"/>
                  <a:pt x="601" y="308"/>
                </a:cubicBezTo>
                <a:cubicBezTo>
                  <a:pt x="587" y="295"/>
                  <a:pt x="587" y="295"/>
                  <a:pt x="587" y="295"/>
                </a:cubicBezTo>
                <a:cubicBezTo>
                  <a:pt x="587" y="271"/>
                  <a:pt x="587" y="271"/>
                  <a:pt x="587" y="271"/>
                </a:cubicBezTo>
                <a:cubicBezTo>
                  <a:pt x="601" y="258"/>
                  <a:pt x="601" y="258"/>
                  <a:pt x="601" y="258"/>
                </a:cubicBezTo>
                <a:close/>
                <a:moveTo>
                  <a:pt x="24" y="258"/>
                </a:moveTo>
                <a:cubicBezTo>
                  <a:pt x="12" y="258"/>
                  <a:pt x="12" y="258"/>
                  <a:pt x="12" y="258"/>
                </a:cubicBezTo>
                <a:cubicBezTo>
                  <a:pt x="12" y="308"/>
                  <a:pt x="12" y="308"/>
                  <a:pt x="12" y="308"/>
                </a:cubicBezTo>
                <a:cubicBezTo>
                  <a:pt x="24" y="308"/>
                  <a:pt x="24" y="308"/>
                  <a:pt x="24" y="308"/>
                </a:cubicBezTo>
                <a:cubicBezTo>
                  <a:pt x="39" y="295"/>
                  <a:pt x="39" y="295"/>
                  <a:pt x="39" y="295"/>
                </a:cubicBezTo>
                <a:cubicBezTo>
                  <a:pt x="39" y="271"/>
                  <a:pt x="39" y="271"/>
                  <a:pt x="39" y="271"/>
                </a:cubicBezTo>
                <a:cubicBezTo>
                  <a:pt x="24" y="258"/>
                  <a:pt x="24" y="258"/>
                  <a:pt x="24" y="258"/>
                </a:cubicBezTo>
                <a:close/>
                <a:moveTo>
                  <a:pt x="581" y="271"/>
                </a:moveTo>
                <a:cubicBezTo>
                  <a:pt x="45" y="271"/>
                  <a:pt x="45" y="271"/>
                  <a:pt x="45" y="271"/>
                </a:cubicBezTo>
                <a:cubicBezTo>
                  <a:pt x="45" y="295"/>
                  <a:pt x="45" y="295"/>
                  <a:pt x="45" y="295"/>
                </a:cubicBezTo>
                <a:cubicBezTo>
                  <a:pt x="57" y="295"/>
                  <a:pt x="57" y="295"/>
                  <a:pt x="57" y="295"/>
                </a:cubicBezTo>
                <a:cubicBezTo>
                  <a:pt x="52" y="301"/>
                  <a:pt x="49" y="308"/>
                  <a:pt x="49" y="316"/>
                </a:cubicBezTo>
                <a:cubicBezTo>
                  <a:pt x="49" y="332"/>
                  <a:pt x="62" y="345"/>
                  <a:pt x="78" y="345"/>
                </a:cubicBezTo>
                <a:cubicBezTo>
                  <a:pt x="91" y="345"/>
                  <a:pt x="102" y="337"/>
                  <a:pt x="106" y="325"/>
                </a:cubicBezTo>
                <a:cubicBezTo>
                  <a:pt x="110" y="322"/>
                  <a:pt x="115" y="321"/>
                  <a:pt x="121" y="321"/>
                </a:cubicBezTo>
                <a:cubicBezTo>
                  <a:pt x="126" y="321"/>
                  <a:pt x="131" y="322"/>
                  <a:pt x="135" y="325"/>
                </a:cubicBezTo>
                <a:cubicBezTo>
                  <a:pt x="139" y="337"/>
                  <a:pt x="150" y="345"/>
                  <a:pt x="163" y="345"/>
                </a:cubicBezTo>
                <a:cubicBezTo>
                  <a:pt x="180" y="345"/>
                  <a:pt x="193" y="332"/>
                  <a:pt x="193" y="316"/>
                </a:cubicBezTo>
                <a:cubicBezTo>
                  <a:pt x="193" y="308"/>
                  <a:pt x="190" y="301"/>
                  <a:pt x="185" y="295"/>
                </a:cubicBezTo>
                <a:cubicBezTo>
                  <a:pt x="441" y="295"/>
                  <a:pt x="441" y="295"/>
                  <a:pt x="441" y="295"/>
                </a:cubicBezTo>
                <a:cubicBezTo>
                  <a:pt x="436" y="301"/>
                  <a:pt x="433" y="308"/>
                  <a:pt x="433" y="316"/>
                </a:cubicBezTo>
                <a:cubicBezTo>
                  <a:pt x="433" y="332"/>
                  <a:pt x="446" y="345"/>
                  <a:pt x="462" y="345"/>
                </a:cubicBezTo>
                <a:cubicBezTo>
                  <a:pt x="475" y="345"/>
                  <a:pt x="486" y="337"/>
                  <a:pt x="490" y="325"/>
                </a:cubicBezTo>
                <a:cubicBezTo>
                  <a:pt x="494" y="322"/>
                  <a:pt x="499" y="321"/>
                  <a:pt x="505" y="321"/>
                </a:cubicBezTo>
                <a:cubicBezTo>
                  <a:pt x="510" y="321"/>
                  <a:pt x="515" y="322"/>
                  <a:pt x="519" y="325"/>
                </a:cubicBezTo>
                <a:cubicBezTo>
                  <a:pt x="523" y="337"/>
                  <a:pt x="534" y="345"/>
                  <a:pt x="547" y="345"/>
                </a:cubicBezTo>
                <a:cubicBezTo>
                  <a:pt x="564" y="345"/>
                  <a:pt x="577" y="332"/>
                  <a:pt x="577" y="316"/>
                </a:cubicBezTo>
                <a:cubicBezTo>
                  <a:pt x="577" y="308"/>
                  <a:pt x="574" y="301"/>
                  <a:pt x="569" y="295"/>
                </a:cubicBezTo>
                <a:cubicBezTo>
                  <a:pt x="581" y="295"/>
                  <a:pt x="581" y="295"/>
                  <a:pt x="581" y="295"/>
                </a:cubicBezTo>
                <a:lnTo>
                  <a:pt x="581" y="271"/>
                </a:lnTo>
                <a:close/>
                <a:moveTo>
                  <a:pt x="78" y="329"/>
                </a:moveTo>
                <a:cubicBezTo>
                  <a:pt x="71" y="329"/>
                  <a:pt x="65" y="323"/>
                  <a:pt x="65" y="316"/>
                </a:cubicBezTo>
                <a:cubicBezTo>
                  <a:pt x="65" y="309"/>
                  <a:pt x="71" y="303"/>
                  <a:pt x="78" y="303"/>
                </a:cubicBezTo>
                <a:cubicBezTo>
                  <a:pt x="85" y="303"/>
                  <a:pt x="91" y="309"/>
                  <a:pt x="91" y="316"/>
                </a:cubicBezTo>
                <a:cubicBezTo>
                  <a:pt x="91" y="323"/>
                  <a:pt x="85" y="329"/>
                  <a:pt x="78" y="329"/>
                </a:cubicBezTo>
                <a:close/>
                <a:moveTo>
                  <a:pt x="163" y="329"/>
                </a:moveTo>
                <a:cubicBezTo>
                  <a:pt x="156" y="329"/>
                  <a:pt x="150" y="323"/>
                  <a:pt x="150" y="316"/>
                </a:cubicBezTo>
                <a:cubicBezTo>
                  <a:pt x="150" y="309"/>
                  <a:pt x="156" y="303"/>
                  <a:pt x="163" y="303"/>
                </a:cubicBezTo>
                <a:cubicBezTo>
                  <a:pt x="171" y="303"/>
                  <a:pt x="177" y="309"/>
                  <a:pt x="177" y="316"/>
                </a:cubicBezTo>
                <a:cubicBezTo>
                  <a:pt x="177" y="323"/>
                  <a:pt x="171" y="329"/>
                  <a:pt x="163" y="329"/>
                </a:cubicBezTo>
                <a:close/>
                <a:moveTo>
                  <a:pt x="462" y="329"/>
                </a:moveTo>
                <a:cubicBezTo>
                  <a:pt x="455" y="329"/>
                  <a:pt x="449" y="323"/>
                  <a:pt x="449" y="316"/>
                </a:cubicBezTo>
                <a:cubicBezTo>
                  <a:pt x="449" y="309"/>
                  <a:pt x="455" y="303"/>
                  <a:pt x="462" y="303"/>
                </a:cubicBezTo>
                <a:cubicBezTo>
                  <a:pt x="469" y="303"/>
                  <a:pt x="475" y="309"/>
                  <a:pt x="475" y="316"/>
                </a:cubicBezTo>
                <a:cubicBezTo>
                  <a:pt x="475" y="323"/>
                  <a:pt x="469" y="329"/>
                  <a:pt x="462" y="329"/>
                </a:cubicBezTo>
                <a:close/>
                <a:moveTo>
                  <a:pt x="547" y="329"/>
                </a:moveTo>
                <a:cubicBezTo>
                  <a:pt x="540" y="329"/>
                  <a:pt x="534" y="323"/>
                  <a:pt x="534" y="316"/>
                </a:cubicBezTo>
                <a:cubicBezTo>
                  <a:pt x="534" y="309"/>
                  <a:pt x="540" y="303"/>
                  <a:pt x="547" y="303"/>
                </a:cubicBezTo>
                <a:cubicBezTo>
                  <a:pt x="555" y="303"/>
                  <a:pt x="561" y="309"/>
                  <a:pt x="561" y="316"/>
                </a:cubicBezTo>
                <a:cubicBezTo>
                  <a:pt x="561" y="323"/>
                  <a:pt x="555" y="329"/>
                  <a:pt x="547" y="329"/>
                </a:cubicBez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pic>
        <p:nvPicPr>
          <p:cNvPr id="20" name="Imagen 19" descr="expedio al publico.em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74229" y="2745555"/>
            <a:ext cx="605855" cy="360000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</p:pic>
      <p:sp>
        <p:nvSpPr>
          <p:cNvPr id="21" name="Freeform 27"/>
          <p:cNvSpPr>
            <a:spLocks noChangeAspect="1" noEditPoints="1"/>
          </p:cNvSpPr>
          <p:nvPr/>
        </p:nvSpPr>
        <p:spPr bwMode="auto">
          <a:xfrm>
            <a:off x="6601081" y="3241902"/>
            <a:ext cx="846000" cy="360000"/>
          </a:xfrm>
          <a:custGeom>
            <a:avLst/>
            <a:gdLst>
              <a:gd name="T0" fmla="*/ 8 w 72"/>
              <a:gd name="T1" fmla="*/ 4 h 30"/>
              <a:gd name="T2" fmla="*/ 2 w 72"/>
              <a:gd name="T3" fmla="*/ 13 h 30"/>
              <a:gd name="T4" fmla="*/ 1 w 72"/>
              <a:gd name="T5" fmla="*/ 20 h 30"/>
              <a:gd name="T6" fmla="*/ 1 w 72"/>
              <a:gd name="T7" fmla="*/ 21 h 30"/>
              <a:gd name="T8" fmla="*/ 0 w 72"/>
              <a:gd name="T9" fmla="*/ 24 h 30"/>
              <a:gd name="T10" fmla="*/ 3 w 72"/>
              <a:gd name="T11" fmla="*/ 26 h 30"/>
              <a:gd name="T12" fmla="*/ 10 w 72"/>
              <a:gd name="T13" fmla="*/ 19 h 30"/>
              <a:gd name="T14" fmla="*/ 18 w 72"/>
              <a:gd name="T15" fmla="*/ 26 h 30"/>
              <a:gd name="T16" fmla="*/ 39 w 72"/>
              <a:gd name="T17" fmla="*/ 25 h 30"/>
              <a:gd name="T18" fmla="*/ 18 w 72"/>
              <a:gd name="T19" fmla="*/ 21 h 30"/>
              <a:gd name="T20" fmla="*/ 60 w 72"/>
              <a:gd name="T21" fmla="*/ 21 h 30"/>
              <a:gd name="T22" fmla="*/ 65 w 72"/>
              <a:gd name="T23" fmla="*/ 26 h 30"/>
              <a:gd name="T24" fmla="*/ 62 w 72"/>
              <a:gd name="T25" fmla="*/ 25 h 30"/>
              <a:gd name="T26" fmla="*/ 56 w 72"/>
              <a:gd name="T27" fmla="*/ 22 h 30"/>
              <a:gd name="T28" fmla="*/ 56 w 72"/>
              <a:gd name="T29" fmla="*/ 28 h 30"/>
              <a:gd name="T30" fmla="*/ 56 w 72"/>
              <a:gd name="T31" fmla="*/ 22 h 30"/>
              <a:gd name="T32" fmla="*/ 61 w 72"/>
              <a:gd name="T33" fmla="*/ 25 h 30"/>
              <a:gd name="T34" fmla="*/ 51 w 72"/>
              <a:gd name="T35" fmla="*/ 25 h 30"/>
              <a:gd name="T36" fmla="*/ 10 w 72"/>
              <a:gd name="T37" fmla="*/ 22 h 30"/>
              <a:gd name="T38" fmla="*/ 10 w 72"/>
              <a:gd name="T39" fmla="*/ 28 h 30"/>
              <a:gd name="T40" fmla="*/ 10 w 72"/>
              <a:gd name="T41" fmla="*/ 22 h 30"/>
              <a:gd name="T42" fmla="*/ 15 w 72"/>
              <a:gd name="T43" fmla="*/ 25 h 30"/>
              <a:gd name="T44" fmla="*/ 5 w 72"/>
              <a:gd name="T45" fmla="*/ 25 h 30"/>
              <a:gd name="T46" fmla="*/ 13 w 72"/>
              <a:gd name="T47" fmla="*/ 6 h 30"/>
              <a:gd name="T48" fmla="*/ 6 w 72"/>
              <a:gd name="T49" fmla="*/ 6 h 30"/>
              <a:gd name="T50" fmla="*/ 4 w 72"/>
              <a:gd name="T51" fmla="*/ 12 h 30"/>
              <a:gd name="T52" fmla="*/ 14 w 72"/>
              <a:gd name="T53" fmla="*/ 11 h 30"/>
              <a:gd name="T54" fmla="*/ 13 w 72"/>
              <a:gd name="T55" fmla="*/ 6 h 30"/>
              <a:gd name="T56" fmla="*/ 42 w 72"/>
              <a:gd name="T57" fmla="*/ 25 h 30"/>
              <a:gd name="T58" fmla="*/ 48 w 72"/>
              <a:gd name="T59" fmla="*/ 25 h 30"/>
              <a:gd name="T60" fmla="*/ 45 w 72"/>
              <a:gd name="T61" fmla="*/ 20 h 30"/>
              <a:gd name="T62" fmla="*/ 45 w 72"/>
              <a:gd name="T63" fmla="*/ 30 h 30"/>
              <a:gd name="T64" fmla="*/ 45 w 72"/>
              <a:gd name="T65" fmla="*/ 20 h 30"/>
              <a:gd name="T66" fmla="*/ 66 w 72"/>
              <a:gd name="T67" fmla="*/ 19 h 30"/>
              <a:gd name="T68" fmla="*/ 25 w 72"/>
              <a:gd name="T69" fmla="*/ 0 h 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</a:cxnLst>
            <a:rect l="0" t="0" r="r" b="b"/>
            <a:pathLst>
              <a:path w="72" h="30">
                <a:moveTo>
                  <a:pt x="18" y="4"/>
                </a:moveTo>
                <a:cubicBezTo>
                  <a:pt x="8" y="4"/>
                  <a:pt x="8" y="4"/>
                  <a:pt x="8" y="4"/>
                </a:cubicBezTo>
                <a:cubicBezTo>
                  <a:pt x="7" y="4"/>
                  <a:pt x="6" y="5"/>
                  <a:pt x="5" y="6"/>
                </a:cubicBezTo>
                <a:cubicBezTo>
                  <a:pt x="2" y="13"/>
                  <a:pt x="2" y="13"/>
                  <a:pt x="2" y="13"/>
                </a:cubicBezTo>
                <a:cubicBezTo>
                  <a:pt x="1" y="14"/>
                  <a:pt x="1" y="15"/>
                  <a:pt x="1" y="16"/>
                </a:cubicBezTo>
                <a:cubicBezTo>
                  <a:pt x="1" y="20"/>
                  <a:pt x="1" y="20"/>
                  <a:pt x="1" y="20"/>
                </a:cubicBezTo>
                <a:cubicBezTo>
                  <a:pt x="1" y="20"/>
                  <a:pt x="1" y="20"/>
                  <a:pt x="1" y="21"/>
                </a:cubicBezTo>
                <a:cubicBezTo>
                  <a:pt x="1" y="21"/>
                  <a:pt x="1" y="21"/>
                  <a:pt x="1" y="21"/>
                </a:cubicBezTo>
                <a:cubicBezTo>
                  <a:pt x="0" y="21"/>
                  <a:pt x="0" y="21"/>
                  <a:pt x="0" y="21"/>
                </a:cubicBezTo>
                <a:cubicBezTo>
                  <a:pt x="0" y="24"/>
                  <a:pt x="0" y="24"/>
                  <a:pt x="0" y="24"/>
                </a:cubicBezTo>
                <a:cubicBezTo>
                  <a:pt x="0" y="25"/>
                  <a:pt x="1" y="26"/>
                  <a:pt x="2" y="26"/>
                </a:cubicBezTo>
                <a:cubicBezTo>
                  <a:pt x="3" y="26"/>
                  <a:pt x="3" y="26"/>
                  <a:pt x="3" y="26"/>
                </a:cubicBezTo>
                <a:cubicBezTo>
                  <a:pt x="4" y="26"/>
                  <a:pt x="4" y="26"/>
                  <a:pt x="4" y="26"/>
                </a:cubicBezTo>
                <a:cubicBezTo>
                  <a:pt x="4" y="22"/>
                  <a:pt x="7" y="19"/>
                  <a:pt x="10" y="19"/>
                </a:cubicBezTo>
                <a:cubicBezTo>
                  <a:pt x="14" y="19"/>
                  <a:pt x="17" y="22"/>
                  <a:pt x="16" y="26"/>
                </a:cubicBezTo>
                <a:cubicBezTo>
                  <a:pt x="18" y="26"/>
                  <a:pt x="18" y="26"/>
                  <a:pt x="18" y="26"/>
                </a:cubicBezTo>
                <a:cubicBezTo>
                  <a:pt x="39" y="26"/>
                  <a:pt x="39" y="26"/>
                  <a:pt x="39" y="26"/>
                </a:cubicBezTo>
                <a:cubicBezTo>
                  <a:pt x="39" y="26"/>
                  <a:pt x="39" y="26"/>
                  <a:pt x="39" y="25"/>
                </a:cubicBezTo>
                <a:cubicBezTo>
                  <a:pt x="39" y="24"/>
                  <a:pt x="39" y="22"/>
                  <a:pt x="40" y="21"/>
                </a:cubicBezTo>
                <a:cubicBezTo>
                  <a:pt x="18" y="21"/>
                  <a:pt x="18" y="21"/>
                  <a:pt x="18" y="21"/>
                </a:cubicBezTo>
                <a:cubicBezTo>
                  <a:pt x="18" y="4"/>
                  <a:pt x="18" y="4"/>
                  <a:pt x="18" y="4"/>
                </a:cubicBezTo>
                <a:close/>
                <a:moveTo>
                  <a:pt x="60" y="21"/>
                </a:moveTo>
                <a:cubicBezTo>
                  <a:pt x="65" y="21"/>
                  <a:pt x="65" y="21"/>
                  <a:pt x="65" y="21"/>
                </a:cubicBezTo>
                <a:cubicBezTo>
                  <a:pt x="65" y="26"/>
                  <a:pt x="65" y="26"/>
                  <a:pt x="65" y="26"/>
                </a:cubicBezTo>
                <a:cubicBezTo>
                  <a:pt x="62" y="26"/>
                  <a:pt x="62" y="26"/>
                  <a:pt x="62" y="26"/>
                </a:cubicBezTo>
                <a:cubicBezTo>
                  <a:pt x="62" y="26"/>
                  <a:pt x="62" y="26"/>
                  <a:pt x="62" y="25"/>
                </a:cubicBezTo>
                <a:cubicBezTo>
                  <a:pt x="62" y="24"/>
                  <a:pt x="61" y="22"/>
                  <a:pt x="60" y="21"/>
                </a:cubicBezTo>
                <a:close/>
                <a:moveTo>
                  <a:pt x="56" y="22"/>
                </a:moveTo>
                <a:cubicBezTo>
                  <a:pt x="54" y="22"/>
                  <a:pt x="53" y="24"/>
                  <a:pt x="53" y="25"/>
                </a:cubicBezTo>
                <a:cubicBezTo>
                  <a:pt x="53" y="27"/>
                  <a:pt x="54" y="28"/>
                  <a:pt x="56" y="28"/>
                </a:cubicBezTo>
                <a:cubicBezTo>
                  <a:pt x="57" y="28"/>
                  <a:pt x="59" y="27"/>
                  <a:pt x="59" y="25"/>
                </a:cubicBezTo>
                <a:cubicBezTo>
                  <a:pt x="59" y="24"/>
                  <a:pt x="57" y="22"/>
                  <a:pt x="56" y="22"/>
                </a:cubicBezTo>
                <a:close/>
                <a:moveTo>
                  <a:pt x="56" y="20"/>
                </a:moveTo>
                <a:cubicBezTo>
                  <a:pt x="59" y="20"/>
                  <a:pt x="61" y="23"/>
                  <a:pt x="61" y="25"/>
                </a:cubicBezTo>
                <a:cubicBezTo>
                  <a:pt x="61" y="28"/>
                  <a:pt x="59" y="30"/>
                  <a:pt x="56" y="30"/>
                </a:cubicBezTo>
                <a:cubicBezTo>
                  <a:pt x="53" y="30"/>
                  <a:pt x="51" y="28"/>
                  <a:pt x="51" y="25"/>
                </a:cubicBezTo>
                <a:cubicBezTo>
                  <a:pt x="51" y="23"/>
                  <a:pt x="53" y="20"/>
                  <a:pt x="56" y="20"/>
                </a:cubicBezTo>
                <a:close/>
                <a:moveTo>
                  <a:pt x="10" y="22"/>
                </a:moveTo>
                <a:cubicBezTo>
                  <a:pt x="9" y="22"/>
                  <a:pt x="7" y="24"/>
                  <a:pt x="7" y="25"/>
                </a:cubicBezTo>
                <a:cubicBezTo>
                  <a:pt x="7" y="27"/>
                  <a:pt x="9" y="28"/>
                  <a:pt x="10" y="28"/>
                </a:cubicBezTo>
                <a:cubicBezTo>
                  <a:pt x="12" y="28"/>
                  <a:pt x="13" y="27"/>
                  <a:pt x="13" y="25"/>
                </a:cubicBezTo>
                <a:cubicBezTo>
                  <a:pt x="13" y="24"/>
                  <a:pt x="12" y="22"/>
                  <a:pt x="10" y="22"/>
                </a:cubicBezTo>
                <a:close/>
                <a:moveTo>
                  <a:pt x="10" y="20"/>
                </a:moveTo>
                <a:cubicBezTo>
                  <a:pt x="13" y="20"/>
                  <a:pt x="15" y="23"/>
                  <a:pt x="15" y="25"/>
                </a:cubicBezTo>
                <a:cubicBezTo>
                  <a:pt x="15" y="28"/>
                  <a:pt x="13" y="30"/>
                  <a:pt x="10" y="30"/>
                </a:cubicBezTo>
                <a:cubicBezTo>
                  <a:pt x="8" y="30"/>
                  <a:pt x="5" y="28"/>
                  <a:pt x="5" y="25"/>
                </a:cubicBezTo>
                <a:cubicBezTo>
                  <a:pt x="5" y="23"/>
                  <a:pt x="8" y="20"/>
                  <a:pt x="10" y="20"/>
                </a:cubicBezTo>
                <a:close/>
                <a:moveTo>
                  <a:pt x="13" y="6"/>
                </a:moveTo>
                <a:cubicBezTo>
                  <a:pt x="7" y="6"/>
                  <a:pt x="7" y="6"/>
                  <a:pt x="7" y="6"/>
                </a:cubicBezTo>
                <a:cubicBezTo>
                  <a:pt x="7" y="6"/>
                  <a:pt x="6" y="6"/>
                  <a:pt x="6" y="6"/>
                </a:cubicBezTo>
                <a:cubicBezTo>
                  <a:pt x="4" y="12"/>
                  <a:pt x="4" y="12"/>
                  <a:pt x="4" y="12"/>
                </a:cubicBezTo>
                <a:cubicBezTo>
                  <a:pt x="4" y="12"/>
                  <a:pt x="4" y="12"/>
                  <a:pt x="4" y="12"/>
                </a:cubicBezTo>
                <a:cubicBezTo>
                  <a:pt x="13" y="12"/>
                  <a:pt x="13" y="12"/>
                  <a:pt x="13" y="12"/>
                </a:cubicBezTo>
                <a:cubicBezTo>
                  <a:pt x="13" y="12"/>
                  <a:pt x="14" y="12"/>
                  <a:pt x="14" y="11"/>
                </a:cubicBezTo>
                <a:cubicBezTo>
                  <a:pt x="14" y="6"/>
                  <a:pt x="14" y="6"/>
                  <a:pt x="14" y="6"/>
                </a:cubicBezTo>
                <a:cubicBezTo>
                  <a:pt x="14" y="6"/>
                  <a:pt x="14" y="6"/>
                  <a:pt x="13" y="6"/>
                </a:cubicBezTo>
                <a:close/>
                <a:moveTo>
                  <a:pt x="45" y="22"/>
                </a:moveTo>
                <a:cubicBezTo>
                  <a:pt x="43" y="22"/>
                  <a:pt x="42" y="24"/>
                  <a:pt x="42" y="25"/>
                </a:cubicBezTo>
                <a:cubicBezTo>
                  <a:pt x="42" y="27"/>
                  <a:pt x="43" y="28"/>
                  <a:pt x="45" y="28"/>
                </a:cubicBezTo>
                <a:cubicBezTo>
                  <a:pt x="47" y="28"/>
                  <a:pt x="48" y="27"/>
                  <a:pt x="48" y="25"/>
                </a:cubicBezTo>
                <a:cubicBezTo>
                  <a:pt x="48" y="24"/>
                  <a:pt x="47" y="22"/>
                  <a:pt x="45" y="22"/>
                </a:cubicBezTo>
                <a:close/>
                <a:moveTo>
                  <a:pt x="45" y="20"/>
                </a:moveTo>
                <a:cubicBezTo>
                  <a:pt x="48" y="20"/>
                  <a:pt x="50" y="23"/>
                  <a:pt x="50" y="25"/>
                </a:cubicBezTo>
                <a:cubicBezTo>
                  <a:pt x="50" y="28"/>
                  <a:pt x="48" y="30"/>
                  <a:pt x="45" y="30"/>
                </a:cubicBezTo>
                <a:cubicBezTo>
                  <a:pt x="42" y="30"/>
                  <a:pt x="40" y="28"/>
                  <a:pt x="40" y="25"/>
                </a:cubicBezTo>
                <a:cubicBezTo>
                  <a:pt x="40" y="23"/>
                  <a:pt x="42" y="20"/>
                  <a:pt x="45" y="20"/>
                </a:cubicBezTo>
                <a:close/>
                <a:moveTo>
                  <a:pt x="66" y="0"/>
                </a:moveTo>
                <a:cubicBezTo>
                  <a:pt x="72" y="0"/>
                  <a:pt x="72" y="19"/>
                  <a:pt x="66" y="19"/>
                </a:cubicBezTo>
                <a:cubicBezTo>
                  <a:pt x="55" y="19"/>
                  <a:pt x="35" y="19"/>
                  <a:pt x="24" y="19"/>
                </a:cubicBezTo>
                <a:cubicBezTo>
                  <a:pt x="18" y="19"/>
                  <a:pt x="18" y="0"/>
                  <a:pt x="25" y="0"/>
                </a:cubicBezTo>
                <a:cubicBezTo>
                  <a:pt x="35" y="0"/>
                  <a:pt x="55" y="0"/>
                  <a:pt x="66" y="0"/>
                </a:cubicBez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24" name="Freeform 5"/>
          <p:cNvSpPr>
            <a:spLocks noChangeAspect="1" noEditPoints="1"/>
          </p:cNvSpPr>
          <p:nvPr/>
        </p:nvSpPr>
        <p:spPr bwMode="auto">
          <a:xfrm>
            <a:off x="6637702" y="2456996"/>
            <a:ext cx="683852" cy="720000"/>
          </a:xfrm>
          <a:custGeom>
            <a:avLst/>
            <a:gdLst>
              <a:gd name="T0" fmla="*/ 243 w 342"/>
              <a:gd name="T1" fmla="*/ 25 h 303"/>
              <a:gd name="T2" fmla="*/ 247 w 342"/>
              <a:gd name="T3" fmla="*/ 269 h 303"/>
              <a:gd name="T4" fmla="*/ 251 w 342"/>
              <a:gd name="T5" fmla="*/ 265 h 303"/>
              <a:gd name="T6" fmla="*/ 276 w 342"/>
              <a:gd name="T7" fmla="*/ 265 h 303"/>
              <a:gd name="T8" fmla="*/ 284 w 342"/>
              <a:gd name="T9" fmla="*/ 265 h 303"/>
              <a:gd name="T10" fmla="*/ 326 w 342"/>
              <a:gd name="T11" fmla="*/ 41 h 303"/>
              <a:gd name="T12" fmla="*/ 342 w 342"/>
              <a:gd name="T13" fmla="*/ 279 h 303"/>
              <a:gd name="T14" fmla="*/ 0 w 342"/>
              <a:gd name="T15" fmla="*/ 303 h 303"/>
              <a:gd name="T16" fmla="*/ 167 w 342"/>
              <a:gd name="T17" fmla="*/ 279 h 303"/>
              <a:gd name="T18" fmla="*/ 167 w 342"/>
              <a:gd name="T19" fmla="*/ 271 h 303"/>
              <a:gd name="T20" fmla="*/ 16 w 342"/>
              <a:gd name="T21" fmla="*/ 41 h 303"/>
              <a:gd name="T22" fmla="*/ 276 w 342"/>
              <a:gd name="T23" fmla="*/ 31 h 303"/>
              <a:gd name="T24" fmla="*/ 251 w 342"/>
              <a:gd name="T25" fmla="*/ 37 h 303"/>
              <a:gd name="T26" fmla="*/ 251 w 342"/>
              <a:gd name="T27" fmla="*/ 45 h 303"/>
              <a:gd name="T28" fmla="*/ 276 w 342"/>
              <a:gd name="T29" fmla="*/ 57 h 303"/>
              <a:gd name="T30" fmla="*/ 251 w 342"/>
              <a:gd name="T31" fmla="*/ 45 h 303"/>
              <a:gd name="T32" fmla="*/ 251 w 342"/>
              <a:gd name="T33" fmla="*/ 77 h 303"/>
              <a:gd name="T34" fmla="*/ 276 w 342"/>
              <a:gd name="T35" fmla="*/ 65 h 303"/>
              <a:gd name="T36" fmla="*/ 251 w 342"/>
              <a:gd name="T37" fmla="*/ 85 h 303"/>
              <a:gd name="T38" fmla="*/ 276 w 342"/>
              <a:gd name="T39" fmla="*/ 97 h 303"/>
              <a:gd name="T40" fmla="*/ 251 w 342"/>
              <a:gd name="T41" fmla="*/ 85 h 303"/>
              <a:gd name="T42" fmla="*/ 251 w 342"/>
              <a:gd name="T43" fmla="*/ 117 h 303"/>
              <a:gd name="T44" fmla="*/ 276 w 342"/>
              <a:gd name="T45" fmla="*/ 105 h 303"/>
              <a:gd name="T46" fmla="*/ 251 w 342"/>
              <a:gd name="T47" fmla="*/ 125 h 303"/>
              <a:gd name="T48" fmla="*/ 276 w 342"/>
              <a:gd name="T49" fmla="*/ 137 h 303"/>
              <a:gd name="T50" fmla="*/ 251 w 342"/>
              <a:gd name="T51" fmla="*/ 125 h 303"/>
              <a:gd name="T52" fmla="*/ 251 w 342"/>
              <a:gd name="T53" fmla="*/ 157 h 303"/>
              <a:gd name="T54" fmla="*/ 276 w 342"/>
              <a:gd name="T55" fmla="*/ 145 h 303"/>
              <a:gd name="T56" fmla="*/ 251 w 342"/>
              <a:gd name="T57" fmla="*/ 165 h 303"/>
              <a:gd name="T58" fmla="*/ 276 w 342"/>
              <a:gd name="T59" fmla="*/ 177 h 303"/>
              <a:gd name="T60" fmla="*/ 251 w 342"/>
              <a:gd name="T61" fmla="*/ 165 h 303"/>
              <a:gd name="T62" fmla="*/ 251 w 342"/>
              <a:gd name="T63" fmla="*/ 197 h 303"/>
              <a:gd name="T64" fmla="*/ 276 w 342"/>
              <a:gd name="T65" fmla="*/ 185 h 303"/>
              <a:gd name="T66" fmla="*/ 251 w 342"/>
              <a:gd name="T67" fmla="*/ 205 h 303"/>
              <a:gd name="T68" fmla="*/ 276 w 342"/>
              <a:gd name="T69" fmla="*/ 217 h 303"/>
              <a:gd name="T70" fmla="*/ 251 w 342"/>
              <a:gd name="T71" fmla="*/ 205 h 303"/>
              <a:gd name="T72" fmla="*/ 251 w 342"/>
              <a:gd name="T73" fmla="*/ 237 h 303"/>
              <a:gd name="T74" fmla="*/ 276 w 342"/>
              <a:gd name="T75" fmla="*/ 225 h 303"/>
              <a:gd name="T76" fmla="*/ 251 w 342"/>
              <a:gd name="T77" fmla="*/ 245 h 303"/>
              <a:gd name="T78" fmla="*/ 276 w 342"/>
              <a:gd name="T79" fmla="*/ 257 h 303"/>
              <a:gd name="T80" fmla="*/ 251 w 342"/>
              <a:gd name="T81" fmla="*/ 245 h 303"/>
              <a:gd name="T82" fmla="*/ 247 w 342"/>
              <a:gd name="T83" fmla="*/ 0 h 303"/>
              <a:gd name="T84" fmla="*/ 251 w 342"/>
              <a:gd name="T85" fmla="*/ 16 h 303"/>
              <a:gd name="T86" fmla="*/ 276 w 342"/>
              <a:gd name="T87" fmla="*/ 4 h 303"/>
              <a:gd name="T88" fmla="*/ 284 w 342"/>
              <a:gd name="T89" fmla="*/ 4 h 303"/>
              <a:gd name="T90" fmla="*/ 276 w 342"/>
              <a:gd name="T91" fmla="*/ 28 h 303"/>
              <a:gd name="T92" fmla="*/ 276 w 342"/>
              <a:gd name="T93" fmla="*/ 24 h 303"/>
              <a:gd name="T94" fmla="*/ 243 w 342"/>
              <a:gd name="T95" fmla="*/ 23 h 30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</a:cxnLst>
            <a:rect l="0" t="0" r="r" b="b"/>
            <a:pathLst>
              <a:path w="342" h="303">
                <a:moveTo>
                  <a:pt x="16" y="41"/>
                </a:moveTo>
                <a:cubicBezTo>
                  <a:pt x="92" y="20"/>
                  <a:pt x="167" y="16"/>
                  <a:pt x="243" y="25"/>
                </a:cubicBezTo>
                <a:cubicBezTo>
                  <a:pt x="243" y="265"/>
                  <a:pt x="243" y="265"/>
                  <a:pt x="243" y="265"/>
                </a:cubicBezTo>
                <a:cubicBezTo>
                  <a:pt x="243" y="267"/>
                  <a:pt x="245" y="269"/>
                  <a:pt x="247" y="269"/>
                </a:cubicBezTo>
                <a:cubicBezTo>
                  <a:pt x="249" y="269"/>
                  <a:pt x="251" y="267"/>
                  <a:pt x="251" y="265"/>
                </a:cubicBezTo>
                <a:cubicBezTo>
                  <a:pt x="251" y="265"/>
                  <a:pt x="251" y="265"/>
                  <a:pt x="251" y="265"/>
                </a:cubicBezTo>
                <a:cubicBezTo>
                  <a:pt x="276" y="265"/>
                  <a:pt x="276" y="265"/>
                  <a:pt x="276" y="265"/>
                </a:cubicBezTo>
                <a:cubicBezTo>
                  <a:pt x="276" y="265"/>
                  <a:pt x="276" y="265"/>
                  <a:pt x="276" y="265"/>
                </a:cubicBezTo>
                <a:cubicBezTo>
                  <a:pt x="276" y="267"/>
                  <a:pt x="278" y="269"/>
                  <a:pt x="280" y="269"/>
                </a:cubicBezTo>
                <a:cubicBezTo>
                  <a:pt x="282" y="269"/>
                  <a:pt x="284" y="267"/>
                  <a:pt x="284" y="265"/>
                </a:cubicBezTo>
                <a:cubicBezTo>
                  <a:pt x="284" y="32"/>
                  <a:pt x="284" y="32"/>
                  <a:pt x="284" y="32"/>
                </a:cubicBezTo>
                <a:cubicBezTo>
                  <a:pt x="298" y="35"/>
                  <a:pt x="312" y="38"/>
                  <a:pt x="326" y="41"/>
                </a:cubicBezTo>
                <a:cubicBezTo>
                  <a:pt x="326" y="279"/>
                  <a:pt x="326" y="279"/>
                  <a:pt x="326" y="279"/>
                </a:cubicBezTo>
                <a:cubicBezTo>
                  <a:pt x="342" y="279"/>
                  <a:pt x="342" y="279"/>
                  <a:pt x="342" y="279"/>
                </a:cubicBezTo>
                <a:cubicBezTo>
                  <a:pt x="342" y="303"/>
                  <a:pt x="342" y="303"/>
                  <a:pt x="342" y="303"/>
                </a:cubicBezTo>
                <a:cubicBezTo>
                  <a:pt x="0" y="303"/>
                  <a:pt x="0" y="303"/>
                  <a:pt x="0" y="303"/>
                </a:cubicBezTo>
                <a:cubicBezTo>
                  <a:pt x="0" y="279"/>
                  <a:pt x="0" y="279"/>
                  <a:pt x="0" y="279"/>
                </a:cubicBezTo>
                <a:cubicBezTo>
                  <a:pt x="55" y="279"/>
                  <a:pt x="111" y="279"/>
                  <a:pt x="167" y="279"/>
                </a:cubicBezTo>
                <a:cubicBezTo>
                  <a:pt x="169" y="279"/>
                  <a:pt x="171" y="277"/>
                  <a:pt x="171" y="275"/>
                </a:cubicBezTo>
                <a:cubicBezTo>
                  <a:pt x="171" y="273"/>
                  <a:pt x="169" y="271"/>
                  <a:pt x="167" y="271"/>
                </a:cubicBezTo>
                <a:cubicBezTo>
                  <a:pt x="16" y="271"/>
                  <a:pt x="16" y="271"/>
                  <a:pt x="16" y="271"/>
                </a:cubicBezTo>
                <a:cubicBezTo>
                  <a:pt x="16" y="41"/>
                  <a:pt x="16" y="41"/>
                  <a:pt x="16" y="41"/>
                </a:cubicBezTo>
                <a:close/>
                <a:moveTo>
                  <a:pt x="251" y="27"/>
                </a:moveTo>
                <a:cubicBezTo>
                  <a:pt x="259" y="28"/>
                  <a:pt x="268" y="29"/>
                  <a:pt x="276" y="31"/>
                </a:cubicBezTo>
                <a:cubicBezTo>
                  <a:pt x="276" y="37"/>
                  <a:pt x="276" y="37"/>
                  <a:pt x="276" y="37"/>
                </a:cubicBezTo>
                <a:cubicBezTo>
                  <a:pt x="251" y="37"/>
                  <a:pt x="251" y="37"/>
                  <a:pt x="251" y="37"/>
                </a:cubicBezTo>
                <a:cubicBezTo>
                  <a:pt x="251" y="27"/>
                  <a:pt x="251" y="27"/>
                  <a:pt x="251" y="27"/>
                </a:cubicBezTo>
                <a:close/>
                <a:moveTo>
                  <a:pt x="251" y="45"/>
                </a:moveTo>
                <a:cubicBezTo>
                  <a:pt x="251" y="57"/>
                  <a:pt x="251" y="57"/>
                  <a:pt x="251" y="57"/>
                </a:cubicBezTo>
                <a:cubicBezTo>
                  <a:pt x="276" y="57"/>
                  <a:pt x="276" y="57"/>
                  <a:pt x="276" y="57"/>
                </a:cubicBezTo>
                <a:cubicBezTo>
                  <a:pt x="276" y="45"/>
                  <a:pt x="276" y="45"/>
                  <a:pt x="276" y="45"/>
                </a:cubicBezTo>
                <a:cubicBezTo>
                  <a:pt x="251" y="45"/>
                  <a:pt x="251" y="45"/>
                  <a:pt x="251" y="45"/>
                </a:cubicBezTo>
                <a:close/>
                <a:moveTo>
                  <a:pt x="251" y="65"/>
                </a:moveTo>
                <a:cubicBezTo>
                  <a:pt x="251" y="77"/>
                  <a:pt x="251" y="77"/>
                  <a:pt x="251" y="77"/>
                </a:cubicBezTo>
                <a:cubicBezTo>
                  <a:pt x="276" y="77"/>
                  <a:pt x="276" y="77"/>
                  <a:pt x="276" y="77"/>
                </a:cubicBezTo>
                <a:cubicBezTo>
                  <a:pt x="276" y="65"/>
                  <a:pt x="276" y="65"/>
                  <a:pt x="276" y="65"/>
                </a:cubicBezTo>
                <a:cubicBezTo>
                  <a:pt x="251" y="65"/>
                  <a:pt x="251" y="65"/>
                  <a:pt x="251" y="65"/>
                </a:cubicBezTo>
                <a:close/>
                <a:moveTo>
                  <a:pt x="251" y="85"/>
                </a:moveTo>
                <a:cubicBezTo>
                  <a:pt x="251" y="97"/>
                  <a:pt x="251" y="97"/>
                  <a:pt x="251" y="97"/>
                </a:cubicBezTo>
                <a:cubicBezTo>
                  <a:pt x="276" y="97"/>
                  <a:pt x="276" y="97"/>
                  <a:pt x="276" y="97"/>
                </a:cubicBezTo>
                <a:cubicBezTo>
                  <a:pt x="276" y="85"/>
                  <a:pt x="276" y="85"/>
                  <a:pt x="276" y="85"/>
                </a:cubicBezTo>
                <a:cubicBezTo>
                  <a:pt x="251" y="85"/>
                  <a:pt x="251" y="85"/>
                  <a:pt x="251" y="85"/>
                </a:cubicBezTo>
                <a:close/>
                <a:moveTo>
                  <a:pt x="251" y="105"/>
                </a:moveTo>
                <a:cubicBezTo>
                  <a:pt x="251" y="117"/>
                  <a:pt x="251" y="117"/>
                  <a:pt x="251" y="117"/>
                </a:cubicBezTo>
                <a:cubicBezTo>
                  <a:pt x="276" y="117"/>
                  <a:pt x="276" y="117"/>
                  <a:pt x="276" y="117"/>
                </a:cubicBezTo>
                <a:cubicBezTo>
                  <a:pt x="276" y="105"/>
                  <a:pt x="276" y="105"/>
                  <a:pt x="276" y="105"/>
                </a:cubicBezTo>
                <a:cubicBezTo>
                  <a:pt x="251" y="105"/>
                  <a:pt x="251" y="105"/>
                  <a:pt x="251" y="105"/>
                </a:cubicBezTo>
                <a:close/>
                <a:moveTo>
                  <a:pt x="251" y="125"/>
                </a:moveTo>
                <a:cubicBezTo>
                  <a:pt x="251" y="137"/>
                  <a:pt x="251" y="137"/>
                  <a:pt x="251" y="137"/>
                </a:cubicBezTo>
                <a:cubicBezTo>
                  <a:pt x="276" y="137"/>
                  <a:pt x="276" y="137"/>
                  <a:pt x="276" y="137"/>
                </a:cubicBezTo>
                <a:cubicBezTo>
                  <a:pt x="276" y="125"/>
                  <a:pt x="276" y="125"/>
                  <a:pt x="276" y="125"/>
                </a:cubicBezTo>
                <a:cubicBezTo>
                  <a:pt x="251" y="125"/>
                  <a:pt x="251" y="125"/>
                  <a:pt x="251" y="125"/>
                </a:cubicBezTo>
                <a:close/>
                <a:moveTo>
                  <a:pt x="251" y="145"/>
                </a:moveTo>
                <a:cubicBezTo>
                  <a:pt x="251" y="157"/>
                  <a:pt x="251" y="157"/>
                  <a:pt x="251" y="157"/>
                </a:cubicBezTo>
                <a:cubicBezTo>
                  <a:pt x="276" y="157"/>
                  <a:pt x="276" y="157"/>
                  <a:pt x="276" y="157"/>
                </a:cubicBezTo>
                <a:cubicBezTo>
                  <a:pt x="276" y="145"/>
                  <a:pt x="276" y="145"/>
                  <a:pt x="276" y="145"/>
                </a:cubicBezTo>
                <a:cubicBezTo>
                  <a:pt x="251" y="145"/>
                  <a:pt x="251" y="145"/>
                  <a:pt x="251" y="145"/>
                </a:cubicBezTo>
                <a:close/>
                <a:moveTo>
                  <a:pt x="251" y="165"/>
                </a:moveTo>
                <a:cubicBezTo>
                  <a:pt x="251" y="177"/>
                  <a:pt x="251" y="177"/>
                  <a:pt x="251" y="177"/>
                </a:cubicBezTo>
                <a:cubicBezTo>
                  <a:pt x="276" y="177"/>
                  <a:pt x="276" y="177"/>
                  <a:pt x="276" y="177"/>
                </a:cubicBezTo>
                <a:cubicBezTo>
                  <a:pt x="276" y="165"/>
                  <a:pt x="276" y="165"/>
                  <a:pt x="276" y="165"/>
                </a:cubicBezTo>
                <a:cubicBezTo>
                  <a:pt x="251" y="165"/>
                  <a:pt x="251" y="165"/>
                  <a:pt x="251" y="165"/>
                </a:cubicBezTo>
                <a:close/>
                <a:moveTo>
                  <a:pt x="251" y="185"/>
                </a:moveTo>
                <a:cubicBezTo>
                  <a:pt x="251" y="197"/>
                  <a:pt x="251" y="197"/>
                  <a:pt x="251" y="197"/>
                </a:cubicBezTo>
                <a:cubicBezTo>
                  <a:pt x="276" y="197"/>
                  <a:pt x="276" y="197"/>
                  <a:pt x="276" y="197"/>
                </a:cubicBezTo>
                <a:cubicBezTo>
                  <a:pt x="276" y="185"/>
                  <a:pt x="276" y="185"/>
                  <a:pt x="276" y="185"/>
                </a:cubicBezTo>
                <a:cubicBezTo>
                  <a:pt x="251" y="185"/>
                  <a:pt x="251" y="185"/>
                  <a:pt x="251" y="185"/>
                </a:cubicBezTo>
                <a:close/>
                <a:moveTo>
                  <a:pt x="251" y="205"/>
                </a:moveTo>
                <a:cubicBezTo>
                  <a:pt x="251" y="217"/>
                  <a:pt x="251" y="217"/>
                  <a:pt x="251" y="217"/>
                </a:cubicBezTo>
                <a:cubicBezTo>
                  <a:pt x="276" y="217"/>
                  <a:pt x="276" y="217"/>
                  <a:pt x="276" y="217"/>
                </a:cubicBezTo>
                <a:cubicBezTo>
                  <a:pt x="276" y="205"/>
                  <a:pt x="276" y="205"/>
                  <a:pt x="276" y="205"/>
                </a:cubicBezTo>
                <a:cubicBezTo>
                  <a:pt x="251" y="205"/>
                  <a:pt x="251" y="205"/>
                  <a:pt x="251" y="205"/>
                </a:cubicBezTo>
                <a:close/>
                <a:moveTo>
                  <a:pt x="251" y="225"/>
                </a:moveTo>
                <a:cubicBezTo>
                  <a:pt x="251" y="237"/>
                  <a:pt x="251" y="237"/>
                  <a:pt x="251" y="237"/>
                </a:cubicBezTo>
                <a:cubicBezTo>
                  <a:pt x="276" y="237"/>
                  <a:pt x="276" y="237"/>
                  <a:pt x="276" y="237"/>
                </a:cubicBezTo>
                <a:cubicBezTo>
                  <a:pt x="276" y="225"/>
                  <a:pt x="276" y="225"/>
                  <a:pt x="276" y="225"/>
                </a:cubicBezTo>
                <a:cubicBezTo>
                  <a:pt x="251" y="225"/>
                  <a:pt x="251" y="225"/>
                  <a:pt x="251" y="225"/>
                </a:cubicBezTo>
                <a:close/>
                <a:moveTo>
                  <a:pt x="251" y="245"/>
                </a:moveTo>
                <a:cubicBezTo>
                  <a:pt x="251" y="257"/>
                  <a:pt x="251" y="257"/>
                  <a:pt x="251" y="257"/>
                </a:cubicBezTo>
                <a:cubicBezTo>
                  <a:pt x="276" y="257"/>
                  <a:pt x="276" y="257"/>
                  <a:pt x="276" y="257"/>
                </a:cubicBezTo>
                <a:cubicBezTo>
                  <a:pt x="276" y="245"/>
                  <a:pt x="276" y="245"/>
                  <a:pt x="276" y="245"/>
                </a:cubicBezTo>
                <a:cubicBezTo>
                  <a:pt x="251" y="245"/>
                  <a:pt x="251" y="245"/>
                  <a:pt x="251" y="245"/>
                </a:cubicBezTo>
                <a:close/>
                <a:moveTo>
                  <a:pt x="243" y="4"/>
                </a:moveTo>
                <a:cubicBezTo>
                  <a:pt x="243" y="2"/>
                  <a:pt x="245" y="0"/>
                  <a:pt x="247" y="0"/>
                </a:cubicBezTo>
                <a:cubicBezTo>
                  <a:pt x="249" y="0"/>
                  <a:pt x="251" y="2"/>
                  <a:pt x="251" y="4"/>
                </a:cubicBezTo>
                <a:cubicBezTo>
                  <a:pt x="251" y="16"/>
                  <a:pt x="251" y="16"/>
                  <a:pt x="251" y="16"/>
                </a:cubicBezTo>
                <a:cubicBezTo>
                  <a:pt x="276" y="16"/>
                  <a:pt x="276" y="16"/>
                  <a:pt x="276" y="16"/>
                </a:cubicBezTo>
                <a:cubicBezTo>
                  <a:pt x="276" y="4"/>
                  <a:pt x="276" y="4"/>
                  <a:pt x="276" y="4"/>
                </a:cubicBezTo>
                <a:cubicBezTo>
                  <a:pt x="276" y="2"/>
                  <a:pt x="278" y="0"/>
                  <a:pt x="280" y="0"/>
                </a:cubicBezTo>
                <a:cubicBezTo>
                  <a:pt x="282" y="0"/>
                  <a:pt x="284" y="2"/>
                  <a:pt x="284" y="4"/>
                </a:cubicBezTo>
                <a:cubicBezTo>
                  <a:pt x="284" y="30"/>
                  <a:pt x="284" y="30"/>
                  <a:pt x="284" y="30"/>
                </a:cubicBezTo>
                <a:cubicBezTo>
                  <a:pt x="276" y="28"/>
                  <a:pt x="276" y="28"/>
                  <a:pt x="276" y="28"/>
                </a:cubicBezTo>
                <a:cubicBezTo>
                  <a:pt x="276" y="28"/>
                  <a:pt x="276" y="28"/>
                  <a:pt x="276" y="28"/>
                </a:cubicBezTo>
                <a:cubicBezTo>
                  <a:pt x="276" y="24"/>
                  <a:pt x="276" y="24"/>
                  <a:pt x="276" y="24"/>
                </a:cubicBezTo>
                <a:cubicBezTo>
                  <a:pt x="251" y="24"/>
                  <a:pt x="251" y="24"/>
                  <a:pt x="251" y="24"/>
                </a:cubicBezTo>
                <a:cubicBezTo>
                  <a:pt x="243" y="23"/>
                  <a:pt x="243" y="23"/>
                  <a:pt x="243" y="23"/>
                </a:cubicBezTo>
                <a:cubicBezTo>
                  <a:pt x="243" y="4"/>
                  <a:pt x="243" y="4"/>
                  <a:pt x="243" y="4"/>
                </a:cubicBez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26" name="Freeform 27"/>
          <p:cNvSpPr>
            <a:spLocks noChangeAspect="1" noEditPoints="1"/>
          </p:cNvSpPr>
          <p:nvPr/>
        </p:nvSpPr>
        <p:spPr bwMode="auto">
          <a:xfrm>
            <a:off x="6863323" y="3452359"/>
            <a:ext cx="846000" cy="360000"/>
          </a:xfrm>
          <a:custGeom>
            <a:avLst/>
            <a:gdLst>
              <a:gd name="T0" fmla="*/ 8 w 72"/>
              <a:gd name="T1" fmla="*/ 4 h 30"/>
              <a:gd name="T2" fmla="*/ 2 w 72"/>
              <a:gd name="T3" fmla="*/ 13 h 30"/>
              <a:gd name="T4" fmla="*/ 1 w 72"/>
              <a:gd name="T5" fmla="*/ 20 h 30"/>
              <a:gd name="T6" fmla="*/ 1 w 72"/>
              <a:gd name="T7" fmla="*/ 21 h 30"/>
              <a:gd name="T8" fmla="*/ 0 w 72"/>
              <a:gd name="T9" fmla="*/ 24 h 30"/>
              <a:gd name="T10" fmla="*/ 3 w 72"/>
              <a:gd name="T11" fmla="*/ 26 h 30"/>
              <a:gd name="T12" fmla="*/ 10 w 72"/>
              <a:gd name="T13" fmla="*/ 19 h 30"/>
              <a:gd name="T14" fmla="*/ 18 w 72"/>
              <a:gd name="T15" fmla="*/ 26 h 30"/>
              <a:gd name="T16" fmla="*/ 39 w 72"/>
              <a:gd name="T17" fmla="*/ 25 h 30"/>
              <a:gd name="T18" fmla="*/ 18 w 72"/>
              <a:gd name="T19" fmla="*/ 21 h 30"/>
              <a:gd name="T20" fmla="*/ 60 w 72"/>
              <a:gd name="T21" fmla="*/ 21 h 30"/>
              <a:gd name="T22" fmla="*/ 65 w 72"/>
              <a:gd name="T23" fmla="*/ 26 h 30"/>
              <a:gd name="T24" fmla="*/ 62 w 72"/>
              <a:gd name="T25" fmla="*/ 25 h 30"/>
              <a:gd name="T26" fmla="*/ 56 w 72"/>
              <a:gd name="T27" fmla="*/ 22 h 30"/>
              <a:gd name="T28" fmla="*/ 56 w 72"/>
              <a:gd name="T29" fmla="*/ 28 h 30"/>
              <a:gd name="T30" fmla="*/ 56 w 72"/>
              <a:gd name="T31" fmla="*/ 22 h 30"/>
              <a:gd name="T32" fmla="*/ 61 w 72"/>
              <a:gd name="T33" fmla="*/ 25 h 30"/>
              <a:gd name="T34" fmla="*/ 51 w 72"/>
              <a:gd name="T35" fmla="*/ 25 h 30"/>
              <a:gd name="T36" fmla="*/ 10 w 72"/>
              <a:gd name="T37" fmla="*/ 22 h 30"/>
              <a:gd name="T38" fmla="*/ 10 w 72"/>
              <a:gd name="T39" fmla="*/ 28 h 30"/>
              <a:gd name="T40" fmla="*/ 10 w 72"/>
              <a:gd name="T41" fmla="*/ 22 h 30"/>
              <a:gd name="T42" fmla="*/ 15 w 72"/>
              <a:gd name="T43" fmla="*/ 25 h 30"/>
              <a:gd name="T44" fmla="*/ 5 w 72"/>
              <a:gd name="T45" fmla="*/ 25 h 30"/>
              <a:gd name="T46" fmla="*/ 13 w 72"/>
              <a:gd name="T47" fmla="*/ 6 h 30"/>
              <a:gd name="T48" fmla="*/ 6 w 72"/>
              <a:gd name="T49" fmla="*/ 6 h 30"/>
              <a:gd name="T50" fmla="*/ 4 w 72"/>
              <a:gd name="T51" fmla="*/ 12 h 30"/>
              <a:gd name="T52" fmla="*/ 14 w 72"/>
              <a:gd name="T53" fmla="*/ 11 h 30"/>
              <a:gd name="T54" fmla="*/ 13 w 72"/>
              <a:gd name="T55" fmla="*/ 6 h 30"/>
              <a:gd name="T56" fmla="*/ 42 w 72"/>
              <a:gd name="T57" fmla="*/ 25 h 30"/>
              <a:gd name="T58" fmla="*/ 48 w 72"/>
              <a:gd name="T59" fmla="*/ 25 h 30"/>
              <a:gd name="T60" fmla="*/ 45 w 72"/>
              <a:gd name="T61" fmla="*/ 20 h 30"/>
              <a:gd name="T62" fmla="*/ 45 w 72"/>
              <a:gd name="T63" fmla="*/ 30 h 30"/>
              <a:gd name="T64" fmla="*/ 45 w 72"/>
              <a:gd name="T65" fmla="*/ 20 h 30"/>
              <a:gd name="T66" fmla="*/ 66 w 72"/>
              <a:gd name="T67" fmla="*/ 19 h 30"/>
              <a:gd name="T68" fmla="*/ 25 w 72"/>
              <a:gd name="T69" fmla="*/ 0 h 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</a:cxnLst>
            <a:rect l="0" t="0" r="r" b="b"/>
            <a:pathLst>
              <a:path w="72" h="30">
                <a:moveTo>
                  <a:pt x="18" y="4"/>
                </a:moveTo>
                <a:cubicBezTo>
                  <a:pt x="8" y="4"/>
                  <a:pt x="8" y="4"/>
                  <a:pt x="8" y="4"/>
                </a:cubicBezTo>
                <a:cubicBezTo>
                  <a:pt x="7" y="4"/>
                  <a:pt x="6" y="5"/>
                  <a:pt x="5" y="6"/>
                </a:cubicBezTo>
                <a:cubicBezTo>
                  <a:pt x="2" y="13"/>
                  <a:pt x="2" y="13"/>
                  <a:pt x="2" y="13"/>
                </a:cubicBezTo>
                <a:cubicBezTo>
                  <a:pt x="1" y="14"/>
                  <a:pt x="1" y="15"/>
                  <a:pt x="1" y="16"/>
                </a:cubicBezTo>
                <a:cubicBezTo>
                  <a:pt x="1" y="20"/>
                  <a:pt x="1" y="20"/>
                  <a:pt x="1" y="20"/>
                </a:cubicBezTo>
                <a:cubicBezTo>
                  <a:pt x="1" y="20"/>
                  <a:pt x="1" y="20"/>
                  <a:pt x="1" y="21"/>
                </a:cubicBezTo>
                <a:cubicBezTo>
                  <a:pt x="1" y="21"/>
                  <a:pt x="1" y="21"/>
                  <a:pt x="1" y="21"/>
                </a:cubicBezTo>
                <a:cubicBezTo>
                  <a:pt x="0" y="21"/>
                  <a:pt x="0" y="21"/>
                  <a:pt x="0" y="21"/>
                </a:cubicBezTo>
                <a:cubicBezTo>
                  <a:pt x="0" y="24"/>
                  <a:pt x="0" y="24"/>
                  <a:pt x="0" y="24"/>
                </a:cubicBezTo>
                <a:cubicBezTo>
                  <a:pt x="0" y="25"/>
                  <a:pt x="1" y="26"/>
                  <a:pt x="2" y="26"/>
                </a:cubicBezTo>
                <a:cubicBezTo>
                  <a:pt x="3" y="26"/>
                  <a:pt x="3" y="26"/>
                  <a:pt x="3" y="26"/>
                </a:cubicBezTo>
                <a:cubicBezTo>
                  <a:pt x="4" y="26"/>
                  <a:pt x="4" y="26"/>
                  <a:pt x="4" y="26"/>
                </a:cubicBezTo>
                <a:cubicBezTo>
                  <a:pt x="4" y="22"/>
                  <a:pt x="7" y="19"/>
                  <a:pt x="10" y="19"/>
                </a:cubicBezTo>
                <a:cubicBezTo>
                  <a:pt x="14" y="19"/>
                  <a:pt x="17" y="22"/>
                  <a:pt x="16" y="26"/>
                </a:cubicBezTo>
                <a:cubicBezTo>
                  <a:pt x="18" y="26"/>
                  <a:pt x="18" y="26"/>
                  <a:pt x="18" y="26"/>
                </a:cubicBezTo>
                <a:cubicBezTo>
                  <a:pt x="39" y="26"/>
                  <a:pt x="39" y="26"/>
                  <a:pt x="39" y="26"/>
                </a:cubicBezTo>
                <a:cubicBezTo>
                  <a:pt x="39" y="26"/>
                  <a:pt x="39" y="26"/>
                  <a:pt x="39" y="25"/>
                </a:cubicBezTo>
                <a:cubicBezTo>
                  <a:pt x="39" y="24"/>
                  <a:pt x="39" y="22"/>
                  <a:pt x="40" y="21"/>
                </a:cubicBezTo>
                <a:cubicBezTo>
                  <a:pt x="18" y="21"/>
                  <a:pt x="18" y="21"/>
                  <a:pt x="18" y="21"/>
                </a:cubicBezTo>
                <a:cubicBezTo>
                  <a:pt x="18" y="4"/>
                  <a:pt x="18" y="4"/>
                  <a:pt x="18" y="4"/>
                </a:cubicBezTo>
                <a:close/>
                <a:moveTo>
                  <a:pt x="60" y="21"/>
                </a:moveTo>
                <a:cubicBezTo>
                  <a:pt x="65" y="21"/>
                  <a:pt x="65" y="21"/>
                  <a:pt x="65" y="21"/>
                </a:cubicBezTo>
                <a:cubicBezTo>
                  <a:pt x="65" y="26"/>
                  <a:pt x="65" y="26"/>
                  <a:pt x="65" y="26"/>
                </a:cubicBezTo>
                <a:cubicBezTo>
                  <a:pt x="62" y="26"/>
                  <a:pt x="62" y="26"/>
                  <a:pt x="62" y="26"/>
                </a:cubicBezTo>
                <a:cubicBezTo>
                  <a:pt x="62" y="26"/>
                  <a:pt x="62" y="26"/>
                  <a:pt x="62" y="25"/>
                </a:cubicBezTo>
                <a:cubicBezTo>
                  <a:pt x="62" y="24"/>
                  <a:pt x="61" y="22"/>
                  <a:pt x="60" y="21"/>
                </a:cubicBezTo>
                <a:close/>
                <a:moveTo>
                  <a:pt x="56" y="22"/>
                </a:moveTo>
                <a:cubicBezTo>
                  <a:pt x="54" y="22"/>
                  <a:pt x="53" y="24"/>
                  <a:pt x="53" y="25"/>
                </a:cubicBezTo>
                <a:cubicBezTo>
                  <a:pt x="53" y="27"/>
                  <a:pt x="54" y="28"/>
                  <a:pt x="56" y="28"/>
                </a:cubicBezTo>
                <a:cubicBezTo>
                  <a:pt x="57" y="28"/>
                  <a:pt x="59" y="27"/>
                  <a:pt x="59" y="25"/>
                </a:cubicBezTo>
                <a:cubicBezTo>
                  <a:pt x="59" y="24"/>
                  <a:pt x="57" y="22"/>
                  <a:pt x="56" y="22"/>
                </a:cubicBezTo>
                <a:close/>
                <a:moveTo>
                  <a:pt x="56" y="20"/>
                </a:moveTo>
                <a:cubicBezTo>
                  <a:pt x="59" y="20"/>
                  <a:pt x="61" y="23"/>
                  <a:pt x="61" y="25"/>
                </a:cubicBezTo>
                <a:cubicBezTo>
                  <a:pt x="61" y="28"/>
                  <a:pt x="59" y="30"/>
                  <a:pt x="56" y="30"/>
                </a:cubicBezTo>
                <a:cubicBezTo>
                  <a:pt x="53" y="30"/>
                  <a:pt x="51" y="28"/>
                  <a:pt x="51" y="25"/>
                </a:cubicBezTo>
                <a:cubicBezTo>
                  <a:pt x="51" y="23"/>
                  <a:pt x="53" y="20"/>
                  <a:pt x="56" y="20"/>
                </a:cubicBezTo>
                <a:close/>
                <a:moveTo>
                  <a:pt x="10" y="22"/>
                </a:moveTo>
                <a:cubicBezTo>
                  <a:pt x="9" y="22"/>
                  <a:pt x="7" y="24"/>
                  <a:pt x="7" y="25"/>
                </a:cubicBezTo>
                <a:cubicBezTo>
                  <a:pt x="7" y="27"/>
                  <a:pt x="9" y="28"/>
                  <a:pt x="10" y="28"/>
                </a:cubicBezTo>
                <a:cubicBezTo>
                  <a:pt x="12" y="28"/>
                  <a:pt x="13" y="27"/>
                  <a:pt x="13" y="25"/>
                </a:cubicBezTo>
                <a:cubicBezTo>
                  <a:pt x="13" y="24"/>
                  <a:pt x="12" y="22"/>
                  <a:pt x="10" y="22"/>
                </a:cubicBezTo>
                <a:close/>
                <a:moveTo>
                  <a:pt x="10" y="20"/>
                </a:moveTo>
                <a:cubicBezTo>
                  <a:pt x="13" y="20"/>
                  <a:pt x="15" y="23"/>
                  <a:pt x="15" y="25"/>
                </a:cubicBezTo>
                <a:cubicBezTo>
                  <a:pt x="15" y="28"/>
                  <a:pt x="13" y="30"/>
                  <a:pt x="10" y="30"/>
                </a:cubicBezTo>
                <a:cubicBezTo>
                  <a:pt x="8" y="30"/>
                  <a:pt x="5" y="28"/>
                  <a:pt x="5" y="25"/>
                </a:cubicBezTo>
                <a:cubicBezTo>
                  <a:pt x="5" y="23"/>
                  <a:pt x="8" y="20"/>
                  <a:pt x="10" y="20"/>
                </a:cubicBezTo>
                <a:close/>
                <a:moveTo>
                  <a:pt x="13" y="6"/>
                </a:moveTo>
                <a:cubicBezTo>
                  <a:pt x="7" y="6"/>
                  <a:pt x="7" y="6"/>
                  <a:pt x="7" y="6"/>
                </a:cubicBezTo>
                <a:cubicBezTo>
                  <a:pt x="7" y="6"/>
                  <a:pt x="6" y="6"/>
                  <a:pt x="6" y="6"/>
                </a:cubicBezTo>
                <a:cubicBezTo>
                  <a:pt x="4" y="12"/>
                  <a:pt x="4" y="12"/>
                  <a:pt x="4" y="12"/>
                </a:cubicBezTo>
                <a:cubicBezTo>
                  <a:pt x="4" y="12"/>
                  <a:pt x="4" y="12"/>
                  <a:pt x="4" y="12"/>
                </a:cubicBezTo>
                <a:cubicBezTo>
                  <a:pt x="13" y="12"/>
                  <a:pt x="13" y="12"/>
                  <a:pt x="13" y="12"/>
                </a:cubicBezTo>
                <a:cubicBezTo>
                  <a:pt x="13" y="12"/>
                  <a:pt x="14" y="12"/>
                  <a:pt x="14" y="11"/>
                </a:cubicBezTo>
                <a:cubicBezTo>
                  <a:pt x="14" y="6"/>
                  <a:pt x="14" y="6"/>
                  <a:pt x="14" y="6"/>
                </a:cubicBezTo>
                <a:cubicBezTo>
                  <a:pt x="14" y="6"/>
                  <a:pt x="14" y="6"/>
                  <a:pt x="13" y="6"/>
                </a:cubicBezTo>
                <a:close/>
                <a:moveTo>
                  <a:pt x="45" y="22"/>
                </a:moveTo>
                <a:cubicBezTo>
                  <a:pt x="43" y="22"/>
                  <a:pt x="42" y="24"/>
                  <a:pt x="42" y="25"/>
                </a:cubicBezTo>
                <a:cubicBezTo>
                  <a:pt x="42" y="27"/>
                  <a:pt x="43" y="28"/>
                  <a:pt x="45" y="28"/>
                </a:cubicBezTo>
                <a:cubicBezTo>
                  <a:pt x="47" y="28"/>
                  <a:pt x="48" y="27"/>
                  <a:pt x="48" y="25"/>
                </a:cubicBezTo>
                <a:cubicBezTo>
                  <a:pt x="48" y="24"/>
                  <a:pt x="47" y="22"/>
                  <a:pt x="45" y="22"/>
                </a:cubicBezTo>
                <a:close/>
                <a:moveTo>
                  <a:pt x="45" y="20"/>
                </a:moveTo>
                <a:cubicBezTo>
                  <a:pt x="48" y="20"/>
                  <a:pt x="50" y="23"/>
                  <a:pt x="50" y="25"/>
                </a:cubicBezTo>
                <a:cubicBezTo>
                  <a:pt x="50" y="28"/>
                  <a:pt x="48" y="30"/>
                  <a:pt x="45" y="30"/>
                </a:cubicBezTo>
                <a:cubicBezTo>
                  <a:pt x="42" y="30"/>
                  <a:pt x="40" y="28"/>
                  <a:pt x="40" y="25"/>
                </a:cubicBezTo>
                <a:cubicBezTo>
                  <a:pt x="40" y="23"/>
                  <a:pt x="42" y="20"/>
                  <a:pt x="45" y="20"/>
                </a:cubicBezTo>
                <a:close/>
                <a:moveTo>
                  <a:pt x="66" y="0"/>
                </a:moveTo>
                <a:cubicBezTo>
                  <a:pt x="72" y="0"/>
                  <a:pt x="72" y="19"/>
                  <a:pt x="66" y="19"/>
                </a:cubicBezTo>
                <a:cubicBezTo>
                  <a:pt x="55" y="19"/>
                  <a:pt x="35" y="19"/>
                  <a:pt x="24" y="19"/>
                </a:cubicBezTo>
                <a:cubicBezTo>
                  <a:pt x="18" y="19"/>
                  <a:pt x="18" y="0"/>
                  <a:pt x="25" y="0"/>
                </a:cubicBezTo>
                <a:cubicBezTo>
                  <a:pt x="35" y="0"/>
                  <a:pt x="55" y="0"/>
                  <a:pt x="66" y="0"/>
                </a:cubicBez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27" name="Freeform 27"/>
          <p:cNvSpPr>
            <a:spLocks noChangeAspect="1" noEditPoints="1"/>
          </p:cNvSpPr>
          <p:nvPr/>
        </p:nvSpPr>
        <p:spPr bwMode="auto">
          <a:xfrm>
            <a:off x="6438073" y="3619993"/>
            <a:ext cx="846000" cy="360000"/>
          </a:xfrm>
          <a:custGeom>
            <a:avLst/>
            <a:gdLst>
              <a:gd name="T0" fmla="*/ 8 w 72"/>
              <a:gd name="T1" fmla="*/ 4 h 30"/>
              <a:gd name="T2" fmla="*/ 2 w 72"/>
              <a:gd name="T3" fmla="*/ 13 h 30"/>
              <a:gd name="T4" fmla="*/ 1 w 72"/>
              <a:gd name="T5" fmla="*/ 20 h 30"/>
              <a:gd name="T6" fmla="*/ 1 w 72"/>
              <a:gd name="T7" fmla="*/ 21 h 30"/>
              <a:gd name="T8" fmla="*/ 0 w 72"/>
              <a:gd name="T9" fmla="*/ 24 h 30"/>
              <a:gd name="T10" fmla="*/ 3 w 72"/>
              <a:gd name="T11" fmla="*/ 26 h 30"/>
              <a:gd name="T12" fmla="*/ 10 w 72"/>
              <a:gd name="T13" fmla="*/ 19 h 30"/>
              <a:gd name="T14" fmla="*/ 18 w 72"/>
              <a:gd name="T15" fmla="*/ 26 h 30"/>
              <a:gd name="T16" fmla="*/ 39 w 72"/>
              <a:gd name="T17" fmla="*/ 25 h 30"/>
              <a:gd name="T18" fmla="*/ 18 w 72"/>
              <a:gd name="T19" fmla="*/ 21 h 30"/>
              <a:gd name="T20" fmla="*/ 60 w 72"/>
              <a:gd name="T21" fmla="*/ 21 h 30"/>
              <a:gd name="T22" fmla="*/ 65 w 72"/>
              <a:gd name="T23" fmla="*/ 26 h 30"/>
              <a:gd name="T24" fmla="*/ 62 w 72"/>
              <a:gd name="T25" fmla="*/ 25 h 30"/>
              <a:gd name="T26" fmla="*/ 56 w 72"/>
              <a:gd name="T27" fmla="*/ 22 h 30"/>
              <a:gd name="T28" fmla="*/ 56 w 72"/>
              <a:gd name="T29" fmla="*/ 28 h 30"/>
              <a:gd name="T30" fmla="*/ 56 w 72"/>
              <a:gd name="T31" fmla="*/ 22 h 30"/>
              <a:gd name="T32" fmla="*/ 61 w 72"/>
              <a:gd name="T33" fmla="*/ 25 h 30"/>
              <a:gd name="T34" fmla="*/ 51 w 72"/>
              <a:gd name="T35" fmla="*/ 25 h 30"/>
              <a:gd name="T36" fmla="*/ 10 w 72"/>
              <a:gd name="T37" fmla="*/ 22 h 30"/>
              <a:gd name="T38" fmla="*/ 10 w 72"/>
              <a:gd name="T39" fmla="*/ 28 h 30"/>
              <a:gd name="T40" fmla="*/ 10 w 72"/>
              <a:gd name="T41" fmla="*/ 22 h 30"/>
              <a:gd name="T42" fmla="*/ 15 w 72"/>
              <a:gd name="T43" fmla="*/ 25 h 30"/>
              <a:gd name="T44" fmla="*/ 5 w 72"/>
              <a:gd name="T45" fmla="*/ 25 h 30"/>
              <a:gd name="T46" fmla="*/ 13 w 72"/>
              <a:gd name="T47" fmla="*/ 6 h 30"/>
              <a:gd name="T48" fmla="*/ 6 w 72"/>
              <a:gd name="T49" fmla="*/ 6 h 30"/>
              <a:gd name="T50" fmla="*/ 4 w 72"/>
              <a:gd name="T51" fmla="*/ 12 h 30"/>
              <a:gd name="T52" fmla="*/ 14 w 72"/>
              <a:gd name="T53" fmla="*/ 11 h 30"/>
              <a:gd name="T54" fmla="*/ 13 w 72"/>
              <a:gd name="T55" fmla="*/ 6 h 30"/>
              <a:gd name="T56" fmla="*/ 42 w 72"/>
              <a:gd name="T57" fmla="*/ 25 h 30"/>
              <a:gd name="T58" fmla="*/ 48 w 72"/>
              <a:gd name="T59" fmla="*/ 25 h 30"/>
              <a:gd name="T60" fmla="*/ 45 w 72"/>
              <a:gd name="T61" fmla="*/ 20 h 30"/>
              <a:gd name="T62" fmla="*/ 45 w 72"/>
              <a:gd name="T63" fmla="*/ 30 h 30"/>
              <a:gd name="T64" fmla="*/ 45 w 72"/>
              <a:gd name="T65" fmla="*/ 20 h 30"/>
              <a:gd name="T66" fmla="*/ 66 w 72"/>
              <a:gd name="T67" fmla="*/ 19 h 30"/>
              <a:gd name="T68" fmla="*/ 25 w 72"/>
              <a:gd name="T69" fmla="*/ 0 h 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</a:cxnLst>
            <a:rect l="0" t="0" r="r" b="b"/>
            <a:pathLst>
              <a:path w="72" h="30">
                <a:moveTo>
                  <a:pt x="18" y="4"/>
                </a:moveTo>
                <a:cubicBezTo>
                  <a:pt x="8" y="4"/>
                  <a:pt x="8" y="4"/>
                  <a:pt x="8" y="4"/>
                </a:cubicBezTo>
                <a:cubicBezTo>
                  <a:pt x="7" y="4"/>
                  <a:pt x="6" y="5"/>
                  <a:pt x="5" y="6"/>
                </a:cubicBezTo>
                <a:cubicBezTo>
                  <a:pt x="2" y="13"/>
                  <a:pt x="2" y="13"/>
                  <a:pt x="2" y="13"/>
                </a:cubicBezTo>
                <a:cubicBezTo>
                  <a:pt x="1" y="14"/>
                  <a:pt x="1" y="15"/>
                  <a:pt x="1" y="16"/>
                </a:cubicBezTo>
                <a:cubicBezTo>
                  <a:pt x="1" y="20"/>
                  <a:pt x="1" y="20"/>
                  <a:pt x="1" y="20"/>
                </a:cubicBezTo>
                <a:cubicBezTo>
                  <a:pt x="1" y="20"/>
                  <a:pt x="1" y="20"/>
                  <a:pt x="1" y="21"/>
                </a:cubicBezTo>
                <a:cubicBezTo>
                  <a:pt x="1" y="21"/>
                  <a:pt x="1" y="21"/>
                  <a:pt x="1" y="21"/>
                </a:cubicBezTo>
                <a:cubicBezTo>
                  <a:pt x="0" y="21"/>
                  <a:pt x="0" y="21"/>
                  <a:pt x="0" y="21"/>
                </a:cubicBezTo>
                <a:cubicBezTo>
                  <a:pt x="0" y="24"/>
                  <a:pt x="0" y="24"/>
                  <a:pt x="0" y="24"/>
                </a:cubicBezTo>
                <a:cubicBezTo>
                  <a:pt x="0" y="25"/>
                  <a:pt x="1" y="26"/>
                  <a:pt x="2" y="26"/>
                </a:cubicBezTo>
                <a:cubicBezTo>
                  <a:pt x="3" y="26"/>
                  <a:pt x="3" y="26"/>
                  <a:pt x="3" y="26"/>
                </a:cubicBezTo>
                <a:cubicBezTo>
                  <a:pt x="4" y="26"/>
                  <a:pt x="4" y="26"/>
                  <a:pt x="4" y="26"/>
                </a:cubicBezTo>
                <a:cubicBezTo>
                  <a:pt x="4" y="22"/>
                  <a:pt x="7" y="19"/>
                  <a:pt x="10" y="19"/>
                </a:cubicBezTo>
                <a:cubicBezTo>
                  <a:pt x="14" y="19"/>
                  <a:pt x="17" y="22"/>
                  <a:pt x="16" y="26"/>
                </a:cubicBezTo>
                <a:cubicBezTo>
                  <a:pt x="18" y="26"/>
                  <a:pt x="18" y="26"/>
                  <a:pt x="18" y="26"/>
                </a:cubicBezTo>
                <a:cubicBezTo>
                  <a:pt x="39" y="26"/>
                  <a:pt x="39" y="26"/>
                  <a:pt x="39" y="26"/>
                </a:cubicBezTo>
                <a:cubicBezTo>
                  <a:pt x="39" y="26"/>
                  <a:pt x="39" y="26"/>
                  <a:pt x="39" y="25"/>
                </a:cubicBezTo>
                <a:cubicBezTo>
                  <a:pt x="39" y="24"/>
                  <a:pt x="39" y="22"/>
                  <a:pt x="40" y="21"/>
                </a:cubicBezTo>
                <a:cubicBezTo>
                  <a:pt x="18" y="21"/>
                  <a:pt x="18" y="21"/>
                  <a:pt x="18" y="21"/>
                </a:cubicBezTo>
                <a:cubicBezTo>
                  <a:pt x="18" y="4"/>
                  <a:pt x="18" y="4"/>
                  <a:pt x="18" y="4"/>
                </a:cubicBezTo>
                <a:close/>
                <a:moveTo>
                  <a:pt x="60" y="21"/>
                </a:moveTo>
                <a:cubicBezTo>
                  <a:pt x="65" y="21"/>
                  <a:pt x="65" y="21"/>
                  <a:pt x="65" y="21"/>
                </a:cubicBezTo>
                <a:cubicBezTo>
                  <a:pt x="65" y="26"/>
                  <a:pt x="65" y="26"/>
                  <a:pt x="65" y="26"/>
                </a:cubicBezTo>
                <a:cubicBezTo>
                  <a:pt x="62" y="26"/>
                  <a:pt x="62" y="26"/>
                  <a:pt x="62" y="26"/>
                </a:cubicBezTo>
                <a:cubicBezTo>
                  <a:pt x="62" y="26"/>
                  <a:pt x="62" y="26"/>
                  <a:pt x="62" y="25"/>
                </a:cubicBezTo>
                <a:cubicBezTo>
                  <a:pt x="62" y="24"/>
                  <a:pt x="61" y="22"/>
                  <a:pt x="60" y="21"/>
                </a:cubicBezTo>
                <a:close/>
                <a:moveTo>
                  <a:pt x="56" y="22"/>
                </a:moveTo>
                <a:cubicBezTo>
                  <a:pt x="54" y="22"/>
                  <a:pt x="53" y="24"/>
                  <a:pt x="53" y="25"/>
                </a:cubicBezTo>
                <a:cubicBezTo>
                  <a:pt x="53" y="27"/>
                  <a:pt x="54" y="28"/>
                  <a:pt x="56" y="28"/>
                </a:cubicBezTo>
                <a:cubicBezTo>
                  <a:pt x="57" y="28"/>
                  <a:pt x="59" y="27"/>
                  <a:pt x="59" y="25"/>
                </a:cubicBezTo>
                <a:cubicBezTo>
                  <a:pt x="59" y="24"/>
                  <a:pt x="57" y="22"/>
                  <a:pt x="56" y="22"/>
                </a:cubicBezTo>
                <a:close/>
                <a:moveTo>
                  <a:pt x="56" y="20"/>
                </a:moveTo>
                <a:cubicBezTo>
                  <a:pt x="59" y="20"/>
                  <a:pt x="61" y="23"/>
                  <a:pt x="61" y="25"/>
                </a:cubicBezTo>
                <a:cubicBezTo>
                  <a:pt x="61" y="28"/>
                  <a:pt x="59" y="30"/>
                  <a:pt x="56" y="30"/>
                </a:cubicBezTo>
                <a:cubicBezTo>
                  <a:pt x="53" y="30"/>
                  <a:pt x="51" y="28"/>
                  <a:pt x="51" y="25"/>
                </a:cubicBezTo>
                <a:cubicBezTo>
                  <a:pt x="51" y="23"/>
                  <a:pt x="53" y="20"/>
                  <a:pt x="56" y="20"/>
                </a:cubicBezTo>
                <a:close/>
                <a:moveTo>
                  <a:pt x="10" y="22"/>
                </a:moveTo>
                <a:cubicBezTo>
                  <a:pt x="9" y="22"/>
                  <a:pt x="7" y="24"/>
                  <a:pt x="7" y="25"/>
                </a:cubicBezTo>
                <a:cubicBezTo>
                  <a:pt x="7" y="27"/>
                  <a:pt x="9" y="28"/>
                  <a:pt x="10" y="28"/>
                </a:cubicBezTo>
                <a:cubicBezTo>
                  <a:pt x="12" y="28"/>
                  <a:pt x="13" y="27"/>
                  <a:pt x="13" y="25"/>
                </a:cubicBezTo>
                <a:cubicBezTo>
                  <a:pt x="13" y="24"/>
                  <a:pt x="12" y="22"/>
                  <a:pt x="10" y="22"/>
                </a:cubicBezTo>
                <a:close/>
                <a:moveTo>
                  <a:pt x="10" y="20"/>
                </a:moveTo>
                <a:cubicBezTo>
                  <a:pt x="13" y="20"/>
                  <a:pt x="15" y="23"/>
                  <a:pt x="15" y="25"/>
                </a:cubicBezTo>
                <a:cubicBezTo>
                  <a:pt x="15" y="28"/>
                  <a:pt x="13" y="30"/>
                  <a:pt x="10" y="30"/>
                </a:cubicBezTo>
                <a:cubicBezTo>
                  <a:pt x="8" y="30"/>
                  <a:pt x="5" y="28"/>
                  <a:pt x="5" y="25"/>
                </a:cubicBezTo>
                <a:cubicBezTo>
                  <a:pt x="5" y="23"/>
                  <a:pt x="8" y="20"/>
                  <a:pt x="10" y="20"/>
                </a:cubicBezTo>
                <a:close/>
                <a:moveTo>
                  <a:pt x="13" y="6"/>
                </a:moveTo>
                <a:cubicBezTo>
                  <a:pt x="7" y="6"/>
                  <a:pt x="7" y="6"/>
                  <a:pt x="7" y="6"/>
                </a:cubicBezTo>
                <a:cubicBezTo>
                  <a:pt x="7" y="6"/>
                  <a:pt x="6" y="6"/>
                  <a:pt x="6" y="6"/>
                </a:cubicBezTo>
                <a:cubicBezTo>
                  <a:pt x="4" y="12"/>
                  <a:pt x="4" y="12"/>
                  <a:pt x="4" y="12"/>
                </a:cubicBezTo>
                <a:cubicBezTo>
                  <a:pt x="4" y="12"/>
                  <a:pt x="4" y="12"/>
                  <a:pt x="4" y="12"/>
                </a:cubicBezTo>
                <a:cubicBezTo>
                  <a:pt x="13" y="12"/>
                  <a:pt x="13" y="12"/>
                  <a:pt x="13" y="12"/>
                </a:cubicBezTo>
                <a:cubicBezTo>
                  <a:pt x="13" y="12"/>
                  <a:pt x="14" y="12"/>
                  <a:pt x="14" y="11"/>
                </a:cubicBezTo>
                <a:cubicBezTo>
                  <a:pt x="14" y="6"/>
                  <a:pt x="14" y="6"/>
                  <a:pt x="14" y="6"/>
                </a:cubicBezTo>
                <a:cubicBezTo>
                  <a:pt x="14" y="6"/>
                  <a:pt x="14" y="6"/>
                  <a:pt x="13" y="6"/>
                </a:cubicBezTo>
                <a:close/>
                <a:moveTo>
                  <a:pt x="45" y="22"/>
                </a:moveTo>
                <a:cubicBezTo>
                  <a:pt x="43" y="22"/>
                  <a:pt x="42" y="24"/>
                  <a:pt x="42" y="25"/>
                </a:cubicBezTo>
                <a:cubicBezTo>
                  <a:pt x="42" y="27"/>
                  <a:pt x="43" y="28"/>
                  <a:pt x="45" y="28"/>
                </a:cubicBezTo>
                <a:cubicBezTo>
                  <a:pt x="47" y="28"/>
                  <a:pt x="48" y="27"/>
                  <a:pt x="48" y="25"/>
                </a:cubicBezTo>
                <a:cubicBezTo>
                  <a:pt x="48" y="24"/>
                  <a:pt x="47" y="22"/>
                  <a:pt x="45" y="22"/>
                </a:cubicBezTo>
                <a:close/>
                <a:moveTo>
                  <a:pt x="45" y="20"/>
                </a:moveTo>
                <a:cubicBezTo>
                  <a:pt x="48" y="20"/>
                  <a:pt x="50" y="23"/>
                  <a:pt x="50" y="25"/>
                </a:cubicBezTo>
                <a:cubicBezTo>
                  <a:pt x="50" y="28"/>
                  <a:pt x="48" y="30"/>
                  <a:pt x="45" y="30"/>
                </a:cubicBezTo>
                <a:cubicBezTo>
                  <a:pt x="42" y="30"/>
                  <a:pt x="40" y="28"/>
                  <a:pt x="40" y="25"/>
                </a:cubicBezTo>
                <a:cubicBezTo>
                  <a:pt x="40" y="23"/>
                  <a:pt x="42" y="20"/>
                  <a:pt x="45" y="20"/>
                </a:cubicBezTo>
                <a:close/>
                <a:moveTo>
                  <a:pt x="66" y="0"/>
                </a:moveTo>
                <a:cubicBezTo>
                  <a:pt x="72" y="0"/>
                  <a:pt x="72" y="19"/>
                  <a:pt x="66" y="19"/>
                </a:cubicBezTo>
                <a:cubicBezTo>
                  <a:pt x="55" y="19"/>
                  <a:pt x="35" y="19"/>
                  <a:pt x="24" y="19"/>
                </a:cubicBezTo>
                <a:cubicBezTo>
                  <a:pt x="18" y="19"/>
                  <a:pt x="18" y="0"/>
                  <a:pt x="25" y="0"/>
                </a:cubicBezTo>
                <a:cubicBezTo>
                  <a:pt x="35" y="0"/>
                  <a:pt x="55" y="0"/>
                  <a:pt x="66" y="0"/>
                </a:cubicBez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30" name="Freeform 27"/>
          <p:cNvSpPr>
            <a:spLocks noChangeAspect="1" noEditPoints="1"/>
          </p:cNvSpPr>
          <p:nvPr/>
        </p:nvSpPr>
        <p:spPr bwMode="auto">
          <a:xfrm>
            <a:off x="4468300" y="2802407"/>
            <a:ext cx="1495385" cy="540000"/>
          </a:xfrm>
          <a:custGeom>
            <a:avLst/>
            <a:gdLst>
              <a:gd name="T0" fmla="*/ 112 w 133"/>
              <a:gd name="T1" fmla="*/ 10 h 48"/>
              <a:gd name="T2" fmla="*/ 113 w 133"/>
              <a:gd name="T3" fmla="*/ 19 h 48"/>
              <a:gd name="T4" fmla="*/ 128 w 133"/>
              <a:gd name="T5" fmla="*/ 18 h 48"/>
              <a:gd name="T6" fmla="*/ 123 w 133"/>
              <a:gd name="T7" fmla="*/ 9 h 48"/>
              <a:gd name="T8" fmla="*/ 117 w 133"/>
              <a:gd name="T9" fmla="*/ 32 h 48"/>
              <a:gd name="T10" fmla="*/ 117 w 133"/>
              <a:gd name="T11" fmla="*/ 48 h 48"/>
              <a:gd name="T12" fmla="*/ 117 w 133"/>
              <a:gd name="T13" fmla="*/ 32 h 48"/>
              <a:gd name="T14" fmla="*/ 112 w 133"/>
              <a:gd name="T15" fmla="*/ 40 h 48"/>
              <a:gd name="T16" fmla="*/ 122 w 133"/>
              <a:gd name="T17" fmla="*/ 40 h 48"/>
              <a:gd name="T18" fmla="*/ 72 w 133"/>
              <a:gd name="T19" fmla="*/ 32 h 48"/>
              <a:gd name="T20" fmla="*/ 72 w 133"/>
              <a:gd name="T21" fmla="*/ 48 h 48"/>
              <a:gd name="T22" fmla="*/ 72 w 133"/>
              <a:gd name="T23" fmla="*/ 32 h 48"/>
              <a:gd name="T24" fmla="*/ 68 w 133"/>
              <a:gd name="T25" fmla="*/ 40 h 48"/>
              <a:gd name="T26" fmla="*/ 77 w 133"/>
              <a:gd name="T27" fmla="*/ 40 h 48"/>
              <a:gd name="T28" fmla="*/ 65 w 133"/>
              <a:gd name="T29" fmla="*/ 33 h 48"/>
              <a:gd name="T30" fmla="*/ 63 w 133"/>
              <a:gd name="T31" fmla="*/ 41 h 48"/>
              <a:gd name="T32" fmla="*/ 58 w 133"/>
              <a:gd name="T33" fmla="*/ 33 h 48"/>
              <a:gd name="T34" fmla="*/ 105 w 133"/>
              <a:gd name="T35" fmla="*/ 6 h 48"/>
              <a:gd name="T36" fmla="*/ 80 w 133"/>
              <a:gd name="T37" fmla="*/ 33 h 48"/>
              <a:gd name="T38" fmla="*/ 82 w 133"/>
              <a:gd name="T39" fmla="*/ 41 h 48"/>
              <a:gd name="T40" fmla="*/ 108 w 133"/>
              <a:gd name="T41" fmla="*/ 41 h 48"/>
              <a:gd name="T42" fmla="*/ 127 w 133"/>
              <a:gd name="T43" fmla="*/ 41 h 48"/>
              <a:gd name="T44" fmla="*/ 131 w 133"/>
              <a:gd name="T45" fmla="*/ 41 h 48"/>
              <a:gd name="T46" fmla="*/ 133 w 133"/>
              <a:gd name="T47" fmla="*/ 34 h 48"/>
              <a:gd name="T48" fmla="*/ 132 w 133"/>
              <a:gd name="T49" fmla="*/ 32 h 48"/>
              <a:gd name="T50" fmla="*/ 132 w 133"/>
              <a:gd name="T51" fmla="*/ 25 h 48"/>
              <a:gd name="T52" fmla="*/ 125 w 133"/>
              <a:gd name="T53" fmla="*/ 9 h 48"/>
              <a:gd name="T54" fmla="*/ 105 w 133"/>
              <a:gd name="T55" fmla="*/ 6 h 48"/>
              <a:gd name="T56" fmla="*/ 18 w 133"/>
              <a:gd name="T57" fmla="*/ 40 h 48"/>
              <a:gd name="T58" fmla="*/ 28 w 133"/>
              <a:gd name="T59" fmla="*/ 40 h 48"/>
              <a:gd name="T60" fmla="*/ 23 w 133"/>
              <a:gd name="T61" fmla="*/ 32 h 48"/>
              <a:gd name="T62" fmla="*/ 23 w 133"/>
              <a:gd name="T63" fmla="*/ 48 h 48"/>
              <a:gd name="T64" fmla="*/ 23 w 133"/>
              <a:gd name="T65" fmla="*/ 32 h 48"/>
              <a:gd name="T66" fmla="*/ 35 w 133"/>
              <a:gd name="T67" fmla="*/ 40 h 48"/>
              <a:gd name="T68" fmla="*/ 45 w 133"/>
              <a:gd name="T69" fmla="*/ 40 h 48"/>
              <a:gd name="T70" fmla="*/ 40 w 133"/>
              <a:gd name="T71" fmla="*/ 32 h 48"/>
              <a:gd name="T72" fmla="*/ 40 w 133"/>
              <a:gd name="T73" fmla="*/ 48 h 48"/>
              <a:gd name="T74" fmla="*/ 40 w 133"/>
              <a:gd name="T75" fmla="*/ 32 h 48"/>
              <a:gd name="T76" fmla="*/ 50 w 133"/>
              <a:gd name="T77" fmla="*/ 40 h 48"/>
              <a:gd name="T78" fmla="*/ 55 w 133"/>
              <a:gd name="T79" fmla="*/ 41 h 48"/>
              <a:gd name="T80" fmla="*/ 48 w 133"/>
              <a:gd name="T81" fmla="*/ 33 h 48"/>
              <a:gd name="T82" fmla="*/ 14 w 133"/>
              <a:gd name="T83" fmla="*/ 40 h 48"/>
              <a:gd name="T84" fmla="*/ 10 w 133"/>
              <a:gd name="T85" fmla="*/ 41 h 48"/>
              <a:gd name="T86" fmla="*/ 16 w 133"/>
              <a:gd name="T87" fmla="*/ 33 h 48"/>
              <a:gd name="T88" fmla="*/ 95 w 133"/>
              <a:gd name="T89" fmla="*/ 0 h 48"/>
              <a:gd name="T90" fmla="*/ 11 w 133"/>
              <a:gd name="T91" fmla="*/ 31 h 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</a:cxnLst>
            <a:rect l="0" t="0" r="r" b="b"/>
            <a:pathLst>
              <a:path w="133" h="48">
                <a:moveTo>
                  <a:pt x="113" y="9"/>
                </a:moveTo>
                <a:cubicBezTo>
                  <a:pt x="112" y="9"/>
                  <a:pt x="112" y="10"/>
                  <a:pt x="112" y="10"/>
                </a:cubicBezTo>
                <a:cubicBezTo>
                  <a:pt x="112" y="18"/>
                  <a:pt x="112" y="18"/>
                  <a:pt x="112" y="18"/>
                </a:cubicBezTo>
                <a:cubicBezTo>
                  <a:pt x="112" y="19"/>
                  <a:pt x="113" y="19"/>
                  <a:pt x="113" y="19"/>
                </a:cubicBezTo>
                <a:cubicBezTo>
                  <a:pt x="127" y="19"/>
                  <a:pt x="127" y="19"/>
                  <a:pt x="127" y="19"/>
                </a:cubicBezTo>
                <a:cubicBezTo>
                  <a:pt x="128" y="19"/>
                  <a:pt x="128" y="19"/>
                  <a:pt x="128" y="18"/>
                </a:cubicBezTo>
                <a:cubicBezTo>
                  <a:pt x="123" y="10"/>
                  <a:pt x="123" y="10"/>
                  <a:pt x="123" y="10"/>
                </a:cubicBezTo>
                <a:cubicBezTo>
                  <a:pt x="123" y="10"/>
                  <a:pt x="123" y="9"/>
                  <a:pt x="123" y="9"/>
                </a:cubicBezTo>
                <a:cubicBezTo>
                  <a:pt x="113" y="9"/>
                  <a:pt x="113" y="9"/>
                  <a:pt x="113" y="9"/>
                </a:cubicBezTo>
                <a:close/>
                <a:moveTo>
                  <a:pt x="117" y="32"/>
                </a:moveTo>
                <a:cubicBezTo>
                  <a:pt x="122" y="32"/>
                  <a:pt x="125" y="36"/>
                  <a:pt x="125" y="40"/>
                </a:cubicBezTo>
                <a:cubicBezTo>
                  <a:pt x="125" y="44"/>
                  <a:pt x="122" y="48"/>
                  <a:pt x="117" y="48"/>
                </a:cubicBezTo>
                <a:cubicBezTo>
                  <a:pt x="113" y="48"/>
                  <a:pt x="110" y="44"/>
                  <a:pt x="110" y="40"/>
                </a:cubicBezTo>
                <a:cubicBezTo>
                  <a:pt x="110" y="36"/>
                  <a:pt x="113" y="32"/>
                  <a:pt x="117" y="32"/>
                </a:cubicBezTo>
                <a:close/>
                <a:moveTo>
                  <a:pt x="117" y="35"/>
                </a:moveTo>
                <a:cubicBezTo>
                  <a:pt x="115" y="35"/>
                  <a:pt x="112" y="37"/>
                  <a:pt x="112" y="40"/>
                </a:cubicBezTo>
                <a:cubicBezTo>
                  <a:pt x="112" y="43"/>
                  <a:pt x="115" y="45"/>
                  <a:pt x="117" y="45"/>
                </a:cubicBezTo>
                <a:cubicBezTo>
                  <a:pt x="120" y="45"/>
                  <a:pt x="122" y="43"/>
                  <a:pt x="122" y="40"/>
                </a:cubicBezTo>
                <a:cubicBezTo>
                  <a:pt x="122" y="37"/>
                  <a:pt x="120" y="35"/>
                  <a:pt x="117" y="35"/>
                </a:cubicBezTo>
                <a:close/>
                <a:moveTo>
                  <a:pt x="72" y="32"/>
                </a:moveTo>
                <a:cubicBezTo>
                  <a:pt x="77" y="32"/>
                  <a:pt x="80" y="36"/>
                  <a:pt x="80" y="40"/>
                </a:cubicBezTo>
                <a:cubicBezTo>
                  <a:pt x="80" y="44"/>
                  <a:pt x="77" y="48"/>
                  <a:pt x="72" y="48"/>
                </a:cubicBezTo>
                <a:cubicBezTo>
                  <a:pt x="68" y="48"/>
                  <a:pt x="65" y="44"/>
                  <a:pt x="65" y="40"/>
                </a:cubicBezTo>
                <a:cubicBezTo>
                  <a:pt x="65" y="36"/>
                  <a:pt x="68" y="32"/>
                  <a:pt x="72" y="32"/>
                </a:cubicBezTo>
                <a:close/>
                <a:moveTo>
                  <a:pt x="72" y="35"/>
                </a:moveTo>
                <a:cubicBezTo>
                  <a:pt x="70" y="35"/>
                  <a:pt x="68" y="37"/>
                  <a:pt x="68" y="40"/>
                </a:cubicBezTo>
                <a:cubicBezTo>
                  <a:pt x="68" y="43"/>
                  <a:pt x="70" y="45"/>
                  <a:pt x="72" y="45"/>
                </a:cubicBezTo>
                <a:cubicBezTo>
                  <a:pt x="75" y="45"/>
                  <a:pt x="77" y="43"/>
                  <a:pt x="77" y="40"/>
                </a:cubicBezTo>
                <a:cubicBezTo>
                  <a:pt x="77" y="37"/>
                  <a:pt x="75" y="35"/>
                  <a:pt x="72" y="35"/>
                </a:cubicBezTo>
                <a:close/>
                <a:moveTo>
                  <a:pt x="65" y="33"/>
                </a:moveTo>
                <a:cubicBezTo>
                  <a:pt x="64" y="35"/>
                  <a:pt x="63" y="37"/>
                  <a:pt x="63" y="40"/>
                </a:cubicBezTo>
                <a:cubicBezTo>
                  <a:pt x="63" y="40"/>
                  <a:pt x="63" y="40"/>
                  <a:pt x="63" y="41"/>
                </a:cubicBezTo>
                <a:cubicBezTo>
                  <a:pt x="58" y="41"/>
                  <a:pt x="58" y="41"/>
                  <a:pt x="58" y="41"/>
                </a:cubicBezTo>
                <a:cubicBezTo>
                  <a:pt x="58" y="33"/>
                  <a:pt x="58" y="33"/>
                  <a:pt x="58" y="33"/>
                </a:cubicBezTo>
                <a:cubicBezTo>
                  <a:pt x="65" y="33"/>
                  <a:pt x="65" y="33"/>
                  <a:pt x="65" y="33"/>
                </a:cubicBezTo>
                <a:close/>
                <a:moveTo>
                  <a:pt x="105" y="6"/>
                </a:moveTo>
                <a:cubicBezTo>
                  <a:pt x="105" y="33"/>
                  <a:pt x="105" y="33"/>
                  <a:pt x="105" y="33"/>
                </a:cubicBezTo>
                <a:cubicBezTo>
                  <a:pt x="80" y="33"/>
                  <a:pt x="80" y="33"/>
                  <a:pt x="80" y="33"/>
                </a:cubicBezTo>
                <a:cubicBezTo>
                  <a:pt x="81" y="35"/>
                  <a:pt x="82" y="37"/>
                  <a:pt x="82" y="40"/>
                </a:cubicBezTo>
                <a:cubicBezTo>
                  <a:pt x="82" y="40"/>
                  <a:pt x="82" y="40"/>
                  <a:pt x="82" y="41"/>
                </a:cubicBezTo>
                <a:cubicBezTo>
                  <a:pt x="105" y="41"/>
                  <a:pt x="105" y="41"/>
                  <a:pt x="105" y="41"/>
                </a:cubicBezTo>
                <a:cubicBezTo>
                  <a:pt x="108" y="41"/>
                  <a:pt x="108" y="41"/>
                  <a:pt x="108" y="41"/>
                </a:cubicBezTo>
                <a:cubicBezTo>
                  <a:pt x="107" y="35"/>
                  <a:pt x="112" y="30"/>
                  <a:pt x="117" y="30"/>
                </a:cubicBezTo>
                <a:cubicBezTo>
                  <a:pt x="123" y="30"/>
                  <a:pt x="127" y="35"/>
                  <a:pt x="127" y="41"/>
                </a:cubicBezTo>
                <a:cubicBezTo>
                  <a:pt x="129" y="41"/>
                  <a:pt x="129" y="41"/>
                  <a:pt x="129" y="41"/>
                </a:cubicBezTo>
                <a:cubicBezTo>
                  <a:pt x="131" y="41"/>
                  <a:pt x="131" y="41"/>
                  <a:pt x="131" y="41"/>
                </a:cubicBezTo>
                <a:cubicBezTo>
                  <a:pt x="132" y="41"/>
                  <a:pt x="133" y="40"/>
                  <a:pt x="133" y="38"/>
                </a:cubicBezTo>
                <a:cubicBezTo>
                  <a:pt x="133" y="34"/>
                  <a:pt x="133" y="34"/>
                  <a:pt x="133" y="34"/>
                </a:cubicBezTo>
                <a:cubicBezTo>
                  <a:pt x="133" y="33"/>
                  <a:pt x="133" y="33"/>
                  <a:pt x="133" y="33"/>
                </a:cubicBezTo>
                <a:cubicBezTo>
                  <a:pt x="132" y="32"/>
                  <a:pt x="132" y="32"/>
                  <a:pt x="132" y="32"/>
                </a:cubicBezTo>
                <a:cubicBezTo>
                  <a:pt x="132" y="32"/>
                  <a:pt x="132" y="32"/>
                  <a:pt x="132" y="31"/>
                </a:cubicBezTo>
                <a:cubicBezTo>
                  <a:pt x="132" y="25"/>
                  <a:pt x="132" y="25"/>
                  <a:pt x="132" y="25"/>
                </a:cubicBezTo>
                <a:cubicBezTo>
                  <a:pt x="132" y="23"/>
                  <a:pt x="131" y="22"/>
                  <a:pt x="131" y="20"/>
                </a:cubicBezTo>
                <a:cubicBezTo>
                  <a:pt x="125" y="9"/>
                  <a:pt x="125" y="9"/>
                  <a:pt x="125" y="9"/>
                </a:cubicBezTo>
                <a:cubicBezTo>
                  <a:pt x="124" y="7"/>
                  <a:pt x="123" y="6"/>
                  <a:pt x="121" y="6"/>
                </a:cubicBezTo>
                <a:cubicBezTo>
                  <a:pt x="105" y="6"/>
                  <a:pt x="105" y="6"/>
                  <a:pt x="105" y="6"/>
                </a:cubicBezTo>
                <a:close/>
                <a:moveTo>
                  <a:pt x="23" y="35"/>
                </a:moveTo>
                <a:cubicBezTo>
                  <a:pt x="21" y="35"/>
                  <a:pt x="18" y="37"/>
                  <a:pt x="18" y="40"/>
                </a:cubicBezTo>
                <a:cubicBezTo>
                  <a:pt x="18" y="43"/>
                  <a:pt x="21" y="45"/>
                  <a:pt x="23" y="45"/>
                </a:cubicBezTo>
                <a:cubicBezTo>
                  <a:pt x="26" y="45"/>
                  <a:pt x="28" y="43"/>
                  <a:pt x="28" y="40"/>
                </a:cubicBezTo>
                <a:cubicBezTo>
                  <a:pt x="28" y="37"/>
                  <a:pt x="26" y="35"/>
                  <a:pt x="23" y="35"/>
                </a:cubicBezTo>
                <a:close/>
                <a:moveTo>
                  <a:pt x="23" y="32"/>
                </a:moveTo>
                <a:cubicBezTo>
                  <a:pt x="28" y="32"/>
                  <a:pt x="31" y="36"/>
                  <a:pt x="31" y="40"/>
                </a:cubicBezTo>
                <a:cubicBezTo>
                  <a:pt x="31" y="44"/>
                  <a:pt x="28" y="48"/>
                  <a:pt x="23" y="48"/>
                </a:cubicBezTo>
                <a:cubicBezTo>
                  <a:pt x="19" y="48"/>
                  <a:pt x="15" y="44"/>
                  <a:pt x="15" y="40"/>
                </a:cubicBezTo>
                <a:cubicBezTo>
                  <a:pt x="15" y="36"/>
                  <a:pt x="19" y="32"/>
                  <a:pt x="23" y="32"/>
                </a:cubicBezTo>
                <a:close/>
                <a:moveTo>
                  <a:pt x="40" y="35"/>
                </a:moveTo>
                <a:cubicBezTo>
                  <a:pt x="38" y="35"/>
                  <a:pt x="35" y="37"/>
                  <a:pt x="35" y="40"/>
                </a:cubicBezTo>
                <a:cubicBezTo>
                  <a:pt x="35" y="43"/>
                  <a:pt x="38" y="45"/>
                  <a:pt x="40" y="45"/>
                </a:cubicBezTo>
                <a:cubicBezTo>
                  <a:pt x="43" y="45"/>
                  <a:pt x="45" y="43"/>
                  <a:pt x="45" y="40"/>
                </a:cubicBezTo>
                <a:cubicBezTo>
                  <a:pt x="45" y="37"/>
                  <a:pt x="43" y="35"/>
                  <a:pt x="40" y="35"/>
                </a:cubicBezTo>
                <a:close/>
                <a:moveTo>
                  <a:pt x="40" y="32"/>
                </a:moveTo>
                <a:cubicBezTo>
                  <a:pt x="45" y="32"/>
                  <a:pt x="48" y="36"/>
                  <a:pt x="48" y="40"/>
                </a:cubicBezTo>
                <a:cubicBezTo>
                  <a:pt x="48" y="44"/>
                  <a:pt x="45" y="48"/>
                  <a:pt x="40" y="48"/>
                </a:cubicBezTo>
                <a:cubicBezTo>
                  <a:pt x="36" y="48"/>
                  <a:pt x="32" y="44"/>
                  <a:pt x="32" y="40"/>
                </a:cubicBezTo>
                <a:cubicBezTo>
                  <a:pt x="32" y="36"/>
                  <a:pt x="36" y="32"/>
                  <a:pt x="40" y="32"/>
                </a:cubicBezTo>
                <a:close/>
                <a:moveTo>
                  <a:pt x="48" y="33"/>
                </a:moveTo>
                <a:cubicBezTo>
                  <a:pt x="49" y="35"/>
                  <a:pt x="50" y="37"/>
                  <a:pt x="50" y="40"/>
                </a:cubicBezTo>
                <a:cubicBezTo>
                  <a:pt x="50" y="40"/>
                  <a:pt x="50" y="40"/>
                  <a:pt x="50" y="41"/>
                </a:cubicBezTo>
                <a:cubicBezTo>
                  <a:pt x="55" y="41"/>
                  <a:pt x="55" y="41"/>
                  <a:pt x="55" y="41"/>
                </a:cubicBezTo>
                <a:cubicBezTo>
                  <a:pt x="55" y="33"/>
                  <a:pt x="55" y="33"/>
                  <a:pt x="55" y="33"/>
                </a:cubicBezTo>
                <a:cubicBezTo>
                  <a:pt x="48" y="33"/>
                  <a:pt x="48" y="33"/>
                  <a:pt x="48" y="33"/>
                </a:cubicBezTo>
                <a:close/>
                <a:moveTo>
                  <a:pt x="16" y="33"/>
                </a:moveTo>
                <a:cubicBezTo>
                  <a:pt x="14" y="35"/>
                  <a:pt x="14" y="37"/>
                  <a:pt x="14" y="40"/>
                </a:cubicBezTo>
                <a:cubicBezTo>
                  <a:pt x="14" y="40"/>
                  <a:pt x="14" y="40"/>
                  <a:pt x="14" y="41"/>
                </a:cubicBezTo>
                <a:cubicBezTo>
                  <a:pt x="10" y="41"/>
                  <a:pt x="10" y="41"/>
                  <a:pt x="10" y="41"/>
                </a:cubicBezTo>
                <a:cubicBezTo>
                  <a:pt x="10" y="33"/>
                  <a:pt x="10" y="33"/>
                  <a:pt x="10" y="33"/>
                </a:cubicBezTo>
                <a:cubicBezTo>
                  <a:pt x="16" y="33"/>
                  <a:pt x="16" y="33"/>
                  <a:pt x="16" y="33"/>
                </a:cubicBezTo>
                <a:close/>
                <a:moveTo>
                  <a:pt x="11" y="0"/>
                </a:moveTo>
                <a:cubicBezTo>
                  <a:pt x="28" y="0"/>
                  <a:pt x="78" y="0"/>
                  <a:pt x="95" y="0"/>
                </a:cubicBezTo>
                <a:cubicBezTo>
                  <a:pt x="106" y="0"/>
                  <a:pt x="106" y="31"/>
                  <a:pt x="95" y="31"/>
                </a:cubicBezTo>
                <a:cubicBezTo>
                  <a:pt x="78" y="31"/>
                  <a:pt x="28" y="31"/>
                  <a:pt x="11" y="31"/>
                </a:cubicBezTo>
                <a:cubicBezTo>
                  <a:pt x="0" y="31"/>
                  <a:pt x="0" y="0"/>
                  <a:pt x="11" y="0"/>
                </a:cubicBez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 dirty="0"/>
          </a:p>
        </p:txBody>
      </p:sp>
      <p:sp>
        <p:nvSpPr>
          <p:cNvPr id="31" name="Rectángulo redondeado 30"/>
          <p:cNvSpPr/>
          <p:nvPr/>
        </p:nvSpPr>
        <p:spPr>
          <a:xfrm>
            <a:off x="2367406" y="1653999"/>
            <a:ext cx="7416800" cy="2705578"/>
          </a:xfrm>
          <a:prstGeom prst="roundRect">
            <a:avLst/>
          </a:pr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2" name="Llamada con línea 2 31"/>
          <p:cNvSpPr/>
          <p:nvPr/>
        </p:nvSpPr>
        <p:spPr>
          <a:xfrm flipH="1">
            <a:off x="464493" y="4659259"/>
            <a:ext cx="10435736" cy="1262570"/>
          </a:xfrm>
          <a:prstGeom prst="borderCallout2">
            <a:avLst>
              <a:gd name="adj1" fmla="val 16387"/>
              <a:gd name="adj2" fmla="val -1760"/>
              <a:gd name="adj3" fmla="val -4665"/>
              <a:gd name="adj4" fmla="val -7880"/>
              <a:gd name="adj5" fmla="val -86182"/>
              <a:gd name="adj6" fmla="val 9820"/>
            </a:avLst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s-MX" sz="1200" b="1" dirty="0" smtClean="0">
                <a:solidFill>
                  <a:schemeClr val="bg2">
                    <a:lumMod val="2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Desregulación Económica</a:t>
            </a:r>
          </a:p>
          <a:p>
            <a:pPr marL="171450" indent="-171450">
              <a:buClr>
                <a:schemeClr val="accent1">
                  <a:lumMod val="50000"/>
                </a:schemeClr>
              </a:buClr>
              <a:buFont typeface="Arial" panose="020B0604020202020204" pitchFamily="34" charset="0"/>
              <a:buChar char="•"/>
            </a:pPr>
            <a:endParaRPr lang="es-MX" sz="1200" dirty="0" smtClean="0">
              <a:solidFill>
                <a:schemeClr val="bg2">
                  <a:lumMod val="2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171450" indent="-171450">
              <a:buClr>
                <a:schemeClr val="accent1">
                  <a:lumMod val="50000"/>
                </a:schemeClr>
              </a:buClr>
              <a:buFont typeface="Arial" panose="020B0604020202020204" pitchFamily="34" charset="0"/>
              <a:buChar char="•"/>
            </a:pPr>
            <a:r>
              <a:rPr lang="es-MX" sz="1200" dirty="0" smtClean="0">
                <a:solidFill>
                  <a:schemeClr val="bg2">
                    <a:lumMod val="2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Las actividades de transporte por medios distintos a ducto, la distribución bajo cualquier modalidad, la comercialización, así como el expendio al público (este último por Ley) de gasolinas y diésel, no se sujetarán a regulación económica por ser actividades potencialmente competitivas, por lo que se desarrollarán bajo condiciones de libre mercado</a:t>
            </a:r>
          </a:p>
          <a:p>
            <a:pPr marL="171450" indent="-171450">
              <a:buClr>
                <a:schemeClr val="accent1">
                  <a:lumMod val="50000"/>
                </a:schemeClr>
              </a:buClr>
              <a:buFont typeface="Arial" panose="020B0604020202020204" pitchFamily="34" charset="0"/>
              <a:buChar char="•"/>
            </a:pPr>
            <a:endParaRPr lang="es-MX" sz="1200" dirty="0" smtClean="0">
              <a:solidFill>
                <a:schemeClr val="bg2">
                  <a:lumMod val="2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0" name="Freeform 19"/>
          <p:cNvSpPr>
            <a:spLocks noEditPoints="1"/>
          </p:cNvSpPr>
          <p:nvPr/>
        </p:nvSpPr>
        <p:spPr bwMode="auto">
          <a:xfrm>
            <a:off x="8785811" y="3592445"/>
            <a:ext cx="380485" cy="398228"/>
          </a:xfrm>
          <a:custGeom>
            <a:avLst/>
            <a:gdLst>
              <a:gd name="T0" fmla="*/ 48 w 54"/>
              <a:gd name="T1" fmla="*/ 22 h 56"/>
              <a:gd name="T2" fmla="*/ 46 w 54"/>
              <a:gd name="T3" fmla="*/ 15 h 56"/>
              <a:gd name="T4" fmla="*/ 49 w 54"/>
              <a:gd name="T5" fmla="*/ 12 h 56"/>
              <a:gd name="T6" fmla="*/ 48 w 54"/>
              <a:gd name="T7" fmla="*/ 2 h 56"/>
              <a:gd name="T8" fmla="*/ 54 w 54"/>
              <a:gd name="T9" fmla="*/ 14 h 56"/>
              <a:gd name="T10" fmla="*/ 54 w 54"/>
              <a:gd name="T11" fmla="*/ 26 h 56"/>
              <a:gd name="T12" fmla="*/ 49 w 54"/>
              <a:gd name="T13" fmla="*/ 22 h 56"/>
              <a:gd name="T14" fmla="*/ 5 w 54"/>
              <a:gd name="T15" fmla="*/ 6 h 56"/>
              <a:gd name="T16" fmla="*/ 20 w 54"/>
              <a:gd name="T17" fmla="*/ 23 h 56"/>
              <a:gd name="T18" fmla="*/ 35 w 54"/>
              <a:gd name="T19" fmla="*/ 6 h 56"/>
              <a:gd name="T20" fmla="*/ 0 w 54"/>
              <a:gd name="T21" fmla="*/ 56 h 56"/>
              <a:gd name="T22" fmla="*/ 40 w 54"/>
              <a:gd name="T23" fmla="*/ 53 h 56"/>
              <a:gd name="T24" fmla="*/ 35 w 54"/>
              <a:gd name="T25" fmla="*/ 51 h 56"/>
              <a:gd name="T26" fmla="*/ 35 w 54"/>
              <a:gd name="T27" fmla="*/ 30 h 56"/>
              <a:gd name="T28" fmla="*/ 40 w 54"/>
              <a:gd name="T29" fmla="*/ 29 h 56"/>
              <a:gd name="T30" fmla="*/ 40 w 54"/>
              <a:gd name="T31" fmla="*/ 27 h 56"/>
              <a:gd name="T32" fmla="*/ 41 w 54"/>
              <a:gd name="T33" fmla="*/ 50 h 56"/>
              <a:gd name="T34" fmla="*/ 50 w 54"/>
              <a:gd name="T35" fmla="*/ 55 h 56"/>
              <a:gd name="T36" fmla="*/ 54 w 54"/>
              <a:gd name="T37" fmla="*/ 27 h 56"/>
              <a:gd name="T38" fmla="*/ 50 w 54"/>
              <a:gd name="T39" fmla="*/ 50 h 56"/>
              <a:gd name="T40" fmla="*/ 46 w 54"/>
              <a:gd name="T41" fmla="*/ 50 h 56"/>
              <a:gd name="T42" fmla="*/ 47 w 54"/>
              <a:gd name="T43" fmla="*/ 27 h 56"/>
              <a:gd name="T44" fmla="*/ 40 w 54"/>
              <a:gd name="T45" fmla="*/ 22 h 56"/>
              <a:gd name="T46" fmla="*/ 38 w 54"/>
              <a:gd name="T47" fmla="*/ 0 h 56"/>
              <a:gd name="T48" fmla="*/ 0 w 54"/>
              <a:gd name="T49" fmla="*/ 3 h 56"/>
              <a:gd name="T50" fmla="*/ 1 w 54"/>
              <a:gd name="T51" fmla="*/ 29 h 56"/>
              <a:gd name="T52" fmla="*/ 5 w 54"/>
              <a:gd name="T53" fmla="*/ 30 h 56"/>
              <a:gd name="T54" fmla="*/ 5 w 54"/>
              <a:gd name="T55" fmla="*/ 51 h 56"/>
              <a:gd name="T56" fmla="*/ 0 w 54"/>
              <a:gd name="T57" fmla="*/ 53 h 56"/>
              <a:gd name="T58" fmla="*/ 20 w 54"/>
              <a:gd name="T59" fmla="*/ 17 h 56"/>
              <a:gd name="T60" fmla="*/ 26 w 54"/>
              <a:gd name="T61" fmla="*/ 11 h 56"/>
              <a:gd name="T62" fmla="*/ 25 w 54"/>
              <a:gd name="T63" fmla="*/ 18 h 56"/>
              <a:gd name="T64" fmla="*/ 12 w 54"/>
              <a:gd name="T65" fmla="*/ 22 h 56"/>
              <a:gd name="T66" fmla="*/ 50 w 54"/>
              <a:gd name="T67" fmla="*/ 15 h 56"/>
              <a:gd name="T68" fmla="*/ 49 w 54"/>
              <a:gd name="T69" fmla="*/ 16 h 56"/>
              <a:gd name="T70" fmla="*/ 49 w 54"/>
              <a:gd name="T71" fmla="*/ 19 h 56"/>
              <a:gd name="T72" fmla="*/ 50 w 54"/>
              <a:gd name="T73" fmla="*/ 15 h 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</a:cxnLst>
            <a:rect l="0" t="0" r="r" b="b"/>
            <a:pathLst>
              <a:path w="54" h="56">
                <a:moveTo>
                  <a:pt x="49" y="22"/>
                </a:moveTo>
                <a:cubicBezTo>
                  <a:pt x="48" y="22"/>
                  <a:pt x="48" y="22"/>
                  <a:pt x="48" y="22"/>
                </a:cubicBezTo>
                <a:cubicBezTo>
                  <a:pt x="46" y="22"/>
                  <a:pt x="45" y="20"/>
                  <a:pt x="45" y="18"/>
                </a:cubicBezTo>
                <a:cubicBezTo>
                  <a:pt x="46" y="15"/>
                  <a:pt x="46" y="15"/>
                  <a:pt x="46" y="15"/>
                </a:cubicBezTo>
                <a:cubicBezTo>
                  <a:pt x="46" y="14"/>
                  <a:pt x="47" y="12"/>
                  <a:pt x="48" y="12"/>
                </a:cubicBezTo>
                <a:cubicBezTo>
                  <a:pt x="49" y="12"/>
                  <a:pt x="49" y="12"/>
                  <a:pt x="49" y="12"/>
                </a:cubicBezTo>
                <a:cubicBezTo>
                  <a:pt x="46" y="4"/>
                  <a:pt x="46" y="4"/>
                  <a:pt x="46" y="4"/>
                </a:cubicBezTo>
                <a:cubicBezTo>
                  <a:pt x="48" y="2"/>
                  <a:pt x="48" y="2"/>
                  <a:pt x="48" y="2"/>
                </a:cubicBezTo>
                <a:cubicBezTo>
                  <a:pt x="54" y="12"/>
                  <a:pt x="54" y="12"/>
                  <a:pt x="54" y="12"/>
                </a:cubicBezTo>
                <a:cubicBezTo>
                  <a:pt x="54" y="13"/>
                  <a:pt x="54" y="13"/>
                  <a:pt x="54" y="14"/>
                </a:cubicBezTo>
                <a:cubicBezTo>
                  <a:pt x="54" y="18"/>
                  <a:pt x="54" y="21"/>
                  <a:pt x="54" y="25"/>
                </a:cubicBezTo>
                <a:cubicBezTo>
                  <a:pt x="54" y="26"/>
                  <a:pt x="54" y="26"/>
                  <a:pt x="54" y="26"/>
                </a:cubicBezTo>
                <a:cubicBezTo>
                  <a:pt x="49" y="26"/>
                  <a:pt x="49" y="26"/>
                  <a:pt x="49" y="26"/>
                </a:cubicBezTo>
                <a:cubicBezTo>
                  <a:pt x="49" y="22"/>
                  <a:pt x="49" y="22"/>
                  <a:pt x="49" y="22"/>
                </a:cubicBezTo>
                <a:cubicBezTo>
                  <a:pt x="49" y="22"/>
                  <a:pt x="49" y="22"/>
                  <a:pt x="49" y="22"/>
                </a:cubicBezTo>
                <a:close/>
                <a:moveTo>
                  <a:pt x="5" y="6"/>
                </a:moveTo>
                <a:cubicBezTo>
                  <a:pt x="5" y="23"/>
                  <a:pt x="5" y="23"/>
                  <a:pt x="5" y="23"/>
                </a:cubicBezTo>
                <a:cubicBezTo>
                  <a:pt x="20" y="23"/>
                  <a:pt x="20" y="23"/>
                  <a:pt x="20" y="23"/>
                </a:cubicBezTo>
                <a:cubicBezTo>
                  <a:pt x="35" y="23"/>
                  <a:pt x="35" y="23"/>
                  <a:pt x="35" y="23"/>
                </a:cubicBezTo>
                <a:cubicBezTo>
                  <a:pt x="35" y="6"/>
                  <a:pt x="35" y="6"/>
                  <a:pt x="35" y="6"/>
                </a:cubicBezTo>
                <a:cubicBezTo>
                  <a:pt x="5" y="6"/>
                  <a:pt x="5" y="6"/>
                  <a:pt x="5" y="6"/>
                </a:cubicBezTo>
                <a:close/>
                <a:moveTo>
                  <a:pt x="0" y="56"/>
                </a:moveTo>
                <a:cubicBezTo>
                  <a:pt x="40" y="56"/>
                  <a:pt x="40" y="56"/>
                  <a:pt x="40" y="56"/>
                </a:cubicBezTo>
                <a:cubicBezTo>
                  <a:pt x="40" y="53"/>
                  <a:pt x="40" y="53"/>
                  <a:pt x="40" y="53"/>
                </a:cubicBezTo>
                <a:cubicBezTo>
                  <a:pt x="40" y="52"/>
                  <a:pt x="39" y="51"/>
                  <a:pt x="38" y="51"/>
                </a:cubicBezTo>
                <a:cubicBezTo>
                  <a:pt x="35" y="51"/>
                  <a:pt x="35" y="51"/>
                  <a:pt x="35" y="51"/>
                </a:cubicBezTo>
                <a:cubicBezTo>
                  <a:pt x="34" y="51"/>
                  <a:pt x="33" y="50"/>
                  <a:pt x="33" y="50"/>
                </a:cubicBezTo>
                <a:cubicBezTo>
                  <a:pt x="35" y="30"/>
                  <a:pt x="35" y="30"/>
                  <a:pt x="35" y="30"/>
                </a:cubicBezTo>
                <a:cubicBezTo>
                  <a:pt x="35" y="30"/>
                  <a:pt x="36" y="29"/>
                  <a:pt x="36" y="29"/>
                </a:cubicBezTo>
                <a:cubicBezTo>
                  <a:pt x="40" y="29"/>
                  <a:pt x="40" y="29"/>
                  <a:pt x="40" y="29"/>
                </a:cubicBezTo>
                <a:cubicBezTo>
                  <a:pt x="40" y="29"/>
                  <a:pt x="40" y="29"/>
                  <a:pt x="40" y="28"/>
                </a:cubicBezTo>
                <a:cubicBezTo>
                  <a:pt x="40" y="27"/>
                  <a:pt x="40" y="27"/>
                  <a:pt x="40" y="27"/>
                </a:cubicBezTo>
                <a:cubicBezTo>
                  <a:pt x="43" y="27"/>
                  <a:pt x="43" y="27"/>
                  <a:pt x="43" y="27"/>
                </a:cubicBezTo>
                <a:cubicBezTo>
                  <a:pt x="41" y="50"/>
                  <a:pt x="41" y="50"/>
                  <a:pt x="41" y="50"/>
                </a:cubicBezTo>
                <a:cubicBezTo>
                  <a:pt x="41" y="53"/>
                  <a:pt x="43" y="55"/>
                  <a:pt x="45" y="55"/>
                </a:cubicBezTo>
                <a:cubicBezTo>
                  <a:pt x="46" y="55"/>
                  <a:pt x="49" y="55"/>
                  <a:pt x="50" y="55"/>
                </a:cubicBezTo>
                <a:cubicBezTo>
                  <a:pt x="53" y="55"/>
                  <a:pt x="54" y="53"/>
                  <a:pt x="54" y="50"/>
                </a:cubicBezTo>
                <a:cubicBezTo>
                  <a:pt x="54" y="27"/>
                  <a:pt x="54" y="27"/>
                  <a:pt x="54" y="27"/>
                </a:cubicBezTo>
                <a:cubicBezTo>
                  <a:pt x="50" y="27"/>
                  <a:pt x="50" y="27"/>
                  <a:pt x="50" y="27"/>
                </a:cubicBezTo>
                <a:cubicBezTo>
                  <a:pt x="50" y="50"/>
                  <a:pt x="50" y="50"/>
                  <a:pt x="50" y="50"/>
                </a:cubicBezTo>
                <a:cubicBezTo>
                  <a:pt x="50" y="50"/>
                  <a:pt x="50" y="50"/>
                  <a:pt x="49" y="50"/>
                </a:cubicBezTo>
                <a:cubicBezTo>
                  <a:pt x="49" y="50"/>
                  <a:pt x="47" y="50"/>
                  <a:pt x="46" y="50"/>
                </a:cubicBezTo>
                <a:cubicBezTo>
                  <a:pt x="46" y="50"/>
                  <a:pt x="46" y="50"/>
                  <a:pt x="46" y="50"/>
                </a:cubicBezTo>
                <a:cubicBezTo>
                  <a:pt x="47" y="27"/>
                  <a:pt x="47" y="27"/>
                  <a:pt x="47" y="27"/>
                </a:cubicBezTo>
                <a:cubicBezTo>
                  <a:pt x="47" y="24"/>
                  <a:pt x="46" y="22"/>
                  <a:pt x="43" y="22"/>
                </a:cubicBezTo>
                <a:cubicBezTo>
                  <a:pt x="40" y="22"/>
                  <a:pt x="40" y="22"/>
                  <a:pt x="40" y="22"/>
                </a:cubicBezTo>
                <a:cubicBezTo>
                  <a:pt x="40" y="3"/>
                  <a:pt x="40" y="3"/>
                  <a:pt x="40" y="3"/>
                </a:cubicBezTo>
                <a:cubicBezTo>
                  <a:pt x="40" y="2"/>
                  <a:pt x="39" y="0"/>
                  <a:pt x="38" y="0"/>
                </a:cubicBezTo>
                <a:cubicBezTo>
                  <a:pt x="2" y="0"/>
                  <a:pt x="2" y="0"/>
                  <a:pt x="2" y="0"/>
                </a:cubicBezTo>
                <a:cubicBezTo>
                  <a:pt x="1" y="0"/>
                  <a:pt x="0" y="2"/>
                  <a:pt x="0" y="3"/>
                </a:cubicBezTo>
                <a:cubicBezTo>
                  <a:pt x="0" y="28"/>
                  <a:pt x="0" y="28"/>
                  <a:pt x="0" y="28"/>
                </a:cubicBezTo>
                <a:cubicBezTo>
                  <a:pt x="0" y="29"/>
                  <a:pt x="0" y="29"/>
                  <a:pt x="1" y="29"/>
                </a:cubicBezTo>
                <a:cubicBezTo>
                  <a:pt x="4" y="29"/>
                  <a:pt x="4" y="29"/>
                  <a:pt x="4" y="29"/>
                </a:cubicBezTo>
                <a:cubicBezTo>
                  <a:pt x="4" y="29"/>
                  <a:pt x="5" y="30"/>
                  <a:pt x="5" y="30"/>
                </a:cubicBezTo>
                <a:cubicBezTo>
                  <a:pt x="7" y="50"/>
                  <a:pt x="7" y="50"/>
                  <a:pt x="7" y="50"/>
                </a:cubicBezTo>
                <a:cubicBezTo>
                  <a:pt x="7" y="50"/>
                  <a:pt x="6" y="51"/>
                  <a:pt x="5" y="51"/>
                </a:cubicBezTo>
                <a:cubicBezTo>
                  <a:pt x="2" y="51"/>
                  <a:pt x="2" y="51"/>
                  <a:pt x="2" y="51"/>
                </a:cubicBezTo>
                <a:cubicBezTo>
                  <a:pt x="1" y="51"/>
                  <a:pt x="0" y="52"/>
                  <a:pt x="0" y="53"/>
                </a:cubicBezTo>
                <a:cubicBezTo>
                  <a:pt x="0" y="56"/>
                  <a:pt x="0" y="56"/>
                  <a:pt x="0" y="56"/>
                </a:cubicBezTo>
                <a:close/>
                <a:moveTo>
                  <a:pt x="20" y="17"/>
                </a:moveTo>
                <a:cubicBezTo>
                  <a:pt x="21" y="17"/>
                  <a:pt x="21" y="17"/>
                  <a:pt x="22" y="17"/>
                </a:cubicBezTo>
                <a:cubicBezTo>
                  <a:pt x="26" y="11"/>
                  <a:pt x="26" y="11"/>
                  <a:pt x="26" y="11"/>
                </a:cubicBezTo>
                <a:cubicBezTo>
                  <a:pt x="27" y="11"/>
                  <a:pt x="27" y="11"/>
                  <a:pt x="27" y="11"/>
                </a:cubicBezTo>
                <a:cubicBezTo>
                  <a:pt x="25" y="18"/>
                  <a:pt x="25" y="18"/>
                  <a:pt x="25" y="18"/>
                </a:cubicBezTo>
                <a:cubicBezTo>
                  <a:pt x="26" y="19"/>
                  <a:pt x="27" y="20"/>
                  <a:pt x="28" y="22"/>
                </a:cubicBezTo>
                <a:cubicBezTo>
                  <a:pt x="12" y="22"/>
                  <a:pt x="12" y="22"/>
                  <a:pt x="12" y="22"/>
                </a:cubicBezTo>
                <a:cubicBezTo>
                  <a:pt x="14" y="19"/>
                  <a:pt x="17" y="17"/>
                  <a:pt x="20" y="17"/>
                </a:cubicBezTo>
                <a:close/>
                <a:moveTo>
                  <a:pt x="50" y="15"/>
                </a:moveTo>
                <a:cubicBezTo>
                  <a:pt x="49" y="15"/>
                  <a:pt x="49" y="15"/>
                  <a:pt x="49" y="15"/>
                </a:cubicBezTo>
                <a:cubicBezTo>
                  <a:pt x="49" y="15"/>
                  <a:pt x="49" y="16"/>
                  <a:pt x="49" y="16"/>
                </a:cubicBezTo>
                <a:cubicBezTo>
                  <a:pt x="49" y="16"/>
                  <a:pt x="48" y="18"/>
                  <a:pt x="48" y="19"/>
                </a:cubicBezTo>
                <a:cubicBezTo>
                  <a:pt x="48" y="19"/>
                  <a:pt x="48" y="19"/>
                  <a:pt x="49" y="19"/>
                </a:cubicBezTo>
                <a:cubicBezTo>
                  <a:pt x="50" y="19"/>
                  <a:pt x="50" y="19"/>
                  <a:pt x="50" y="19"/>
                </a:cubicBezTo>
                <a:lnTo>
                  <a:pt x="50" y="15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grpSp>
        <p:nvGrpSpPr>
          <p:cNvPr id="41" name="43 Grupo"/>
          <p:cNvGrpSpPr/>
          <p:nvPr/>
        </p:nvGrpSpPr>
        <p:grpSpPr>
          <a:xfrm>
            <a:off x="7683750" y="2052253"/>
            <a:ext cx="541492" cy="463965"/>
            <a:chOff x="2288580" y="469378"/>
            <a:chExt cx="720725" cy="617537"/>
          </a:xfrm>
          <a:solidFill>
            <a:schemeClr val="accent1">
              <a:lumMod val="50000"/>
            </a:schemeClr>
          </a:solidFill>
        </p:grpSpPr>
        <p:sp>
          <p:nvSpPr>
            <p:cNvPr id="42" name="Freeform 39"/>
            <p:cNvSpPr>
              <a:spLocks/>
            </p:cNvSpPr>
            <p:nvPr/>
          </p:nvSpPr>
          <p:spPr bwMode="auto">
            <a:xfrm>
              <a:off x="2552105" y="594790"/>
              <a:ext cx="193675" cy="138112"/>
            </a:xfrm>
            <a:custGeom>
              <a:avLst/>
              <a:gdLst>
                <a:gd name="T0" fmla="*/ 13 w 17"/>
                <a:gd name="T1" fmla="*/ 8 h 12"/>
                <a:gd name="T2" fmla="*/ 16 w 17"/>
                <a:gd name="T3" fmla="*/ 1 h 12"/>
                <a:gd name="T4" fmla="*/ 15 w 17"/>
                <a:gd name="T5" fmla="*/ 0 h 12"/>
                <a:gd name="T6" fmla="*/ 10 w 17"/>
                <a:gd name="T7" fmla="*/ 7 h 12"/>
                <a:gd name="T8" fmla="*/ 8 w 17"/>
                <a:gd name="T9" fmla="*/ 6 h 12"/>
                <a:gd name="T10" fmla="*/ 0 w 17"/>
                <a:gd name="T11" fmla="*/ 12 h 12"/>
                <a:gd name="T12" fmla="*/ 17 w 17"/>
                <a:gd name="T13" fmla="*/ 12 h 12"/>
                <a:gd name="T14" fmla="*/ 13 w 17"/>
                <a:gd name="T15" fmla="*/ 8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7" h="12">
                  <a:moveTo>
                    <a:pt x="13" y="8"/>
                  </a:moveTo>
                  <a:cubicBezTo>
                    <a:pt x="16" y="1"/>
                    <a:pt x="16" y="1"/>
                    <a:pt x="16" y="1"/>
                  </a:cubicBezTo>
                  <a:cubicBezTo>
                    <a:pt x="15" y="0"/>
                    <a:pt x="15" y="0"/>
                    <a:pt x="15" y="0"/>
                  </a:cubicBezTo>
                  <a:cubicBezTo>
                    <a:pt x="10" y="7"/>
                    <a:pt x="10" y="7"/>
                    <a:pt x="10" y="7"/>
                  </a:cubicBezTo>
                  <a:cubicBezTo>
                    <a:pt x="10" y="6"/>
                    <a:pt x="9" y="6"/>
                    <a:pt x="8" y="6"/>
                  </a:cubicBezTo>
                  <a:cubicBezTo>
                    <a:pt x="5" y="6"/>
                    <a:pt x="1" y="9"/>
                    <a:pt x="0" y="12"/>
                  </a:cubicBezTo>
                  <a:cubicBezTo>
                    <a:pt x="17" y="12"/>
                    <a:pt x="17" y="12"/>
                    <a:pt x="17" y="12"/>
                  </a:cubicBezTo>
                  <a:cubicBezTo>
                    <a:pt x="16" y="10"/>
                    <a:pt x="15" y="9"/>
                    <a:pt x="13" y="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MX"/>
            </a:p>
          </p:txBody>
        </p:sp>
        <p:sp>
          <p:nvSpPr>
            <p:cNvPr id="43" name="Freeform 40"/>
            <p:cNvSpPr>
              <a:spLocks noEditPoints="1"/>
            </p:cNvSpPr>
            <p:nvPr/>
          </p:nvSpPr>
          <p:spPr bwMode="auto">
            <a:xfrm>
              <a:off x="2288580" y="469378"/>
              <a:ext cx="720725" cy="617537"/>
            </a:xfrm>
            <a:custGeom>
              <a:avLst/>
              <a:gdLst>
                <a:gd name="T0" fmla="*/ 52 w 63"/>
                <a:gd name="T1" fmla="*/ 42 h 54"/>
                <a:gd name="T2" fmla="*/ 48 w 63"/>
                <a:gd name="T3" fmla="*/ 42 h 54"/>
                <a:gd name="T4" fmla="*/ 48 w 63"/>
                <a:gd name="T5" fmla="*/ 44 h 54"/>
                <a:gd name="T6" fmla="*/ 44 w 63"/>
                <a:gd name="T7" fmla="*/ 44 h 54"/>
                <a:gd name="T8" fmla="*/ 44 w 63"/>
                <a:gd name="T9" fmla="*/ 40 h 54"/>
                <a:gd name="T10" fmla="*/ 45 w 63"/>
                <a:gd name="T11" fmla="*/ 40 h 54"/>
                <a:gd name="T12" fmla="*/ 45 w 63"/>
                <a:gd name="T13" fmla="*/ 35 h 54"/>
                <a:gd name="T14" fmla="*/ 44 w 63"/>
                <a:gd name="T15" fmla="*/ 35 h 54"/>
                <a:gd name="T16" fmla="*/ 44 w 63"/>
                <a:gd name="T17" fmla="*/ 30 h 54"/>
                <a:gd name="T18" fmla="*/ 50 w 63"/>
                <a:gd name="T19" fmla="*/ 30 h 54"/>
                <a:gd name="T20" fmla="*/ 53 w 63"/>
                <a:gd name="T21" fmla="*/ 27 h 54"/>
                <a:gd name="T22" fmla="*/ 53 w 63"/>
                <a:gd name="T23" fmla="*/ 3 h 54"/>
                <a:gd name="T24" fmla="*/ 50 w 63"/>
                <a:gd name="T25" fmla="*/ 0 h 54"/>
                <a:gd name="T26" fmla="*/ 12 w 63"/>
                <a:gd name="T27" fmla="*/ 0 h 54"/>
                <a:gd name="T28" fmla="*/ 10 w 63"/>
                <a:gd name="T29" fmla="*/ 3 h 54"/>
                <a:gd name="T30" fmla="*/ 10 w 63"/>
                <a:gd name="T31" fmla="*/ 27 h 54"/>
                <a:gd name="T32" fmla="*/ 12 w 63"/>
                <a:gd name="T33" fmla="*/ 30 h 54"/>
                <a:gd name="T34" fmla="*/ 19 w 63"/>
                <a:gd name="T35" fmla="*/ 30 h 54"/>
                <a:gd name="T36" fmla="*/ 19 w 63"/>
                <a:gd name="T37" fmla="*/ 35 h 54"/>
                <a:gd name="T38" fmla="*/ 18 w 63"/>
                <a:gd name="T39" fmla="*/ 35 h 54"/>
                <a:gd name="T40" fmla="*/ 18 w 63"/>
                <a:gd name="T41" fmla="*/ 40 h 54"/>
                <a:gd name="T42" fmla="*/ 19 w 63"/>
                <a:gd name="T43" fmla="*/ 40 h 54"/>
                <a:gd name="T44" fmla="*/ 19 w 63"/>
                <a:gd name="T45" fmla="*/ 44 h 54"/>
                <a:gd name="T46" fmla="*/ 15 w 63"/>
                <a:gd name="T47" fmla="*/ 44 h 54"/>
                <a:gd name="T48" fmla="*/ 15 w 63"/>
                <a:gd name="T49" fmla="*/ 42 h 54"/>
                <a:gd name="T50" fmla="*/ 11 w 63"/>
                <a:gd name="T51" fmla="*/ 42 h 54"/>
                <a:gd name="T52" fmla="*/ 11 w 63"/>
                <a:gd name="T53" fmla="*/ 44 h 54"/>
                <a:gd name="T54" fmla="*/ 0 w 63"/>
                <a:gd name="T55" fmla="*/ 44 h 54"/>
                <a:gd name="T56" fmla="*/ 0 w 63"/>
                <a:gd name="T57" fmla="*/ 52 h 54"/>
                <a:gd name="T58" fmla="*/ 11 w 63"/>
                <a:gd name="T59" fmla="*/ 52 h 54"/>
                <a:gd name="T60" fmla="*/ 11 w 63"/>
                <a:gd name="T61" fmla="*/ 54 h 54"/>
                <a:gd name="T62" fmla="*/ 15 w 63"/>
                <a:gd name="T63" fmla="*/ 54 h 54"/>
                <a:gd name="T64" fmla="*/ 15 w 63"/>
                <a:gd name="T65" fmla="*/ 52 h 54"/>
                <a:gd name="T66" fmla="*/ 20 w 63"/>
                <a:gd name="T67" fmla="*/ 52 h 54"/>
                <a:gd name="T68" fmla="*/ 28 w 63"/>
                <a:gd name="T69" fmla="*/ 44 h 54"/>
                <a:gd name="T70" fmla="*/ 28 w 63"/>
                <a:gd name="T71" fmla="*/ 40 h 54"/>
                <a:gd name="T72" fmla="*/ 29 w 63"/>
                <a:gd name="T73" fmla="*/ 40 h 54"/>
                <a:gd name="T74" fmla="*/ 29 w 63"/>
                <a:gd name="T75" fmla="*/ 35 h 54"/>
                <a:gd name="T76" fmla="*/ 28 w 63"/>
                <a:gd name="T77" fmla="*/ 35 h 54"/>
                <a:gd name="T78" fmla="*/ 28 w 63"/>
                <a:gd name="T79" fmla="*/ 30 h 54"/>
                <a:gd name="T80" fmla="*/ 35 w 63"/>
                <a:gd name="T81" fmla="*/ 30 h 54"/>
                <a:gd name="T82" fmla="*/ 35 w 63"/>
                <a:gd name="T83" fmla="*/ 35 h 54"/>
                <a:gd name="T84" fmla="*/ 33 w 63"/>
                <a:gd name="T85" fmla="*/ 35 h 54"/>
                <a:gd name="T86" fmla="*/ 33 w 63"/>
                <a:gd name="T87" fmla="*/ 40 h 54"/>
                <a:gd name="T88" fmla="*/ 35 w 63"/>
                <a:gd name="T89" fmla="*/ 40 h 54"/>
                <a:gd name="T90" fmla="*/ 35 w 63"/>
                <a:gd name="T91" fmla="*/ 44 h 54"/>
                <a:gd name="T92" fmla="*/ 43 w 63"/>
                <a:gd name="T93" fmla="*/ 52 h 54"/>
                <a:gd name="T94" fmla="*/ 48 w 63"/>
                <a:gd name="T95" fmla="*/ 52 h 54"/>
                <a:gd name="T96" fmla="*/ 48 w 63"/>
                <a:gd name="T97" fmla="*/ 54 h 54"/>
                <a:gd name="T98" fmla="*/ 52 w 63"/>
                <a:gd name="T99" fmla="*/ 54 h 54"/>
                <a:gd name="T100" fmla="*/ 52 w 63"/>
                <a:gd name="T101" fmla="*/ 52 h 54"/>
                <a:gd name="T102" fmla="*/ 63 w 63"/>
                <a:gd name="T103" fmla="*/ 52 h 54"/>
                <a:gd name="T104" fmla="*/ 63 w 63"/>
                <a:gd name="T105" fmla="*/ 44 h 54"/>
                <a:gd name="T106" fmla="*/ 52 w 63"/>
                <a:gd name="T107" fmla="*/ 44 h 54"/>
                <a:gd name="T108" fmla="*/ 52 w 63"/>
                <a:gd name="T109" fmla="*/ 42 h 54"/>
                <a:gd name="T110" fmla="*/ 31 w 63"/>
                <a:gd name="T111" fmla="*/ 24 h 54"/>
                <a:gd name="T112" fmla="*/ 15 w 63"/>
                <a:gd name="T113" fmla="*/ 24 h 54"/>
                <a:gd name="T114" fmla="*/ 15 w 63"/>
                <a:gd name="T115" fmla="*/ 6 h 54"/>
                <a:gd name="T116" fmla="*/ 48 w 63"/>
                <a:gd name="T117" fmla="*/ 6 h 54"/>
                <a:gd name="T118" fmla="*/ 48 w 63"/>
                <a:gd name="T119" fmla="*/ 24 h 54"/>
                <a:gd name="T120" fmla="*/ 31 w 63"/>
                <a:gd name="T121" fmla="*/ 24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63" h="54">
                  <a:moveTo>
                    <a:pt x="52" y="42"/>
                  </a:moveTo>
                  <a:cubicBezTo>
                    <a:pt x="48" y="42"/>
                    <a:pt x="48" y="42"/>
                    <a:pt x="48" y="42"/>
                  </a:cubicBezTo>
                  <a:cubicBezTo>
                    <a:pt x="48" y="44"/>
                    <a:pt x="48" y="44"/>
                    <a:pt x="48" y="44"/>
                  </a:cubicBezTo>
                  <a:cubicBezTo>
                    <a:pt x="44" y="44"/>
                    <a:pt x="44" y="44"/>
                    <a:pt x="44" y="44"/>
                  </a:cubicBezTo>
                  <a:cubicBezTo>
                    <a:pt x="44" y="40"/>
                    <a:pt x="44" y="40"/>
                    <a:pt x="44" y="40"/>
                  </a:cubicBezTo>
                  <a:cubicBezTo>
                    <a:pt x="45" y="40"/>
                    <a:pt x="45" y="40"/>
                    <a:pt x="45" y="40"/>
                  </a:cubicBezTo>
                  <a:cubicBezTo>
                    <a:pt x="45" y="35"/>
                    <a:pt x="45" y="35"/>
                    <a:pt x="45" y="35"/>
                  </a:cubicBezTo>
                  <a:cubicBezTo>
                    <a:pt x="44" y="35"/>
                    <a:pt x="44" y="35"/>
                    <a:pt x="44" y="35"/>
                  </a:cubicBezTo>
                  <a:cubicBezTo>
                    <a:pt x="44" y="30"/>
                    <a:pt x="44" y="30"/>
                    <a:pt x="44" y="30"/>
                  </a:cubicBezTo>
                  <a:cubicBezTo>
                    <a:pt x="50" y="30"/>
                    <a:pt x="50" y="30"/>
                    <a:pt x="50" y="30"/>
                  </a:cubicBezTo>
                  <a:cubicBezTo>
                    <a:pt x="52" y="30"/>
                    <a:pt x="53" y="28"/>
                    <a:pt x="53" y="27"/>
                  </a:cubicBezTo>
                  <a:cubicBezTo>
                    <a:pt x="53" y="3"/>
                    <a:pt x="53" y="3"/>
                    <a:pt x="53" y="3"/>
                  </a:cubicBezTo>
                  <a:cubicBezTo>
                    <a:pt x="53" y="2"/>
                    <a:pt x="52" y="0"/>
                    <a:pt x="50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11" y="0"/>
                    <a:pt x="10" y="2"/>
                    <a:pt x="10" y="3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8"/>
                    <a:pt x="11" y="30"/>
                    <a:pt x="12" y="30"/>
                  </a:cubicBezTo>
                  <a:cubicBezTo>
                    <a:pt x="19" y="30"/>
                    <a:pt x="19" y="30"/>
                    <a:pt x="19" y="30"/>
                  </a:cubicBezTo>
                  <a:cubicBezTo>
                    <a:pt x="19" y="35"/>
                    <a:pt x="19" y="35"/>
                    <a:pt x="19" y="35"/>
                  </a:cubicBezTo>
                  <a:cubicBezTo>
                    <a:pt x="18" y="35"/>
                    <a:pt x="18" y="35"/>
                    <a:pt x="18" y="35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9" y="40"/>
                    <a:pt x="19" y="40"/>
                    <a:pt x="19" y="40"/>
                  </a:cubicBezTo>
                  <a:cubicBezTo>
                    <a:pt x="19" y="44"/>
                    <a:pt x="19" y="44"/>
                    <a:pt x="19" y="44"/>
                  </a:cubicBezTo>
                  <a:cubicBezTo>
                    <a:pt x="15" y="44"/>
                    <a:pt x="15" y="44"/>
                    <a:pt x="15" y="44"/>
                  </a:cubicBezTo>
                  <a:cubicBezTo>
                    <a:pt x="15" y="42"/>
                    <a:pt x="15" y="42"/>
                    <a:pt x="15" y="42"/>
                  </a:cubicBezTo>
                  <a:cubicBezTo>
                    <a:pt x="11" y="42"/>
                    <a:pt x="11" y="42"/>
                    <a:pt x="11" y="42"/>
                  </a:cubicBezTo>
                  <a:cubicBezTo>
                    <a:pt x="11" y="44"/>
                    <a:pt x="11" y="44"/>
                    <a:pt x="11" y="44"/>
                  </a:cubicBezTo>
                  <a:cubicBezTo>
                    <a:pt x="0" y="44"/>
                    <a:pt x="0" y="44"/>
                    <a:pt x="0" y="44"/>
                  </a:cubicBezTo>
                  <a:cubicBezTo>
                    <a:pt x="0" y="52"/>
                    <a:pt x="0" y="52"/>
                    <a:pt x="0" y="52"/>
                  </a:cubicBezTo>
                  <a:cubicBezTo>
                    <a:pt x="11" y="52"/>
                    <a:pt x="11" y="52"/>
                    <a:pt x="11" y="52"/>
                  </a:cubicBezTo>
                  <a:cubicBezTo>
                    <a:pt x="11" y="54"/>
                    <a:pt x="11" y="54"/>
                    <a:pt x="11" y="54"/>
                  </a:cubicBezTo>
                  <a:cubicBezTo>
                    <a:pt x="15" y="54"/>
                    <a:pt x="15" y="54"/>
                    <a:pt x="15" y="54"/>
                  </a:cubicBezTo>
                  <a:cubicBezTo>
                    <a:pt x="15" y="52"/>
                    <a:pt x="15" y="52"/>
                    <a:pt x="15" y="52"/>
                  </a:cubicBezTo>
                  <a:cubicBezTo>
                    <a:pt x="20" y="52"/>
                    <a:pt x="20" y="52"/>
                    <a:pt x="20" y="52"/>
                  </a:cubicBezTo>
                  <a:cubicBezTo>
                    <a:pt x="24" y="52"/>
                    <a:pt x="28" y="49"/>
                    <a:pt x="28" y="44"/>
                  </a:cubicBezTo>
                  <a:cubicBezTo>
                    <a:pt x="28" y="40"/>
                    <a:pt x="28" y="40"/>
                    <a:pt x="28" y="40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9" y="35"/>
                    <a:pt x="29" y="35"/>
                    <a:pt x="29" y="35"/>
                  </a:cubicBezTo>
                  <a:cubicBezTo>
                    <a:pt x="28" y="35"/>
                    <a:pt x="28" y="35"/>
                    <a:pt x="28" y="35"/>
                  </a:cubicBezTo>
                  <a:cubicBezTo>
                    <a:pt x="28" y="30"/>
                    <a:pt x="28" y="30"/>
                    <a:pt x="28" y="30"/>
                  </a:cubicBezTo>
                  <a:cubicBezTo>
                    <a:pt x="35" y="30"/>
                    <a:pt x="35" y="30"/>
                    <a:pt x="35" y="30"/>
                  </a:cubicBezTo>
                  <a:cubicBezTo>
                    <a:pt x="35" y="35"/>
                    <a:pt x="35" y="35"/>
                    <a:pt x="35" y="35"/>
                  </a:cubicBezTo>
                  <a:cubicBezTo>
                    <a:pt x="33" y="35"/>
                    <a:pt x="33" y="35"/>
                    <a:pt x="33" y="35"/>
                  </a:cubicBezTo>
                  <a:cubicBezTo>
                    <a:pt x="33" y="40"/>
                    <a:pt x="33" y="40"/>
                    <a:pt x="33" y="40"/>
                  </a:cubicBezTo>
                  <a:cubicBezTo>
                    <a:pt x="35" y="40"/>
                    <a:pt x="35" y="40"/>
                    <a:pt x="35" y="40"/>
                  </a:cubicBezTo>
                  <a:cubicBezTo>
                    <a:pt x="35" y="44"/>
                    <a:pt x="35" y="44"/>
                    <a:pt x="35" y="44"/>
                  </a:cubicBezTo>
                  <a:cubicBezTo>
                    <a:pt x="35" y="49"/>
                    <a:pt x="39" y="52"/>
                    <a:pt x="43" y="52"/>
                  </a:cubicBezTo>
                  <a:cubicBezTo>
                    <a:pt x="48" y="52"/>
                    <a:pt x="48" y="52"/>
                    <a:pt x="48" y="52"/>
                  </a:cubicBezTo>
                  <a:cubicBezTo>
                    <a:pt x="48" y="54"/>
                    <a:pt x="48" y="54"/>
                    <a:pt x="48" y="54"/>
                  </a:cubicBezTo>
                  <a:cubicBezTo>
                    <a:pt x="52" y="54"/>
                    <a:pt x="52" y="54"/>
                    <a:pt x="52" y="54"/>
                  </a:cubicBezTo>
                  <a:cubicBezTo>
                    <a:pt x="52" y="52"/>
                    <a:pt x="52" y="52"/>
                    <a:pt x="52" y="52"/>
                  </a:cubicBezTo>
                  <a:cubicBezTo>
                    <a:pt x="63" y="52"/>
                    <a:pt x="63" y="52"/>
                    <a:pt x="63" y="52"/>
                  </a:cubicBezTo>
                  <a:cubicBezTo>
                    <a:pt x="63" y="44"/>
                    <a:pt x="63" y="44"/>
                    <a:pt x="63" y="44"/>
                  </a:cubicBezTo>
                  <a:cubicBezTo>
                    <a:pt x="52" y="44"/>
                    <a:pt x="52" y="44"/>
                    <a:pt x="52" y="44"/>
                  </a:cubicBezTo>
                  <a:lnTo>
                    <a:pt x="52" y="42"/>
                  </a:lnTo>
                  <a:close/>
                  <a:moveTo>
                    <a:pt x="31" y="24"/>
                  </a:moveTo>
                  <a:cubicBezTo>
                    <a:pt x="15" y="24"/>
                    <a:pt x="15" y="24"/>
                    <a:pt x="15" y="24"/>
                  </a:cubicBezTo>
                  <a:cubicBezTo>
                    <a:pt x="15" y="6"/>
                    <a:pt x="15" y="6"/>
                    <a:pt x="15" y="6"/>
                  </a:cubicBezTo>
                  <a:cubicBezTo>
                    <a:pt x="48" y="6"/>
                    <a:pt x="48" y="6"/>
                    <a:pt x="48" y="6"/>
                  </a:cubicBezTo>
                  <a:cubicBezTo>
                    <a:pt x="48" y="24"/>
                    <a:pt x="48" y="24"/>
                    <a:pt x="48" y="24"/>
                  </a:cubicBezTo>
                  <a:lnTo>
                    <a:pt x="31" y="2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MX"/>
            </a:p>
          </p:txBody>
        </p:sp>
      </p:grpSp>
    </p:spTree>
    <p:extLst>
      <p:ext uri="{BB962C8B-B14F-4D97-AF65-F5344CB8AC3E}">
        <p14:creationId xmlns:p14="http://schemas.microsoft.com/office/powerpoint/2010/main" val="1009583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Marco Legal y Regulatorio</a:t>
            </a:r>
            <a:endParaRPr lang="es-MX" dirty="0"/>
          </a:p>
        </p:txBody>
      </p:sp>
      <p:sp>
        <p:nvSpPr>
          <p:cNvPr id="3" name="Marcador de número de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B8BAF-BFD8-439E-9666-B26276D18DF0}" type="slidenum">
              <a:rPr lang="es-MX" smtClean="0"/>
              <a:t>8</a:t>
            </a:fld>
            <a:endParaRPr lang="es-MX"/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60023" y="1720539"/>
            <a:ext cx="7515918" cy="4320000"/>
          </a:xfrm>
          <a:prstGeom prst="rect">
            <a:avLst/>
          </a:prstGeom>
        </p:spPr>
      </p:pic>
      <p:sp>
        <p:nvSpPr>
          <p:cNvPr id="8" name="CuadroTexto 7"/>
          <p:cNvSpPr txBox="1"/>
          <p:nvPr/>
        </p:nvSpPr>
        <p:spPr>
          <a:xfrm>
            <a:off x="154924" y="2318774"/>
            <a:ext cx="451394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hlinkClick r:id="rId3"/>
              </a:rPr>
              <a:t>http://</a:t>
            </a:r>
            <a:r>
              <a:rPr lang="es-MX" sz="1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hlinkClick r:id="rId3"/>
              </a:rPr>
              <a:t>www.cre.gob.mx/ComoVamos/Index.html</a:t>
            </a:r>
            <a:endParaRPr lang="es-MX" sz="1200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8109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número de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B8BAF-BFD8-439E-9666-B26276D18DF0}" type="slidenum">
              <a:rPr lang="es-MX" smtClean="0"/>
              <a:t>9</a:t>
            </a:fld>
            <a:endParaRPr lang="es-MX"/>
          </a:p>
        </p:txBody>
      </p:sp>
      <p:sp>
        <p:nvSpPr>
          <p:cNvPr id="3" name="CuadroTexto 2"/>
          <p:cNvSpPr txBox="1"/>
          <p:nvPr/>
        </p:nvSpPr>
        <p:spPr>
          <a:xfrm>
            <a:off x="8184969" y="5121536"/>
            <a:ext cx="329455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s-MX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Alvaro Efraín Téllez Rangel</a:t>
            </a:r>
          </a:p>
          <a:p>
            <a:pPr algn="r"/>
            <a:r>
              <a:rPr lang="es-MX" sz="1200" b="1" dirty="0" smtClean="0">
                <a:solidFill>
                  <a:schemeClr val="accent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Jefe de la Unidad de Regulación</a:t>
            </a:r>
          </a:p>
          <a:p>
            <a:pPr algn="r"/>
            <a:r>
              <a:rPr lang="es-MX" sz="1200" b="1" dirty="0" smtClean="0">
                <a:solidFill>
                  <a:schemeClr val="accent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hlinkClick r:id="rId2"/>
              </a:rPr>
              <a:t>etellez@cre.gob.mx</a:t>
            </a:r>
            <a:endParaRPr lang="es-MX" sz="1100" b="1" dirty="0">
              <a:solidFill>
                <a:schemeClr val="accent1">
                  <a:lumMod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r"/>
            <a:endParaRPr lang="es-MX" sz="1200" b="1" dirty="0" smtClean="0">
              <a:solidFill>
                <a:schemeClr val="accent1">
                  <a:lumMod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CuadroTexto 3"/>
          <p:cNvSpPr txBox="1"/>
          <p:nvPr/>
        </p:nvSpPr>
        <p:spPr>
          <a:xfrm>
            <a:off x="4124668" y="2181740"/>
            <a:ext cx="3326552" cy="16312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MX" sz="3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¡ G R A C I A S !</a:t>
            </a:r>
          </a:p>
          <a:p>
            <a:pPr algn="ctr"/>
            <a:endParaRPr lang="es-MX" sz="32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es-MX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hlinkClick r:id="rId3"/>
              </a:rPr>
              <a:t>www.cre.gob.mx</a:t>
            </a:r>
            <a:endParaRPr lang="es-MX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endParaRPr lang="es-MX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3985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3423</TotalTime>
  <Words>983</Words>
  <Application>Microsoft Office PowerPoint</Application>
  <PresentationFormat>Panorámica</PresentationFormat>
  <Paragraphs>177</Paragraphs>
  <Slides>9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6" baseType="lpstr">
      <vt:lpstr>Arial</vt:lpstr>
      <vt:lpstr>Calibri</vt:lpstr>
      <vt:lpstr>Courier New</vt:lpstr>
      <vt:lpstr>Symbol</vt:lpstr>
      <vt:lpstr>Tahoma</vt:lpstr>
      <vt:lpstr>Wingdings</vt:lpstr>
      <vt:lpstr>Tema de Office</vt:lpstr>
      <vt:lpstr>Regulación Económica en  Cadena de Valor de Gasolinas y Diésel</vt:lpstr>
      <vt:lpstr>Cadena de Valor y Régimen Regulatorio</vt:lpstr>
      <vt:lpstr>Regulación Económica en Sistemas de Acceso Abierto</vt:lpstr>
      <vt:lpstr>Regulación Económica en Sistemas de Acceso Abierto</vt:lpstr>
      <vt:lpstr>Régimen “Dual” para el Almacenamiento</vt:lpstr>
      <vt:lpstr>Régimen Especial para Pemex Logística</vt:lpstr>
      <vt:lpstr>Actividades Logísticas Desreguladas Económicamente</vt:lpstr>
      <vt:lpstr>Marco Legal y Regulatorio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Alvaro Efrain Tellez Rangel</dc:creator>
  <cp:lastModifiedBy>Alvaro Efrain Tellez Rangel</cp:lastModifiedBy>
  <cp:revision>50</cp:revision>
  <dcterms:created xsi:type="dcterms:W3CDTF">2015-09-14T14:00:03Z</dcterms:created>
  <dcterms:modified xsi:type="dcterms:W3CDTF">2016-03-11T02:33:54Z</dcterms:modified>
</cp:coreProperties>
</file>