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0149344662613375"/>
          <c:y val="3.081232492997199E-2"/>
          <c:w val="0.77217345260639891"/>
          <c:h val="0.836903353451377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Privados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6"/>
                <c:pt idx="0">
                  <c:v>Argüelles, Tamaulipas</c:v>
                </c:pt>
                <c:pt idx="1">
                  <c:v>Ensenada, Baja California</c:v>
                </c:pt>
                <c:pt idx="2">
                  <c:v>Los Algodones, Baja California</c:v>
                </c:pt>
                <c:pt idx="3">
                  <c:v>Piedras Negras, Coahuila</c:v>
                </c:pt>
                <c:pt idx="4">
                  <c:v>Otay, Baja California</c:v>
                </c:pt>
                <c:pt idx="5">
                  <c:v>Reynosa, Tamaulipas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0</c:v>
                </c:pt>
                <c:pt idx="1">
                  <c:v>1.1051443764099258</c:v>
                </c:pt>
                <c:pt idx="2">
                  <c:v>7.5482080679987114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Pemex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6"/>
                <c:pt idx="0">
                  <c:v>Argüelles, Tamaulipas</c:v>
                </c:pt>
                <c:pt idx="1">
                  <c:v>Ensenada, Baja California</c:v>
                </c:pt>
                <c:pt idx="2">
                  <c:v>Los Algodones, Baja California</c:v>
                </c:pt>
                <c:pt idx="3">
                  <c:v>Piedras Negras, Coahuila</c:v>
                </c:pt>
                <c:pt idx="4">
                  <c:v>Otay, Baja California</c:v>
                </c:pt>
                <c:pt idx="5">
                  <c:v>Reynosa, Tamaulipas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21.148077244789175</c:v>
                </c:pt>
                <c:pt idx="1">
                  <c:v>0</c:v>
                </c:pt>
                <c:pt idx="2">
                  <c:v>0</c:v>
                </c:pt>
                <c:pt idx="3">
                  <c:v>1.3641274776081875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43864912"/>
        <c:axId val="-43873616"/>
      </c:barChart>
      <c:catAx>
        <c:axId val="-43864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-43873616"/>
        <c:crosses val="autoZero"/>
        <c:auto val="1"/>
        <c:lblAlgn val="ctr"/>
        <c:lblOffset val="100"/>
        <c:noMultiLvlLbl val="0"/>
      </c:catAx>
      <c:valAx>
        <c:axId val="-43873616"/>
        <c:scaling>
          <c:orientation val="minMax"/>
          <c:max val="4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 dirty="0" smtClean="0"/>
                  <a:t>Gjoules/día</a:t>
                </a:r>
                <a:endParaRPr lang="es-MX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-43864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735177820572716"/>
          <c:y val="0.21249990007594227"/>
          <c:w val="0.40066069470746535"/>
          <c:h val="7.705992633273782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52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32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19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72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18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01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37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1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19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86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02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170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56509" y="404201"/>
            <a:ext cx="64562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Exportaciones promedio diarias por punto de exportación</a:t>
            </a:r>
          </a:p>
          <a:p>
            <a:pPr algn="ctr"/>
            <a:r>
              <a:rPr lang="es-MX" b="1" dirty="0"/>
              <a:t>e</a:t>
            </a:r>
            <a:r>
              <a:rPr lang="es-MX" b="1" dirty="0" smtClean="0"/>
              <a:t>nero </a:t>
            </a:r>
            <a:r>
              <a:rPr lang="es-MX" b="1" smtClean="0"/>
              <a:t>2007 </a:t>
            </a:r>
            <a:r>
              <a:rPr lang="es-MX" b="1" smtClean="0"/>
              <a:t>–</a:t>
            </a:r>
            <a:r>
              <a:rPr lang="es-MX" b="1" smtClean="0"/>
              <a:t>junio </a:t>
            </a:r>
            <a:r>
              <a:rPr lang="es-MX" b="1" smtClean="0"/>
              <a:t>2015</a:t>
            </a:r>
            <a:endParaRPr lang="es-MX" b="1" dirty="0" smtClean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417669131"/>
              </p:ext>
            </p:extLst>
          </p:nvPr>
        </p:nvGraphicFramePr>
        <p:xfrm>
          <a:off x="139700" y="1270000"/>
          <a:ext cx="87757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47451" y="6309320"/>
            <a:ext cx="715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 smtClean="0"/>
              <a:t>Nota</a:t>
            </a:r>
            <a:r>
              <a:rPr lang="es-MX" sz="1200" dirty="0"/>
              <a:t>: Esta información se actualiza trimestralmente</a:t>
            </a:r>
          </a:p>
        </p:txBody>
      </p:sp>
    </p:spTree>
    <p:extLst>
      <p:ext uri="{BB962C8B-B14F-4D97-AF65-F5344CB8AC3E}">
        <p14:creationId xmlns:p14="http://schemas.microsoft.com/office/powerpoint/2010/main" val="955350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34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Isaac Cinta Sanchez</dc:creator>
  <cp:lastModifiedBy>Yesica Escamilla Maqueda</cp:lastModifiedBy>
  <cp:revision>33</cp:revision>
  <dcterms:created xsi:type="dcterms:W3CDTF">2011-10-25T23:04:03Z</dcterms:created>
  <dcterms:modified xsi:type="dcterms:W3CDTF">2015-08-19T16:59:29Z</dcterms:modified>
</cp:coreProperties>
</file>