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0149344662613375"/>
          <c:y val="3.081232492997199E-2"/>
          <c:w val="0.77217345260639891"/>
          <c:h val="0.836903353451377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Privados</c:v>
                </c:pt>
              </c:strCache>
            </c:strRef>
          </c:tx>
          <c:invertIfNegative val="0"/>
          <c:cat>
            <c:strRef>
              <c:f>Hoja1!$A$2:$A$7</c:f>
              <c:strCache>
                <c:ptCount val="6"/>
                <c:pt idx="0">
                  <c:v>Argüelles, Tamaulipas</c:v>
                </c:pt>
                <c:pt idx="1">
                  <c:v>Ensenada, Baja California</c:v>
                </c:pt>
                <c:pt idx="2">
                  <c:v>Los Algodones, Baja California</c:v>
                </c:pt>
                <c:pt idx="3">
                  <c:v>Piedras Negras, Coahuila</c:v>
                </c:pt>
                <c:pt idx="4">
                  <c:v>Otay, Baja California</c:v>
                </c:pt>
                <c:pt idx="5">
                  <c:v>Reynosa, Tamaulipas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0</c:v>
                </c:pt>
                <c:pt idx="1">
                  <c:v>31.200851</c:v>
                </c:pt>
                <c:pt idx="2">
                  <c:v>212.9002486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Pemex</c:v>
                </c:pt>
              </c:strCache>
            </c:strRef>
          </c:tx>
          <c:invertIfNegative val="0"/>
          <c:cat>
            <c:strRef>
              <c:f>Hoja1!$A$2:$A$7</c:f>
              <c:strCache>
                <c:ptCount val="6"/>
                <c:pt idx="0">
                  <c:v>Argüelles, Tamaulipas</c:v>
                </c:pt>
                <c:pt idx="1">
                  <c:v>Ensenada, Baja California</c:v>
                </c:pt>
                <c:pt idx="2">
                  <c:v>Los Algodones, Baja California</c:v>
                </c:pt>
                <c:pt idx="3">
                  <c:v>Piedras Negras, Coahuila</c:v>
                </c:pt>
                <c:pt idx="4">
                  <c:v>Otay, Baja California</c:v>
                </c:pt>
                <c:pt idx="5">
                  <c:v>Reynosa, Tamaulipas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597.06045759999995</c:v>
                </c:pt>
                <c:pt idx="1">
                  <c:v>0</c:v>
                </c:pt>
                <c:pt idx="2">
                  <c:v>0</c:v>
                </c:pt>
                <c:pt idx="3">
                  <c:v>43.161134390000001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6566944"/>
        <c:axId val="246574560"/>
      </c:barChart>
      <c:catAx>
        <c:axId val="2465669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246574560"/>
        <c:crosses val="autoZero"/>
        <c:auto val="1"/>
        <c:lblAlgn val="ctr"/>
        <c:lblOffset val="100"/>
        <c:noMultiLvlLbl val="0"/>
      </c:catAx>
      <c:valAx>
        <c:axId val="246574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 dirty="0" smtClean="0"/>
                  <a:t>Metros</a:t>
                </a:r>
                <a:r>
                  <a:rPr lang="es-MX" baseline="0" dirty="0" smtClean="0"/>
                  <a:t> cúbicos</a:t>
                </a:r>
                <a:r>
                  <a:rPr lang="es-MX" dirty="0" smtClean="0"/>
                  <a:t>/día</a:t>
                </a:r>
                <a:endParaRPr lang="es-MX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246566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735177820572716"/>
          <c:y val="0.21249990007594227"/>
          <c:w val="0.40066069470746535"/>
          <c:h val="7.705992633273782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7523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32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4195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172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618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601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337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14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619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786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02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01371-6A22-4EC7-AE88-B450631F4E2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C14A8-2C46-44B0-9C4D-B31F04E097F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170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856509" y="404201"/>
            <a:ext cx="64562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/>
              <a:t>Exportaciones promedio por punto de exportación</a:t>
            </a:r>
          </a:p>
          <a:p>
            <a:pPr algn="ctr"/>
            <a:r>
              <a:rPr lang="es-MX" b="1" dirty="0"/>
              <a:t>e</a:t>
            </a:r>
            <a:r>
              <a:rPr lang="es-MX" b="1" dirty="0" smtClean="0"/>
              <a:t>nero 2007 </a:t>
            </a:r>
            <a:r>
              <a:rPr lang="es-MX" b="1" dirty="0" smtClean="0"/>
              <a:t>–</a:t>
            </a:r>
            <a:r>
              <a:rPr lang="es-MX" b="1" dirty="0" smtClean="0"/>
              <a:t>junio</a:t>
            </a:r>
            <a:r>
              <a:rPr lang="es-MX" b="1" dirty="0" smtClean="0"/>
              <a:t> </a:t>
            </a:r>
            <a:r>
              <a:rPr lang="es-MX" b="1" dirty="0" smtClean="0"/>
              <a:t>2015</a:t>
            </a:r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3529450579"/>
              </p:ext>
            </p:extLst>
          </p:nvPr>
        </p:nvGraphicFramePr>
        <p:xfrm>
          <a:off x="139700" y="1270000"/>
          <a:ext cx="8775700" cy="500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47451" y="6309320"/>
            <a:ext cx="7154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CRE, con base en información de importadores, exportadores y Sener</a:t>
            </a:r>
          </a:p>
          <a:p>
            <a:r>
              <a:rPr lang="es-MX" sz="1200" dirty="0" smtClean="0"/>
              <a:t>Nota</a:t>
            </a:r>
            <a:r>
              <a:rPr lang="es-MX" sz="1200" dirty="0"/>
              <a:t>: Esta información se actualiza trimestralmente</a:t>
            </a:r>
          </a:p>
        </p:txBody>
      </p:sp>
    </p:spTree>
    <p:extLst>
      <p:ext uri="{BB962C8B-B14F-4D97-AF65-F5344CB8AC3E}">
        <p14:creationId xmlns:p14="http://schemas.microsoft.com/office/powerpoint/2010/main" val="955350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34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CRE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Isaac Cinta Sanchez</dc:creator>
  <cp:lastModifiedBy>Yesica Escamilla Maqueda</cp:lastModifiedBy>
  <cp:revision>30</cp:revision>
  <dcterms:created xsi:type="dcterms:W3CDTF">2011-10-25T23:04:03Z</dcterms:created>
  <dcterms:modified xsi:type="dcterms:W3CDTF">2015-08-19T22:57:29Z</dcterms:modified>
</cp:coreProperties>
</file>