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300" y="5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Excel4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M total</c:v>
                </c:pt>
              </c:strCache>
            </c:strRef>
          </c:tx>
          <c:marker>
            <c:symbol val="none"/>
          </c:marker>
          <c:cat>
            <c:strRef>
              <c:f>Hoja1!$A$2:$A$31</c:f>
              <c:strCache>
                <c:ptCount val="30"/>
                <c:pt idx="0">
                  <c:v>1T 2008</c:v>
                </c:pt>
                <c:pt idx="1">
                  <c:v>2T 2008</c:v>
                </c:pt>
                <c:pt idx="2">
                  <c:v>3T 2008</c:v>
                </c:pt>
                <c:pt idx="3">
                  <c:v>4T 2008</c:v>
                </c:pt>
                <c:pt idx="4">
                  <c:v>1T 2009</c:v>
                </c:pt>
                <c:pt idx="5">
                  <c:v>2T 2009</c:v>
                </c:pt>
                <c:pt idx="6">
                  <c:v>3T 2009</c:v>
                </c:pt>
                <c:pt idx="7">
                  <c:v>4T 2009</c:v>
                </c:pt>
                <c:pt idx="8">
                  <c:v>1T 2010</c:v>
                </c:pt>
                <c:pt idx="9">
                  <c:v>2T 2010</c:v>
                </c:pt>
                <c:pt idx="10">
                  <c:v>3T 2010</c:v>
                </c:pt>
                <c:pt idx="11">
                  <c:v>4T 2010</c:v>
                </c:pt>
                <c:pt idx="12">
                  <c:v>1T 2011</c:v>
                </c:pt>
                <c:pt idx="13">
                  <c:v>2T 2011</c:v>
                </c:pt>
                <c:pt idx="14">
                  <c:v>3T 2011</c:v>
                </c:pt>
                <c:pt idx="15">
                  <c:v>4T 2011</c:v>
                </c:pt>
                <c:pt idx="16">
                  <c:v>1T 2012</c:v>
                </c:pt>
                <c:pt idx="17">
                  <c:v>2T 2012</c:v>
                </c:pt>
                <c:pt idx="18">
                  <c:v>3T 2012</c:v>
                </c:pt>
                <c:pt idx="19">
                  <c:v>4T 2012</c:v>
                </c:pt>
                <c:pt idx="20">
                  <c:v>1T 2013</c:v>
                </c:pt>
                <c:pt idx="21">
                  <c:v>2T 2013</c:v>
                </c:pt>
                <c:pt idx="22">
                  <c:v>3T 2013</c:v>
                </c:pt>
                <c:pt idx="23">
                  <c:v>4T 2013</c:v>
                </c:pt>
                <c:pt idx="24">
                  <c:v>1T 2014</c:v>
                </c:pt>
                <c:pt idx="25">
                  <c:v>2T 2014</c:v>
                </c:pt>
                <c:pt idx="26">
                  <c:v>3T 2014</c:v>
                </c:pt>
                <c:pt idx="27">
                  <c:v>4T 2014</c:v>
                </c:pt>
                <c:pt idx="28">
                  <c:v>1T 2015</c:v>
                </c:pt>
                <c:pt idx="29">
                  <c:v>2T 2015</c:v>
                </c:pt>
              </c:strCache>
            </c:strRef>
          </c:cat>
          <c:val>
            <c:numRef>
              <c:f>Hoja1!$B$2:$B$31</c:f>
              <c:numCache>
                <c:formatCode>General</c:formatCode>
                <c:ptCount val="30"/>
                <c:pt idx="0">
                  <c:v>0.46366351338747469</c:v>
                </c:pt>
                <c:pt idx="1">
                  <c:v>0.30550299382021628</c:v>
                </c:pt>
                <c:pt idx="2">
                  <c:v>4.6292125912446469E-2</c:v>
                </c:pt>
                <c:pt idx="3">
                  <c:v>3.7280986682256545E-2</c:v>
                </c:pt>
                <c:pt idx="4">
                  <c:v>-0.29866677126329422</c:v>
                </c:pt>
                <c:pt idx="5">
                  <c:v>-1.7367063488251122E-2</c:v>
                </c:pt>
                <c:pt idx="6">
                  <c:v>7.6886498431215422E-2</c:v>
                </c:pt>
                <c:pt idx="7">
                  <c:v>7.8272837285376484E-2</c:v>
                </c:pt>
                <c:pt idx="8">
                  <c:v>0.21160500173854313</c:v>
                </c:pt>
                <c:pt idx="9">
                  <c:v>0.22711599587703057</c:v>
                </c:pt>
                <c:pt idx="10">
                  <c:v>0.10039807232584108</c:v>
                </c:pt>
                <c:pt idx="11">
                  <c:v>0.18905268404799047</c:v>
                </c:pt>
                <c:pt idx="12">
                  <c:v>0.28098848687781386</c:v>
                </c:pt>
                <c:pt idx="13">
                  <c:v>0.18947935717037634</c:v>
                </c:pt>
                <c:pt idx="14">
                  <c:v>0.21911156385637187</c:v>
                </c:pt>
                <c:pt idx="15">
                  <c:v>0.12522552208218851</c:v>
                </c:pt>
                <c:pt idx="16">
                  <c:v>0.1302676635495994</c:v>
                </c:pt>
                <c:pt idx="17">
                  <c:v>5.2123765238968778E-2</c:v>
                </c:pt>
                <c:pt idx="18">
                  <c:v>0.16128084745291749</c:v>
                </c:pt>
                <c:pt idx="19">
                  <c:v>9.2553967131441262E-2</c:v>
                </c:pt>
                <c:pt idx="20">
                  <c:v>0.21743518294688036</c:v>
                </c:pt>
                <c:pt idx="21">
                  <c:v>0.23722413623632765</c:v>
                </c:pt>
                <c:pt idx="22">
                  <c:v>2.3160796815553164E-2</c:v>
                </c:pt>
                <c:pt idx="23">
                  <c:v>-1.6183335266879872E-2</c:v>
                </c:pt>
                <c:pt idx="24">
                  <c:v>0.14785604131530361</c:v>
                </c:pt>
                <c:pt idx="25">
                  <c:v>9.3859255842143163E-2</c:v>
                </c:pt>
                <c:pt idx="26">
                  <c:v>0.20300176390645208</c:v>
                </c:pt>
                <c:pt idx="27">
                  <c:v>0.22048001850690668</c:v>
                </c:pt>
                <c:pt idx="28">
                  <c:v>-0.21757819332260786</c:v>
                </c:pt>
                <c:pt idx="29">
                  <c:v>-0.21313141690321458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Hoja1!$C$1</c:f>
              <c:strCache>
                <c:ptCount val="1"/>
                <c:pt idx="0">
                  <c:v>M PGPB</c:v>
                </c:pt>
              </c:strCache>
            </c:strRef>
          </c:tx>
          <c:marker>
            <c:symbol val="none"/>
          </c:marker>
          <c:cat>
            <c:strRef>
              <c:f>Hoja1!$A$2:$A$31</c:f>
              <c:strCache>
                <c:ptCount val="30"/>
                <c:pt idx="0">
                  <c:v>1T 2008</c:v>
                </c:pt>
                <c:pt idx="1">
                  <c:v>2T 2008</c:v>
                </c:pt>
                <c:pt idx="2">
                  <c:v>3T 2008</c:v>
                </c:pt>
                <c:pt idx="3">
                  <c:v>4T 2008</c:v>
                </c:pt>
                <c:pt idx="4">
                  <c:v>1T 2009</c:v>
                </c:pt>
                <c:pt idx="5">
                  <c:v>2T 2009</c:v>
                </c:pt>
                <c:pt idx="6">
                  <c:v>3T 2009</c:v>
                </c:pt>
                <c:pt idx="7">
                  <c:v>4T 2009</c:v>
                </c:pt>
                <c:pt idx="8">
                  <c:v>1T 2010</c:v>
                </c:pt>
                <c:pt idx="9">
                  <c:v>2T 2010</c:v>
                </c:pt>
                <c:pt idx="10">
                  <c:v>3T 2010</c:v>
                </c:pt>
                <c:pt idx="11">
                  <c:v>4T 2010</c:v>
                </c:pt>
                <c:pt idx="12">
                  <c:v>1T 2011</c:v>
                </c:pt>
                <c:pt idx="13">
                  <c:v>2T 2011</c:v>
                </c:pt>
                <c:pt idx="14">
                  <c:v>3T 2011</c:v>
                </c:pt>
                <c:pt idx="15">
                  <c:v>4T 2011</c:v>
                </c:pt>
                <c:pt idx="16">
                  <c:v>1T 2012</c:v>
                </c:pt>
                <c:pt idx="17">
                  <c:v>2T 2012</c:v>
                </c:pt>
                <c:pt idx="18">
                  <c:v>3T 2012</c:v>
                </c:pt>
                <c:pt idx="19">
                  <c:v>4T 2012</c:v>
                </c:pt>
                <c:pt idx="20">
                  <c:v>1T 2013</c:v>
                </c:pt>
                <c:pt idx="21">
                  <c:v>2T 2013</c:v>
                </c:pt>
                <c:pt idx="22">
                  <c:v>3T 2013</c:v>
                </c:pt>
                <c:pt idx="23">
                  <c:v>4T 2013</c:v>
                </c:pt>
                <c:pt idx="24">
                  <c:v>1T 2014</c:v>
                </c:pt>
                <c:pt idx="25">
                  <c:v>2T 2014</c:v>
                </c:pt>
                <c:pt idx="26">
                  <c:v>3T 2014</c:v>
                </c:pt>
                <c:pt idx="27">
                  <c:v>4T 2014</c:v>
                </c:pt>
                <c:pt idx="28">
                  <c:v>1T 2015</c:v>
                </c:pt>
                <c:pt idx="29">
                  <c:v>2T 2015</c:v>
                </c:pt>
              </c:strCache>
            </c:strRef>
          </c:cat>
          <c:val>
            <c:numRef>
              <c:f>Hoja1!$C$2:$C$31</c:f>
              <c:numCache>
                <c:formatCode>General</c:formatCode>
                <c:ptCount val="30"/>
                <c:pt idx="0">
                  <c:v>0.92319282385507528</c:v>
                </c:pt>
                <c:pt idx="1">
                  <c:v>0.33031162895813981</c:v>
                </c:pt>
                <c:pt idx="2">
                  <c:v>-0.12184102036690336</c:v>
                </c:pt>
                <c:pt idx="3">
                  <c:v>-0.18153924433171698</c:v>
                </c:pt>
                <c:pt idx="4">
                  <c:v>-0.38511945972864958</c:v>
                </c:pt>
                <c:pt idx="5">
                  <c:v>-3.8875361005719422E-2</c:v>
                </c:pt>
                <c:pt idx="6">
                  <c:v>0.14920622209765599</c:v>
                </c:pt>
                <c:pt idx="7">
                  <c:v>0.19146611406772474</c:v>
                </c:pt>
                <c:pt idx="8">
                  <c:v>0.11364511827744583</c:v>
                </c:pt>
                <c:pt idx="9">
                  <c:v>0.52090145824127254</c:v>
                </c:pt>
                <c:pt idx="10">
                  <c:v>0.27155773116855975</c:v>
                </c:pt>
                <c:pt idx="11">
                  <c:v>0.22550833254276959</c:v>
                </c:pt>
                <c:pt idx="12">
                  <c:v>0.78113719612242916</c:v>
                </c:pt>
                <c:pt idx="13">
                  <c:v>0.51954726531982609</c:v>
                </c:pt>
                <c:pt idx="14">
                  <c:v>0.6300236325649895</c:v>
                </c:pt>
                <c:pt idx="15">
                  <c:v>0.26480321513124361</c:v>
                </c:pt>
                <c:pt idx="16">
                  <c:v>8.1388329743581345E-2</c:v>
                </c:pt>
                <c:pt idx="17">
                  <c:v>0.16929919492504797</c:v>
                </c:pt>
                <c:pt idx="18">
                  <c:v>0.28360863180251372</c:v>
                </c:pt>
                <c:pt idx="19">
                  <c:v>0.43511259517643142</c:v>
                </c:pt>
                <c:pt idx="20">
                  <c:v>0.33189091186233832</c:v>
                </c:pt>
                <c:pt idx="21">
                  <c:v>0.11049981405752973</c:v>
                </c:pt>
                <c:pt idx="22">
                  <c:v>-5.0798700083898196E-2</c:v>
                </c:pt>
                <c:pt idx="23">
                  <c:v>-0.17097697872253048</c:v>
                </c:pt>
                <c:pt idx="24">
                  <c:v>2.9535493679835323E-2</c:v>
                </c:pt>
                <c:pt idx="25">
                  <c:v>7.5551447882913347E-2</c:v>
                </c:pt>
                <c:pt idx="26">
                  <c:v>0.21430957609492851</c:v>
                </c:pt>
                <c:pt idx="27">
                  <c:v>0.1249357121158301</c:v>
                </c:pt>
                <c:pt idx="28">
                  <c:v>-0.46073781632843203</c:v>
                </c:pt>
                <c:pt idx="29">
                  <c:v>-0.10457151168936563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Hoja1!$D$1</c:f>
              <c:strCache>
                <c:ptCount val="1"/>
                <c:pt idx="0">
                  <c:v>M Privados</c:v>
                </c:pt>
              </c:strCache>
            </c:strRef>
          </c:tx>
          <c:marker>
            <c:symbol val="none"/>
          </c:marker>
          <c:cat>
            <c:strRef>
              <c:f>Hoja1!$A$2:$A$31</c:f>
              <c:strCache>
                <c:ptCount val="30"/>
                <c:pt idx="0">
                  <c:v>1T 2008</c:v>
                </c:pt>
                <c:pt idx="1">
                  <c:v>2T 2008</c:v>
                </c:pt>
                <c:pt idx="2">
                  <c:v>3T 2008</c:v>
                </c:pt>
                <c:pt idx="3">
                  <c:v>4T 2008</c:v>
                </c:pt>
                <c:pt idx="4">
                  <c:v>1T 2009</c:v>
                </c:pt>
                <c:pt idx="5">
                  <c:v>2T 2009</c:v>
                </c:pt>
                <c:pt idx="6">
                  <c:v>3T 2009</c:v>
                </c:pt>
                <c:pt idx="7">
                  <c:v>4T 2009</c:v>
                </c:pt>
                <c:pt idx="8">
                  <c:v>1T 2010</c:v>
                </c:pt>
                <c:pt idx="9">
                  <c:v>2T 2010</c:v>
                </c:pt>
                <c:pt idx="10">
                  <c:v>3T 2010</c:v>
                </c:pt>
                <c:pt idx="11">
                  <c:v>4T 2010</c:v>
                </c:pt>
                <c:pt idx="12">
                  <c:v>1T 2011</c:v>
                </c:pt>
                <c:pt idx="13">
                  <c:v>2T 2011</c:v>
                </c:pt>
                <c:pt idx="14">
                  <c:v>3T 2011</c:v>
                </c:pt>
                <c:pt idx="15">
                  <c:v>4T 2011</c:v>
                </c:pt>
                <c:pt idx="16">
                  <c:v>1T 2012</c:v>
                </c:pt>
                <c:pt idx="17">
                  <c:v>2T 2012</c:v>
                </c:pt>
                <c:pt idx="18">
                  <c:v>3T 2012</c:v>
                </c:pt>
                <c:pt idx="19">
                  <c:v>4T 2012</c:v>
                </c:pt>
                <c:pt idx="20">
                  <c:v>1T 2013</c:v>
                </c:pt>
                <c:pt idx="21">
                  <c:v>2T 2013</c:v>
                </c:pt>
                <c:pt idx="22">
                  <c:v>3T 2013</c:v>
                </c:pt>
                <c:pt idx="23">
                  <c:v>4T 2013</c:v>
                </c:pt>
                <c:pt idx="24">
                  <c:v>1T 2014</c:v>
                </c:pt>
                <c:pt idx="25">
                  <c:v>2T 2014</c:v>
                </c:pt>
                <c:pt idx="26">
                  <c:v>3T 2014</c:v>
                </c:pt>
                <c:pt idx="27">
                  <c:v>4T 2014</c:v>
                </c:pt>
                <c:pt idx="28">
                  <c:v>1T 2015</c:v>
                </c:pt>
                <c:pt idx="29">
                  <c:v>2T 2015</c:v>
                </c:pt>
              </c:strCache>
            </c:strRef>
          </c:cat>
          <c:val>
            <c:numRef>
              <c:f>Hoja1!$D$2:$D$31</c:f>
              <c:numCache>
                <c:formatCode>General</c:formatCode>
                <c:ptCount val="30"/>
                <c:pt idx="0">
                  <c:v>0.22315110043513076</c:v>
                </c:pt>
                <c:pt idx="1">
                  <c:v>0.29414207474012111</c:v>
                </c:pt>
                <c:pt idx="2">
                  <c:v>0.13116696832151087</c:v>
                </c:pt>
                <c:pt idx="3">
                  <c:v>0.20208504479818856</c:v>
                </c:pt>
                <c:pt idx="4">
                  <c:v>-0.2275215882865711</c:v>
                </c:pt>
                <c:pt idx="5">
                  <c:v>-7.2422260205734501E-3</c:v>
                </c:pt>
                <c:pt idx="6">
                  <c:v>4.854460694610041E-2</c:v>
                </c:pt>
                <c:pt idx="7">
                  <c:v>2.0227982664803523E-2</c:v>
                </c:pt>
                <c:pt idx="8">
                  <c:v>0.27577317186042793</c:v>
                </c:pt>
                <c:pt idx="9">
                  <c:v>9.3225811191879782E-2</c:v>
                </c:pt>
                <c:pt idx="10">
                  <c:v>2.6881619713597482E-2</c:v>
                </c:pt>
                <c:pt idx="11">
                  <c:v>0.16722074109797136</c:v>
                </c:pt>
                <c:pt idx="12">
                  <c:v>-4.9969378048666524E-3</c:v>
                </c:pt>
                <c:pt idx="13">
                  <c:v>-1.979351719587108E-2</c:v>
                </c:pt>
                <c:pt idx="14">
                  <c:v>5.6311423896371338E-4</c:v>
                </c:pt>
                <c:pt idx="15">
                  <c:v>3.7463454154012421E-2</c:v>
                </c:pt>
                <c:pt idx="16">
                  <c:v>0.18029910108530411</c:v>
                </c:pt>
                <c:pt idx="17">
                  <c:v>-6.3047154796644134E-2</c:v>
                </c:pt>
                <c:pt idx="18">
                  <c:v>5.52887820348551E-2</c:v>
                </c:pt>
                <c:pt idx="19">
                  <c:v>-0.17003465013381536</c:v>
                </c:pt>
                <c:pt idx="20">
                  <c:v>0.1100993227920597</c:v>
                </c:pt>
                <c:pt idx="21">
                  <c:v>0.39266821189136936</c:v>
                </c:pt>
                <c:pt idx="22">
                  <c:v>0.10110853201118752</c:v>
                </c:pt>
                <c:pt idx="23">
                  <c:v>0.18898962418517118</c:v>
                </c:pt>
                <c:pt idx="24">
                  <c:v>0.28098553928805559</c:v>
                </c:pt>
                <c:pt idx="25">
                  <c:v>0.11176619563164203</c:v>
                </c:pt>
                <c:pt idx="26">
                  <c:v>0.19272831332893836</c:v>
                </c:pt>
                <c:pt idx="27">
                  <c:v>0.30877994422857347</c:v>
                </c:pt>
                <c:pt idx="28">
                  <c:v>2.310389954458536E-3</c:v>
                </c:pt>
                <c:pt idx="29">
                  <c:v>-0.31585548381783202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703648752"/>
        <c:axId val="703646576"/>
      </c:lineChart>
      <c:catAx>
        <c:axId val="703648752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low"/>
        <c:spPr>
          <a:ln w="44450">
            <a:solidFill>
              <a:schemeClr val="tx2">
                <a:lumMod val="50000"/>
              </a:schemeClr>
            </a:solidFill>
          </a:ln>
        </c:spPr>
        <c:txPr>
          <a:bodyPr rot="-5400000" vert="horz"/>
          <a:lstStyle/>
          <a:p>
            <a:pPr>
              <a:defRPr sz="1200"/>
            </a:pPr>
            <a:endParaRPr lang="es-MX"/>
          </a:p>
        </c:txPr>
        <c:crossAx val="703646576"/>
        <c:crosses val="autoZero"/>
        <c:auto val="1"/>
        <c:lblAlgn val="ctr"/>
        <c:lblOffset val="100"/>
        <c:noMultiLvlLbl val="0"/>
      </c:catAx>
      <c:valAx>
        <c:axId val="703646576"/>
        <c:scaling>
          <c:orientation val="minMax"/>
        </c:scaling>
        <c:delete val="0"/>
        <c:axPos val="l"/>
        <c:numFmt formatCode="0%" sourceLinked="0"/>
        <c:majorTickMark val="none"/>
        <c:minorTickMark val="none"/>
        <c:tickLblPos val="nextTo"/>
        <c:spPr>
          <a:ln w="38100">
            <a:solidFill>
              <a:schemeClr val="tx2">
                <a:lumMod val="50000"/>
              </a:schemeClr>
            </a:solidFill>
          </a:ln>
        </c:spPr>
        <c:txPr>
          <a:bodyPr/>
          <a:lstStyle/>
          <a:p>
            <a:pPr>
              <a:defRPr sz="1400"/>
            </a:pPr>
            <a:endParaRPr lang="es-MX"/>
          </a:p>
        </c:txPr>
        <c:crossAx val="703648752"/>
        <c:crosses val="autoZero"/>
        <c:crossBetween val="between"/>
      </c:valAx>
    </c:plotArea>
    <c:legend>
      <c:legendPos val="b"/>
      <c:layout/>
      <c:overlay val="0"/>
      <c:txPr>
        <a:bodyPr/>
        <a:lstStyle/>
        <a:p>
          <a:pPr>
            <a:defRPr sz="1400"/>
          </a:pPr>
          <a:endParaRPr lang="es-MX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s-MX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Gas natural</c:v>
                </c:pt>
              </c:strCache>
            </c:strRef>
          </c:tx>
          <c:spPr>
            <a:solidFill>
              <a:schemeClr val="accent1"/>
            </a:solidFill>
          </c:spPr>
          <c:invertIfNegative val="0"/>
          <c:dLbls>
            <c:delete val="1"/>
          </c:dLbls>
          <c:cat>
            <c:numRef>
              <c:f>Hoja1!$A$2:$A$103</c:f>
              <c:numCache>
                <c:formatCode>mmm\-yy</c:formatCode>
                <c:ptCount val="102"/>
                <c:pt idx="0">
                  <c:v>39083</c:v>
                </c:pt>
                <c:pt idx="1">
                  <c:v>39114</c:v>
                </c:pt>
                <c:pt idx="2">
                  <c:v>39142</c:v>
                </c:pt>
                <c:pt idx="3">
                  <c:v>39173</c:v>
                </c:pt>
                <c:pt idx="4">
                  <c:v>39203</c:v>
                </c:pt>
                <c:pt idx="5">
                  <c:v>39234</c:v>
                </c:pt>
                <c:pt idx="6">
                  <c:v>39264</c:v>
                </c:pt>
                <c:pt idx="7">
                  <c:v>39295</c:v>
                </c:pt>
                <c:pt idx="8">
                  <c:v>39326</c:v>
                </c:pt>
                <c:pt idx="9">
                  <c:v>39356</c:v>
                </c:pt>
                <c:pt idx="10">
                  <c:v>39387</c:v>
                </c:pt>
                <c:pt idx="11">
                  <c:v>39417</c:v>
                </c:pt>
                <c:pt idx="12">
                  <c:v>39448</c:v>
                </c:pt>
                <c:pt idx="13">
                  <c:v>39479</c:v>
                </c:pt>
                <c:pt idx="14">
                  <c:v>39508</c:v>
                </c:pt>
                <c:pt idx="15">
                  <c:v>39539</c:v>
                </c:pt>
                <c:pt idx="16">
                  <c:v>39569</c:v>
                </c:pt>
                <c:pt idx="17">
                  <c:v>39600</c:v>
                </c:pt>
                <c:pt idx="18">
                  <c:v>39630</c:v>
                </c:pt>
                <c:pt idx="19">
                  <c:v>39661</c:v>
                </c:pt>
                <c:pt idx="20">
                  <c:v>39692</c:v>
                </c:pt>
                <c:pt idx="21">
                  <c:v>39722</c:v>
                </c:pt>
                <c:pt idx="22">
                  <c:v>39753</c:v>
                </c:pt>
                <c:pt idx="23">
                  <c:v>39783</c:v>
                </c:pt>
                <c:pt idx="24">
                  <c:v>39814</c:v>
                </c:pt>
                <c:pt idx="25">
                  <c:v>39845</c:v>
                </c:pt>
                <c:pt idx="26">
                  <c:v>39873</c:v>
                </c:pt>
                <c:pt idx="27">
                  <c:v>39904</c:v>
                </c:pt>
                <c:pt idx="28">
                  <c:v>39934</c:v>
                </c:pt>
                <c:pt idx="29">
                  <c:v>39965</c:v>
                </c:pt>
                <c:pt idx="30">
                  <c:v>39995</c:v>
                </c:pt>
                <c:pt idx="31">
                  <c:v>40026</c:v>
                </c:pt>
                <c:pt idx="32">
                  <c:v>40057</c:v>
                </c:pt>
                <c:pt idx="33">
                  <c:v>40087</c:v>
                </c:pt>
                <c:pt idx="34">
                  <c:v>40118</c:v>
                </c:pt>
                <c:pt idx="35">
                  <c:v>40148</c:v>
                </c:pt>
                <c:pt idx="36">
                  <c:v>40179</c:v>
                </c:pt>
                <c:pt idx="37">
                  <c:v>40210</c:v>
                </c:pt>
                <c:pt idx="38">
                  <c:v>40238</c:v>
                </c:pt>
                <c:pt idx="39">
                  <c:v>40269</c:v>
                </c:pt>
                <c:pt idx="40">
                  <c:v>40299</c:v>
                </c:pt>
                <c:pt idx="41">
                  <c:v>40330</c:v>
                </c:pt>
                <c:pt idx="42">
                  <c:v>40360</c:v>
                </c:pt>
                <c:pt idx="43">
                  <c:v>40391</c:v>
                </c:pt>
                <c:pt idx="44">
                  <c:v>40422</c:v>
                </c:pt>
                <c:pt idx="45">
                  <c:v>40452</c:v>
                </c:pt>
                <c:pt idx="46">
                  <c:v>40483</c:v>
                </c:pt>
                <c:pt idx="47">
                  <c:v>40513</c:v>
                </c:pt>
                <c:pt idx="48">
                  <c:v>40544</c:v>
                </c:pt>
                <c:pt idx="49">
                  <c:v>40575</c:v>
                </c:pt>
                <c:pt idx="50">
                  <c:v>40603</c:v>
                </c:pt>
                <c:pt idx="51">
                  <c:v>40634</c:v>
                </c:pt>
                <c:pt idx="52">
                  <c:v>40664</c:v>
                </c:pt>
                <c:pt idx="53">
                  <c:v>40695</c:v>
                </c:pt>
                <c:pt idx="54">
                  <c:v>40725</c:v>
                </c:pt>
                <c:pt idx="55">
                  <c:v>40756</c:v>
                </c:pt>
                <c:pt idx="56">
                  <c:v>40787</c:v>
                </c:pt>
                <c:pt idx="57">
                  <c:v>40817</c:v>
                </c:pt>
                <c:pt idx="58">
                  <c:v>40848</c:v>
                </c:pt>
                <c:pt idx="59">
                  <c:v>40878</c:v>
                </c:pt>
                <c:pt idx="60">
                  <c:v>40909</c:v>
                </c:pt>
                <c:pt idx="61">
                  <c:v>40940</c:v>
                </c:pt>
                <c:pt idx="62">
                  <c:v>40969</c:v>
                </c:pt>
                <c:pt idx="63">
                  <c:v>41000</c:v>
                </c:pt>
                <c:pt idx="64">
                  <c:v>41030</c:v>
                </c:pt>
                <c:pt idx="65">
                  <c:v>41061</c:v>
                </c:pt>
                <c:pt idx="66">
                  <c:v>41091</c:v>
                </c:pt>
                <c:pt idx="67">
                  <c:v>41122</c:v>
                </c:pt>
                <c:pt idx="68">
                  <c:v>41153</c:v>
                </c:pt>
                <c:pt idx="69">
                  <c:v>41183</c:v>
                </c:pt>
                <c:pt idx="70">
                  <c:v>41214</c:v>
                </c:pt>
                <c:pt idx="71">
                  <c:v>41244</c:v>
                </c:pt>
                <c:pt idx="72">
                  <c:v>41275</c:v>
                </c:pt>
                <c:pt idx="73">
                  <c:v>41306</c:v>
                </c:pt>
                <c:pt idx="74">
                  <c:v>41334</c:v>
                </c:pt>
                <c:pt idx="75">
                  <c:v>41365</c:v>
                </c:pt>
                <c:pt idx="76">
                  <c:v>41395</c:v>
                </c:pt>
                <c:pt idx="77">
                  <c:v>41426</c:v>
                </c:pt>
                <c:pt idx="78">
                  <c:v>41456</c:v>
                </c:pt>
                <c:pt idx="79">
                  <c:v>41487</c:v>
                </c:pt>
                <c:pt idx="80">
                  <c:v>41518</c:v>
                </c:pt>
                <c:pt idx="81">
                  <c:v>41548</c:v>
                </c:pt>
                <c:pt idx="82">
                  <c:v>41579</c:v>
                </c:pt>
                <c:pt idx="83">
                  <c:v>41609</c:v>
                </c:pt>
                <c:pt idx="84">
                  <c:v>41640</c:v>
                </c:pt>
                <c:pt idx="85">
                  <c:v>41671</c:v>
                </c:pt>
                <c:pt idx="86">
                  <c:v>41699</c:v>
                </c:pt>
                <c:pt idx="87">
                  <c:v>41730</c:v>
                </c:pt>
                <c:pt idx="88">
                  <c:v>41760</c:v>
                </c:pt>
                <c:pt idx="89">
                  <c:v>41791</c:v>
                </c:pt>
                <c:pt idx="90">
                  <c:v>41821</c:v>
                </c:pt>
                <c:pt idx="91">
                  <c:v>41852</c:v>
                </c:pt>
                <c:pt idx="92">
                  <c:v>41883</c:v>
                </c:pt>
                <c:pt idx="93">
                  <c:v>41913</c:v>
                </c:pt>
                <c:pt idx="94">
                  <c:v>41944</c:v>
                </c:pt>
                <c:pt idx="95">
                  <c:v>41974</c:v>
                </c:pt>
                <c:pt idx="96">
                  <c:v>42005</c:v>
                </c:pt>
                <c:pt idx="97">
                  <c:v>42036</c:v>
                </c:pt>
                <c:pt idx="98">
                  <c:v>42064</c:v>
                </c:pt>
                <c:pt idx="99">
                  <c:v>42095</c:v>
                </c:pt>
                <c:pt idx="100">
                  <c:v>42125</c:v>
                </c:pt>
                <c:pt idx="101">
                  <c:v>42156</c:v>
                </c:pt>
              </c:numCache>
            </c:numRef>
          </c:cat>
          <c:val>
            <c:numRef>
              <c:f>Hoja1!$B$2:$B$103</c:f>
              <c:numCache>
                <c:formatCode>#,##0.00</c:formatCode>
                <c:ptCount val="102"/>
                <c:pt idx="0">
                  <c:v>775537849.19008088</c:v>
                </c:pt>
                <c:pt idx="1">
                  <c:v>540714835.0178529</c:v>
                </c:pt>
                <c:pt idx="2">
                  <c:v>609568683.61814165</c:v>
                </c:pt>
                <c:pt idx="3">
                  <c:v>460856166.3435753</c:v>
                </c:pt>
                <c:pt idx="4">
                  <c:v>603010347.04599011</c:v>
                </c:pt>
                <c:pt idx="5">
                  <c:v>874076726.74284649</c:v>
                </c:pt>
                <c:pt idx="6">
                  <c:v>901781961.39008963</c:v>
                </c:pt>
                <c:pt idx="7">
                  <c:v>939594756.25728798</c:v>
                </c:pt>
                <c:pt idx="8">
                  <c:v>929736762.58384705</c:v>
                </c:pt>
                <c:pt idx="9">
                  <c:v>948249701.51420116</c:v>
                </c:pt>
                <c:pt idx="10">
                  <c:v>810288349.77598166</c:v>
                </c:pt>
                <c:pt idx="11">
                  <c:v>829449201.24238908</c:v>
                </c:pt>
                <c:pt idx="12">
                  <c:v>1140686080.0702083</c:v>
                </c:pt>
                <c:pt idx="13">
                  <c:v>1029188203.7552239</c:v>
                </c:pt>
                <c:pt idx="14">
                  <c:v>872194385.39043379</c:v>
                </c:pt>
                <c:pt idx="15">
                  <c:v>728602740.46048403</c:v>
                </c:pt>
                <c:pt idx="16">
                  <c:v>761585670.78632152</c:v>
                </c:pt>
                <c:pt idx="17">
                  <c:v>835338849.41094458</c:v>
                </c:pt>
                <c:pt idx="18">
                  <c:v>875728081.56581271</c:v>
                </c:pt>
                <c:pt idx="19">
                  <c:v>953173617.35245824</c:v>
                </c:pt>
                <c:pt idx="20">
                  <c:v>749736795.76754677</c:v>
                </c:pt>
                <c:pt idx="21">
                  <c:v>830443791.48822832</c:v>
                </c:pt>
                <c:pt idx="22">
                  <c:v>795280571.57646692</c:v>
                </c:pt>
                <c:pt idx="23">
                  <c:v>773852273.99013138</c:v>
                </c:pt>
                <c:pt idx="24">
                  <c:v>766208609.77886057</c:v>
                </c:pt>
                <c:pt idx="25">
                  <c:v>676439351.94010234</c:v>
                </c:pt>
                <c:pt idx="26">
                  <c:v>722059902.28587604</c:v>
                </c:pt>
                <c:pt idx="27">
                  <c:v>667321070.76930451</c:v>
                </c:pt>
                <c:pt idx="28">
                  <c:v>919909213.70022547</c:v>
                </c:pt>
                <c:pt idx="29">
                  <c:v>821451179.15984535</c:v>
                </c:pt>
                <c:pt idx="30">
                  <c:v>903524732.70511675</c:v>
                </c:pt>
                <c:pt idx="31">
                  <c:v>945106410.87369537</c:v>
                </c:pt>
                <c:pt idx="32">
                  <c:v>981298828.01122689</c:v>
                </c:pt>
                <c:pt idx="33">
                  <c:v>865902230.05872071</c:v>
                </c:pt>
                <c:pt idx="34">
                  <c:v>865567434.49482834</c:v>
                </c:pt>
                <c:pt idx="35">
                  <c:v>854266703.88391232</c:v>
                </c:pt>
                <c:pt idx="36">
                  <c:v>915838830.29309082</c:v>
                </c:pt>
                <c:pt idx="37">
                  <c:v>645923927.21919036</c:v>
                </c:pt>
                <c:pt idx="38">
                  <c:v>770510369.14699292</c:v>
                </c:pt>
                <c:pt idx="39">
                  <c:v>835158120.89188981</c:v>
                </c:pt>
                <c:pt idx="40">
                  <c:v>1156348502.9734819</c:v>
                </c:pt>
                <c:pt idx="41">
                  <c:v>1066507323.3784275</c:v>
                </c:pt>
                <c:pt idx="42">
                  <c:v>1232936536.8659437</c:v>
                </c:pt>
                <c:pt idx="43">
                  <c:v>1185130279.0048432</c:v>
                </c:pt>
                <c:pt idx="44">
                  <c:v>981257737.30294442</c:v>
                </c:pt>
                <c:pt idx="45">
                  <c:v>1025181759.9301326</c:v>
                </c:pt>
                <c:pt idx="46">
                  <c:v>1091747540.6042099</c:v>
                </c:pt>
                <c:pt idx="47">
                  <c:v>1249569430.4704466</c:v>
                </c:pt>
                <c:pt idx="48">
                  <c:v>1184448305.9525869</c:v>
                </c:pt>
                <c:pt idx="49">
                  <c:v>1025005216.9893477</c:v>
                </c:pt>
                <c:pt idx="50">
                  <c:v>1208718833.8690166</c:v>
                </c:pt>
                <c:pt idx="51">
                  <c:v>1359242270.332809</c:v>
                </c:pt>
                <c:pt idx="52">
                  <c:v>1296667385.6743889</c:v>
                </c:pt>
                <c:pt idx="53">
                  <c:v>1342874105.0146875</c:v>
                </c:pt>
                <c:pt idx="54">
                  <c:v>1404597383.0249059</c:v>
                </c:pt>
                <c:pt idx="55">
                  <c:v>1398331233.1716962</c:v>
                </c:pt>
                <c:pt idx="56">
                  <c:v>1350001482.1613734</c:v>
                </c:pt>
                <c:pt idx="57">
                  <c:v>1231897363.1039634</c:v>
                </c:pt>
                <c:pt idx="58">
                  <c:v>1206316436.4446878</c:v>
                </c:pt>
                <c:pt idx="59">
                  <c:v>1251762471.6474133</c:v>
                </c:pt>
                <c:pt idx="60">
                  <c:v>1305732081.1070027</c:v>
                </c:pt>
                <c:pt idx="61">
                  <c:v>1108469528.938602</c:v>
                </c:pt>
                <c:pt idx="62">
                  <c:v>1265153908.9112759</c:v>
                </c:pt>
                <c:pt idx="63">
                  <c:v>1278401192.9734697</c:v>
                </c:pt>
                <c:pt idx="64">
                  <c:v>1543798703.7146311</c:v>
                </c:pt>
                <c:pt idx="65">
                  <c:v>1678264003.3165684</c:v>
                </c:pt>
                <c:pt idx="66">
                  <c:v>1662405793.8474166</c:v>
                </c:pt>
                <c:pt idx="67">
                  <c:v>1658889905.9922526</c:v>
                </c:pt>
                <c:pt idx="68">
                  <c:v>1684031457.0689962</c:v>
                </c:pt>
                <c:pt idx="69">
                  <c:v>1658201610.1669049</c:v>
                </c:pt>
                <c:pt idx="70">
                  <c:v>1311815279.6278281</c:v>
                </c:pt>
                <c:pt idx="71">
                  <c:v>1424615210.0825944</c:v>
                </c:pt>
                <c:pt idx="72">
                  <c:v>1588711585.7027335</c:v>
                </c:pt>
                <c:pt idx="73">
                  <c:v>1338071586.4610152</c:v>
                </c:pt>
                <c:pt idx="74">
                  <c:v>1484190064.4955778</c:v>
                </c:pt>
                <c:pt idx="75">
                  <c:v>1555655386.3460445</c:v>
                </c:pt>
                <c:pt idx="76">
                  <c:v>1598564973.1000466</c:v>
                </c:pt>
                <c:pt idx="77">
                  <c:v>1552483126.8877983</c:v>
                </c:pt>
                <c:pt idx="78">
                  <c:v>1495815782.277976</c:v>
                </c:pt>
                <c:pt idx="79">
                  <c:v>1588451036.824229</c:v>
                </c:pt>
                <c:pt idx="80">
                  <c:v>1285215386.1703191</c:v>
                </c:pt>
                <c:pt idx="81">
                  <c:v>1236212596.684484</c:v>
                </c:pt>
                <c:pt idx="82">
                  <c:v>1302764075.0452652</c:v>
                </c:pt>
                <c:pt idx="83">
                  <c:v>1043340364.0113108</c:v>
                </c:pt>
                <c:pt idx="84" formatCode="#,##0">
                  <c:v>1515908050.2666068</c:v>
                </c:pt>
                <c:pt idx="85" formatCode="#,##0">
                  <c:v>1364926352.9296064</c:v>
                </c:pt>
                <c:pt idx="86" formatCode="#,##0">
                  <c:v>1626031327.7757936</c:v>
                </c:pt>
                <c:pt idx="87">
                  <c:v>1590653090.4426732</c:v>
                </c:pt>
                <c:pt idx="88">
                  <c:v>1719123686.5285401</c:v>
                </c:pt>
                <c:pt idx="89">
                  <c:v>1720338818.6242659</c:v>
                </c:pt>
                <c:pt idx="90">
                  <c:v>1953132908.6447153</c:v>
                </c:pt>
                <c:pt idx="91">
                  <c:v>1836025966.4703741</c:v>
                </c:pt>
                <c:pt idx="92">
                  <c:v>1749640168.957252</c:v>
                </c:pt>
                <c:pt idx="93">
                  <c:v>1736102110.9249454</c:v>
                </c:pt>
                <c:pt idx="94">
                  <c:v>1149334454.1206889</c:v>
                </c:pt>
                <c:pt idx="95">
                  <c:v>1244804040.8134966</c:v>
                </c:pt>
                <c:pt idx="96">
                  <c:v>1211018725.5353529</c:v>
                </c:pt>
                <c:pt idx="97">
                  <c:v>921173357.96588707</c:v>
                </c:pt>
                <c:pt idx="98">
                  <c:v>1079638251.5428123</c:v>
                </c:pt>
                <c:pt idx="99">
                  <c:v>1292784150.598146</c:v>
                </c:pt>
                <c:pt idx="100">
                  <c:v>1341250645.8462534</c:v>
                </c:pt>
                <c:pt idx="101">
                  <c:v>1420106879.6212564</c:v>
                </c:pt>
              </c:numCache>
            </c:numRef>
          </c:val>
        </c:ser>
        <c:ser>
          <c:idx val="1"/>
          <c:order val="1"/>
          <c:tx>
            <c:strRef>
              <c:f>Hoja1!$C$1</c:f>
              <c:strCache>
                <c:ptCount val="1"/>
                <c:pt idx="0">
                  <c:v>GNL</c:v>
                </c:pt>
              </c:strCache>
            </c:strRef>
          </c:tx>
          <c:spPr>
            <a:solidFill>
              <a:srgbClr val="92D050"/>
            </a:solidFill>
          </c:spPr>
          <c:invertIfNegative val="0"/>
          <c:dLbls>
            <c:delete val="1"/>
          </c:dLbls>
          <c:cat>
            <c:numRef>
              <c:f>Hoja1!$A$2:$A$103</c:f>
              <c:numCache>
                <c:formatCode>mmm\-yy</c:formatCode>
                <c:ptCount val="102"/>
                <c:pt idx="0">
                  <c:v>39083</c:v>
                </c:pt>
                <c:pt idx="1">
                  <c:v>39114</c:v>
                </c:pt>
                <c:pt idx="2">
                  <c:v>39142</c:v>
                </c:pt>
                <c:pt idx="3">
                  <c:v>39173</c:v>
                </c:pt>
                <c:pt idx="4">
                  <c:v>39203</c:v>
                </c:pt>
                <c:pt idx="5">
                  <c:v>39234</c:v>
                </c:pt>
                <c:pt idx="6">
                  <c:v>39264</c:v>
                </c:pt>
                <c:pt idx="7">
                  <c:v>39295</c:v>
                </c:pt>
                <c:pt idx="8">
                  <c:v>39326</c:v>
                </c:pt>
                <c:pt idx="9">
                  <c:v>39356</c:v>
                </c:pt>
                <c:pt idx="10">
                  <c:v>39387</c:v>
                </c:pt>
                <c:pt idx="11">
                  <c:v>39417</c:v>
                </c:pt>
                <c:pt idx="12">
                  <c:v>39448</c:v>
                </c:pt>
                <c:pt idx="13">
                  <c:v>39479</c:v>
                </c:pt>
                <c:pt idx="14">
                  <c:v>39508</c:v>
                </c:pt>
                <c:pt idx="15">
                  <c:v>39539</c:v>
                </c:pt>
                <c:pt idx="16">
                  <c:v>39569</c:v>
                </c:pt>
                <c:pt idx="17">
                  <c:v>39600</c:v>
                </c:pt>
                <c:pt idx="18">
                  <c:v>39630</c:v>
                </c:pt>
                <c:pt idx="19">
                  <c:v>39661</c:v>
                </c:pt>
                <c:pt idx="20">
                  <c:v>39692</c:v>
                </c:pt>
                <c:pt idx="21">
                  <c:v>39722</c:v>
                </c:pt>
                <c:pt idx="22">
                  <c:v>39753</c:v>
                </c:pt>
                <c:pt idx="23">
                  <c:v>39783</c:v>
                </c:pt>
                <c:pt idx="24">
                  <c:v>39814</c:v>
                </c:pt>
                <c:pt idx="25">
                  <c:v>39845</c:v>
                </c:pt>
                <c:pt idx="26">
                  <c:v>39873</c:v>
                </c:pt>
                <c:pt idx="27">
                  <c:v>39904</c:v>
                </c:pt>
                <c:pt idx="28">
                  <c:v>39934</c:v>
                </c:pt>
                <c:pt idx="29">
                  <c:v>39965</c:v>
                </c:pt>
                <c:pt idx="30">
                  <c:v>39995</c:v>
                </c:pt>
                <c:pt idx="31">
                  <c:v>40026</c:v>
                </c:pt>
                <c:pt idx="32">
                  <c:v>40057</c:v>
                </c:pt>
                <c:pt idx="33">
                  <c:v>40087</c:v>
                </c:pt>
                <c:pt idx="34">
                  <c:v>40118</c:v>
                </c:pt>
                <c:pt idx="35">
                  <c:v>40148</c:v>
                </c:pt>
                <c:pt idx="36">
                  <c:v>40179</c:v>
                </c:pt>
                <c:pt idx="37">
                  <c:v>40210</c:v>
                </c:pt>
                <c:pt idx="38">
                  <c:v>40238</c:v>
                </c:pt>
                <c:pt idx="39">
                  <c:v>40269</c:v>
                </c:pt>
                <c:pt idx="40">
                  <c:v>40299</c:v>
                </c:pt>
                <c:pt idx="41">
                  <c:v>40330</c:v>
                </c:pt>
                <c:pt idx="42">
                  <c:v>40360</c:v>
                </c:pt>
                <c:pt idx="43">
                  <c:v>40391</c:v>
                </c:pt>
                <c:pt idx="44">
                  <c:v>40422</c:v>
                </c:pt>
                <c:pt idx="45">
                  <c:v>40452</c:v>
                </c:pt>
                <c:pt idx="46">
                  <c:v>40483</c:v>
                </c:pt>
                <c:pt idx="47">
                  <c:v>40513</c:v>
                </c:pt>
                <c:pt idx="48">
                  <c:v>40544</c:v>
                </c:pt>
                <c:pt idx="49">
                  <c:v>40575</c:v>
                </c:pt>
                <c:pt idx="50">
                  <c:v>40603</c:v>
                </c:pt>
                <c:pt idx="51">
                  <c:v>40634</c:v>
                </c:pt>
                <c:pt idx="52">
                  <c:v>40664</c:v>
                </c:pt>
                <c:pt idx="53">
                  <c:v>40695</c:v>
                </c:pt>
                <c:pt idx="54">
                  <c:v>40725</c:v>
                </c:pt>
                <c:pt idx="55">
                  <c:v>40756</c:v>
                </c:pt>
                <c:pt idx="56">
                  <c:v>40787</c:v>
                </c:pt>
                <c:pt idx="57">
                  <c:v>40817</c:v>
                </c:pt>
                <c:pt idx="58">
                  <c:v>40848</c:v>
                </c:pt>
                <c:pt idx="59">
                  <c:v>40878</c:v>
                </c:pt>
                <c:pt idx="60">
                  <c:v>40909</c:v>
                </c:pt>
                <c:pt idx="61">
                  <c:v>40940</c:v>
                </c:pt>
                <c:pt idx="62">
                  <c:v>40969</c:v>
                </c:pt>
                <c:pt idx="63">
                  <c:v>41000</c:v>
                </c:pt>
                <c:pt idx="64">
                  <c:v>41030</c:v>
                </c:pt>
                <c:pt idx="65">
                  <c:v>41061</c:v>
                </c:pt>
                <c:pt idx="66">
                  <c:v>41091</c:v>
                </c:pt>
                <c:pt idx="67">
                  <c:v>41122</c:v>
                </c:pt>
                <c:pt idx="68">
                  <c:v>41153</c:v>
                </c:pt>
                <c:pt idx="69">
                  <c:v>41183</c:v>
                </c:pt>
                <c:pt idx="70">
                  <c:v>41214</c:v>
                </c:pt>
                <c:pt idx="71">
                  <c:v>41244</c:v>
                </c:pt>
                <c:pt idx="72">
                  <c:v>41275</c:v>
                </c:pt>
                <c:pt idx="73">
                  <c:v>41306</c:v>
                </c:pt>
                <c:pt idx="74">
                  <c:v>41334</c:v>
                </c:pt>
                <c:pt idx="75">
                  <c:v>41365</c:v>
                </c:pt>
                <c:pt idx="76">
                  <c:v>41395</c:v>
                </c:pt>
                <c:pt idx="77">
                  <c:v>41426</c:v>
                </c:pt>
                <c:pt idx="78">
                  <c:v>41456</c:v>
                </c:pt>
                <c:pt idx="79">
                  <c:v>41487</c:v>
                </c:pt>
                <c:pt idx="80">
                  <c:v>41518</c:v>
                </c:pt>
                <c:pt idx="81">
                  <c:v>41548</c:v>
                </c:pt>
                <c:pt idx="82">
                  <c:v>41579</c:v>
                </c:pt>
                <c:pt idx="83">
                  <c:v>41609</c:v>
                </c:pt>
                <c:pt idx="84">
                  <c:v>41640</c:v>
                </c:pt>
                <c:pt idx="85">
                  <c:v>41671</c:v>
                </c:pt>
                <c:pt idx="86">
                  <c:v>41699</c:v>
                </c:pt>
                <c:pt idx="87">
                  <c:v>41730</c:v>
                </c:pt>
                <c:pt idx="88">
                  <c:v>41760</c:v>
                </c:pt>
                <c:pt idx="89">
                  <c:v>41791</c:v>
                </c:pt>
                <c:pt idx="90">
                  <c:v>41821</c:v>
                </c:pt>
                <c:pt idx="91">
                  <c:v>41852</c:v>
                </c:pt>
                <c:pt idx="92">
                  <c:v>41883</c:v>
                </c:pt>
                <c:pt idx="93">
                  <c:v>41913</c:v>
                </c:pt>
                <c:pt idx="94">
                  <c:v>41944</c:v>
                </c:pt>
                <c:pt idx="95">
                  <c:v>41974</c:v>
                </c:pt>
                <c:pt idx="96">
                  <c:v>42005</c:v>
                </c:pt>
                <c:pt idx="97">
                  <c:v>42036</c:v>
                </c:pt>
                <c:pt idx="98">
                  <c:v>42064</c:v>
                </c:pt>
                <c:pt idx="99">
                  <c:v>42095</c:v>
                </c:pt>
                <c:pt idx="100">
                  <c:v>42125</c:v>
                </c:pt>
                <c:pt idx="101">
                  <c:v>42156</c:v>
                </c:pt>
              </c:numCache>
            </c:numRef>
          </c:cat>
          <c:val>
            <c:numRef>
              <c:f>Hoja1!$C$2:$C$103</c:f>
              <c:numCache>
                <c:formatCode>#,##0.00</c:formatCode>
                <c:ptCount val="102"/>
                <c:pt idx="0">
                  <c:v>262300591.01654842</c:v>
                </c:pt>
                <c:pt idx="1">
                  <c:v>180502245.86288413</c:v>
                </c:pt>
                <c:pt idx="2">
                  <c:v>272886052.00945622</c:v>
                </c:pt>
                <c:pt idx="3">
                  <c:v>346103309.69267136</c:v>
                </c:pt>
                <c:pt idx="4">
                  <c:v>230958392.43498814</c:v>
                </c:pt>
                <c:pt idx="5">
                  <c:v>172810992.90780139</c:v>
                </c:pt>
                <c:pt idx="6">
                  <c:v>273411161.07657754</c:v>
                </c:pt>
                <c:pt idx="7">
                  <c:v>271062923.52245861</c:v>
                </c:pt>
                <c:pt idx="8">
                  <c:v>279108321.51300234</c:v>
                </c:pt>
                <c:pt idx="9">
                  <c:v>169781281.20567372</c:v>
                </c:pt>
                <c:pt idx="10">
                  <c:v>351592671.39479899</c:v>
                </c:pt>
                <c:pt idx="11">
                  <c:v>91210520.094562635</c:v>
                </c:pt>
                <c:pt idx="12">
                  <c:v>361386292.07499152</c:v>
                </c:pt>
                <c:pt idx="13">
                  <c:v>185888877.14422068</c:v>
                </c:pt>
                <c:pt idx="14">
                  <c:v>276938344.55739647</c:v>
                </c:pt>
                <c:pt idx="15">
                  <c:v>449437547.44906932</c:v>
                </c:pt>
                <c:pt idx="16">
                  <c:v>467319055.78723443</c:v>
                </c:pt>
                <c:pt idx="17">
                  <c:v>266667886.30528775</c:v>
                </c:pt>
                <c:pt idx="18">
                  <c:v>453451561.46572101</c:v>
                </c:pt>
                <c:pt idx="19">
                  <c:v>273974058.06067067</c:v>
                </c:pt>
                <c:pt idx="20">
                  <c:v>455037886.71860969</c:v>
                </c:pt>
                <c:pt idx="21">
                  <c:v>446810769.22833687</c:v>
                </c:pt>
                <c:pt idx="22">
                  <c:v>284521814.70482147</c:v>
                </c:pt>
                <c:pt idx="23">
                  <c:v>188982976.10343981</c:v>
                </c:pt>
                <c:pt idx="24">
                  <c:v>170466167.84869975</c:v>
                </c:pt>
                <c:pt idx="25">
                  <c:v>188717958.62884158</c:v>
                </c:pt>
                <c:pt idx="26">
                  <c:v>187660176.12293142</c:v>
                </c:pt>
                <c:pt idx="27">
                  <c:v>382619099.40898341</c:v>
                </c:pt>
                <c:pt idx="28">
                  <c:v>191067908.74704489</c:v>
                </c:pt>
                <c:pt idx="29">
                  <c:v>465643090.59101647</c:v>
                </c:pt>
                <c:pt idx="30">
                  <c:v>381803974.23167843</c:v>
                </c:pt>
                <c:pt idx="31">
                  <c:v>458242001.65484625</c:v>
                </c:pt>
                <c:pt idx="32">
                  <c:v>380304016.54846334</c:v>
                </c:pt>
                <c:pt idx="33">
                  <c:v>280299238.77068555</c:v>
                </c:pt>
                <c:pt idx="34">
                  <c:v>334101592.19858158</c:v>
                </c:pt>
                <c:pt idx="35">
                  <c:v>379612379.43262404</c:v>
                </c:pt>
                <c:pt idx="36">
                  <c:v>316335692.67139477</c:v>
                </c:pt>
                <c:pt idx="37">
                  <c:v>234403758.15602833</c:v>
                </c:pt>
                <c:pt idx="38">
                  <c:v>402317590.04728127</c:v>
                </c:pt>
                <c:pt idx="39">
                  <c:v>398664207.68321508</c:v>
                </c:pt>
                <c:pt idx="40">
                  <c:v>415887057.91962171</c:v>
                </c:pt>
                <c:pt idx="41">
                  <c:v>358544929.31442076</c:v>
                </c:pt>
                <c:pt idx="42">
                  <c:v>458459136.76122922</c:v>
                </c:pt>
                <c:pt idx="43">
                  <c:v>193879571.0756501</c:v>
                </c:pt>
                <c:pt idx="44">
                  <c:v>405257003.78250581</c:v>
                </c:pt>
                <c:pt idx="45">
                  <c:v>402482805.91016549</c:v>
                </c:pt>
                <c:pt idx="46">
                  <c:v>310357402.67139477</c:v>
                </c:pt>
                <c:pt idx="47">
                  <c:v>177171905.35224584</c:v>
                </c:pt>
                <c:pt idx="48">
                  <c:v>143623797.04491726</c:v>
                </c:pt>
                <c:pt idx="49">
                  <c:v>385684034.31442076</c:v>
                </c:pt>
                <c:pt idx="50">
                  <c:v>260989932.03309688</c:v>
                </c:pt>
                <c:pt idx="51">
                  <c:v>315610036.17021275</c:v>
                </c:pt>
                <c:pt idx="52">
                  <c:v>409085201.06382972</c:v>
                </c:pt>
                <c:pt idx="53">
                  <c:v>309339173.75886524</c:v>
                </c:pt>
                <c:pt idx="54">
                  <c:v>455310549.40898341</c:v>
                </c:pt>
                <c:pt idx="55">
                  <c:v>399278854.78605199</c:v>
                </c:pt>
                <c:pt idx="56">
                  <c:v>425963531.44208032</c:v>
                </c:pt>
                <c:pt idx="57">
                  <c:v>335093565.48463351</c:v>
                </c:pt>
                <c:pt idx="58">
                  <c:v>411353164.1843971</c:v>
                </c:pt>
                <c:pt idx="59">
                  <c:v>353111636.87943256</c:v>
                </c:pt>
                <c:pt idx="60">
                  <c:v>394315469.27846944</c:v>
                </c:pt>
                <c:pt idx="61">
                  <c:v>315353619.0116154</c:v>
                </c:pt>
                <c:pt idx="62">
                  <c:v>367673082.63361681</c:v>
                </c:pt>
                <c:pt idx="63">
                  <c:v>263941262.7619018</c:v>
                </c:pt>
                <c:pt idx="64">
                  <c:v>260712366.89541605</c:v>
                </c:pt>
                <c:pt idx="65">
                  <c:v>270030075.24132067</c:v>
                </c:pt>
                <c:pt idx="66">
                  <c:v>348536889.56660885</c:v>
                </c:pt>
                <c:pt idx="67">
                  <c:v>420778284.05076289</c:v>
                </c:pt>
                <c:pt idx="68">
                  <c:v>535157451.81283164</c:v>
                </c:pt>
                <c:pt idx="69">
                  <c:v>405229148.07174742</c:v>
                </c:pt>
                <c:pt idx="70">
                  <c:v>204497541.93825912</c:v>
                </c:pt>
                <c:pt idx="71">
                  <c:v>228466279.2939004</c:v>
                </c:pt>
                <c:pt idx="72">
                  <c:v>401293619.36962998</c:v>
                </c:pt>
                <c:pt idx="73">
                  <c:v>493964443.96587741</c:v>
                </c:pt>
                <c:pt idx="74">
                  <c:v>484739822.3079372</c:v>
                </c:pt>
                <c:pt idx="75">
                  <c:v>505871859.38773739</c:v>
                </c:pt>
                <c:pt idx="76">
                  <c:v>761295547.8935858</c:v>
                </c:pt>
                <c:pt idx="77">
                  <c:v>577413528.10514224</c:v>
                </c:pt>
                <c:pt idx="78">
                  <c:v>652703711.33583224</c:v>
                </c:pt>
                <c:pt idx="79">
                  <c:v>553315171.20198727</c:v>
                </c:pt>
                <c:pt idx="80">
                  <c:v>880438685.23409748</c:v>
                </c:pt>
                <c:pt idx="81">
                  <c:v>655677968.58169997</c:v>
                </c:pt>
                <c:pt idx="82">
                  <c:v>423123915.78863835</c:v>
                </c:pt>
                <c:pt idx="83">
                  <c:v>487021586.5823428</c:v>
                </c:pt>
                <c:pt idx="84">
                  <c:v>845752319.87642145</c:v>
                </c:pt>
                <c:pt idx="85">
                  <c:v>578962745.92164516</c:v>
                </c:pt>
                <c:pt idx="86">
                  <c:v>715620391.04762602</c:v>
                </c:pt>
                <c:pt idx="87">
                  <c:v>643548011.60814512</c:v>
                </c:pt>
                <c:pt idx="88">
                  <c:v>839489107.17925119</c:v>
                </c:pt>
                <c:pt idx="89">
                  <c:v>653030387.97037578</c:v>
                </c:pt>
                <c:pt idx="90">
                  <c:v>583435639.20943248</c:v>
                </c:pt>
                <c:pt idx="91">
                  <c:v>887153281.79019558</c:v>
                </c:pt>
                <c:pt idx="92">
                  <c:v>757118969.57431304</c:v>
                </c:pt>
                <c:pt idx="93">
                  <c:v>881100359.55559683</c:v>
                </c:pt>
                <c:pt idx="94">
                  <c:v>628767592.23968935</c:v>
                </c:pt>
                <c:pt idx="95">
                  <c:v>643094063.23131609</c:v>
                </c:pt>
                <c:pt idx="96">
                  <c:v>621843998.28726077</c:v>
                </c:pt>
                <c:pt idx="97">
                  <c:v>650173658.40309</c:v>
                </c:pt>
                <c:pt idx="98">
                  <c:v>717067170.98602831</c:v>
                </c:pt>
                <c:pt idx="99">
                  <c:v>587629738.59949553</c:v>
                </c:pt>
                <c:pt idx="100">
                  <c:v>381778156.36807859</c:v>
                </c:pt>
                <c:pt idx="101">
                  <c:v>615294772.92759907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overlap val="100"/>
        <c:axId val="703657456"/>
        <c:axId val="703644944"/>
      </c:barChart>
      <c:dateAx>
        <c:axId val="703657456"/>
        <c:scaling>
          <c:orientation val="minMax"/>
          <c:max val="42156"/>
          <c:min val="39083"/>
        </c:scaling>
        <c:delete val="0"/>
        <c:axPos val="b"/>
        <c:numFmt formatCode="mmm\-yy" sourceLinked="1"/>
        <c:majorTickMark val="none"/>
        <c:minorTickMark val="none"/>
        <c:tickLblPos val="nextTo"/>
        <c:txPr>
          <a:bodyPr rot="-5400000" vert="horz"/>
          <a:lstStyle/>
          <a:p>
            <a:pPr>
              <a:defRPr/>
            </a:pPr>
            <a:endParaRPr lang="es-MX"/>
          </a:p>
        </c:txPr>
        <c:crossAx val="703644944"/>
        <c:crosses val="autoZero"/>
        <c:auto val="1"/>
        <c:lblOffset val="100"/>
        <c:baseTimeUnit val="months"/>
        <c:majorUnit val="3"/>
        <c:majorTimeUnit val="months"/>
        <c:minorUnit val="1"/>
        <c:minorTimeUnit val="months"/>
      </c:dateAx>
      <c:valAx>
        <c:axId val="703644944"/>
        <c:scaling>
          <c:orientation val="minMax"/>
        </c:scaling>
        <c:delete val="0"/>
        <c:axPos val="l"/>
        <c:numFmt formatCode="0%" sourceLinked="1"/>
        <c:majorTickMark val="none"/>
        <c:minorTickMark val="none"/>
        <c:tickLblPos val="nextTo"/>
        <c:spPr>
          <a:ln w="9525">
            <a:solidFill>
              <a:schemeClr val="tx1"/>
            </a:solidFill>
          </a:ln>
        </c:spPr>
        <c:txPr>
          <a:bodyPr/>
          <a:lstStyle/>
          <a:p>
            <a:pPr>
              <a:defRPr sz="1200"/>
            </a:pPr>
            <a:endParaRPr lang="es-MX"/>
          </a:p>
        </c:txPr>
        <c:crossAx val="703657456"/>
        <c:crosses val="autoZero"/>
        <c:crossBetween val="between"/>
        <c:dispUnits>
          <c:builtInUnit val="millions"/>
          <c:dispUnitsLbl>
            <c:layout>
              <c:manualLayout>
                <c:xMode val="edge"/>
                <c:yMode val="edge"/>
                <c:x val="7.9365079365079361E-3"/>
                <c:y val="0.28550005545081514"/>
              </c:manualLayout>
            </c:layout>
            <c:tx>
              <c:rich>
                <a:bodyPr/>
                <a:lstStyle/>
                <a:p>
                  <a:pPr>
                    <a:defRPr sz="1400" b="0"/>
                  </a:pPr>
                  <a:r>
                    <a:rPr lang="es-MX" sz="1400" b="0"/>
                    <a:t>Millones de Gjoules</a:t>
                  </a:r>
                </a:p>
              </c:rich>
            </c:tx>
          </c:dispUnitsLbl>
        </c:dispUnits>
      </c:valAx>
    </c:plotArea>
    <c:legend>
      <c:legendPos val="b"/>
      <c:layout/>
      <c:overlay val="0"/>
      <c:txPr>
        <a:bodyPr/>
        <a:lstStyle/>
        <a:p>
          <a:pPr>
            <a:defRPr sz="1600"/>
          </a:pPr>
          <a:endParaRPr lang="es-MX"/>
        </a:p>
      </c:txPr>
    </c:legend>
    <c:plotVisOnly val="1"/>
    <c:dispBlanksAs val="gap"/>
    <c:showDLblsOverMax val="0"/>
  </c:chart>
  <c:txPr>
    <a:bodyPr/>
    <a:lstStyle/>
    <a:p>
      <a:pPr>
        <a:defRPr sz="1400"/>
      </a:pPr>
      <a:endParaRPr lang="es-MX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8.2808361021346338E-2"/>
          <c:y val="3.8262600649495083E-2"/>
          <c:w val="0.85405819034181418"/>
          <c:h val="0.71595822767916717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Importaciones </c:v>
                </c:pt>
              </c:strCache>
            </c:strRef>
          </c:tx>
          <c:invertIfNegative val="0"/>
          <c:dLbls>
            <c:delete val="1"/>
          </c:dLbls>
          <c:cat>
            <c:numRef>
              <c:f>Hoja1!$A$2:$A$103</c:f>
              <c:numCache>
                <c:formatCode>mmm\-yy</c:formatCode>
                <c:ptCount val="102"/>
                <c:pt idx="0">
                  <c:v>39083</c:v>
                </c:pt>
                <c:pt idx="1">
                  <c:v>39114</c:v>
                </c:pt>
                <c:pt idx="2">
                  <c:v>39142</c:v>
                </c:pt>
                <c:pt idx="3">
                  <c:v>39173</c:v>
                </c:pt>
                <c:pt idx="4">
                  <c:v>39203</c:v>
                </c:pt>
                <c:pt idx="5">
                  <c:v>39234</c:v>
                </c:pt>
                <c:pt idx="6">
                  <c:v>39264</c:v>
                </c:pt>
                <c:pt idx="7">
                  <c:v>39295</c:v>
                </c:pt>
                <c:pt idx="8">
                  <c:v>39326</c:v>
                </c:pt>
                <c:pt idx="9">
                  <c:v>39356</c:v>
                </c:pt>
                <c:pt idx="10">
                  <c:v>39387</c:v>
                </c:pt>
                <c:pt idx="11">
                  <c:v>39417</c:v>
                </c:pt>
                <c:pt idx="12">
                  <c:v>39448</c:v>
                </c:pt>
                <c:pt idx="13">
                  <c:v>39479</c:v>
                </c:pt>
                <c:pt idx="14">
                  <c:v>39508</c:v>
                </c:pt>
                <c:pt idx="15">
                  <c:v>39539</c:v>
                </c:pt>
                <c:pt idx="16">
                  <c:v>39569</c:v>
                </c:pt>
                <c:pt idx="17">
                  <c:v>39600</c:v>
                </c:pt>
                <c:pt idx="18">
                  <c:v>39630</c:v>
                </c:pt>
                <c:pt idx="19">
                  <c:v>39661</c:v>
                </c:pt>
                <c:pt idx="20">
                  <c:v>39692</c:v>
                </c:pt>
                <c:pt idx="21">
                  <c:v>39722</c:v>
                </c:pt>
                <c:pt idx="22">
                  <c:v>39753</c:v>
                </c:pt>
                <c:pt idx="23">
                  <c:v>39783</c:v>
                </c:pt>
                <c:pt idx="24">
                  <c:v>39814</c:v>
                </c:pt>
                <c:pt idx="25">
                  <c:v>39845</c:v>
                </c:pt>
                <c:pt idx="26">
                  <c:v>39873</c:v>
                </c:pt>
                <c:pt idx="27">
                  <c:v>39904</c:v>
                </c:pt>
                <c:pt idx="28">
                  <c:v>39934</c:v>
                </c:pt>
                <c:pt idx="29">
                  <c:v>39965</c:v>
                </c:pt>
                <c:pt idx="30">
                  <c:v>39995</c:v>
                </c:pt>
                <c:pt idx="31">
                  <c:v>40026</c:v>
                </c:pt>
                <c:pt idx="32">
                  <c:v>40057</c:v>
                </c:pt>
                <c:pt idx="33">
                  <c:v>40087</c:v>
                </c:pt>
                <c:pt idx="34">
                  <c:v>40118</c:v>
                </c:pt>
                <c:pt idx="35">
                  <c:v>40148</c:v>
                </c:pt>
                <c:pt idx="36">
                  <c:v>40179</c:v>
                </c:pt>
                <c:pt idx="37">
                  <c:v>40210</c:v>
                </c:pt>
                <c:pt idx="38">
                  <c:v>40238</c:v>
                </c:pt>
                <c:pt idx="39">
                  <c:v>40269</c:v>
                </c:pt>
                <c:pt idx="40">
                  <c:v>40299</c:v>
                </c:pt>
                <c:pt idx="41">
                  <c:v>40330</c:v>
                </c:pt>
                <c:pt idx="42">
                  <c:v>40360</c:v>
                </c:pt>
                <c:pt idx="43">
                  <c:v>40391</c:v>
                </c:pt>
                <c:pt idx="44">
                  <c:v>40422</c:v>
                </c:pt>
                <c:pt idx="45">
                  <c:v>40452</c:v>
                </c:pt>
                <c:pt idx="46">
                  <c:v>40483</c:v>
                </c:pt>
                <c:pt idx="47">
                  <c:v>40513</c:v>
                </c:pt>
                <c:pt idx="48">
                  <c:v>40544</c:v>
                </c:pt>
                <c:pt idx="49">
                  <c:v>40575</c:v>
                </c:pt>
                <c:pt idx="50">
                  <c:v>40603</c:v>
                </c:pt>
                <c:pt idx="51">
                  <c:v>40634</c:v>
                </c:pt>
                <c:pt idx="52">
                  <c:v>40664</c:v>
                </c:pt>
                <c:pt idx="53">
                  <c:v>40695</c:v>
                </c:pt>
                <c:pt idx="54">
                  <c:v>40725</c:v>
                </c:pt>
                <c:pt idx="55">
                  <c:v>40756</c:v>
                </c:pt>
                <c:pt idx="56">
                  <c:v>40787</c:v>
                </c:pt>
                <c:pt idx="57">
                  <c:v>40817</c:v>
                </c:pt>
                <c:pt idx="58">
                  <c:v>40848</c:v>
                </c:pt>
                <c:pt idx="59">
                  <c:v>40878</c:v>
                </c:pt>
                <c:pt idx="60">
                  <c:v>40909</c:v>
                </c:pt>
                <c:pt idx="61">
                  <c:v>40940</c:v>
                </c:pt>
                <c:pt idx="62">
                  <c:v>40969</c:v>
                </c:pt>
                <c:pt idx="63">
                  <c:v>41000</c:v>
                </c:pt>
                <c:pt idx="64">
                  <c:v>41030</c:v>
                </c:pt>
                <c:pt idx="65">
                  <c:v>41061</c:v>
                </c:pt>
                <c:pt idx="66">
                  <c:v>41091</c:v>
                </c:pt>
                <c:pt idx="67">
                  <c:v>41122</c:v>
                </c:pt>
                <c:pt idx="68">
                  <c:v>41153</c:v>
                </c:pt>
                <c:pt idx="69">
                  <c:v>41183</c:v>
                </c:pt>
                <c:pt idx="70">
                  <c:v>41214</c:v>
                </c:pt>
                <c:pt idx="71">
                  <c:v>41244</c:v>
                </c:pt>
                <c:pt idx="72">
                  <c:v>41275</c:v>
                </c:pt>
                <c:pt idx="73">
                  <c:v>41306</c:v>
                </c:pt>
                <c:pt idx="74">
                  <c:v>41334</c:v>
                </c:pt>
                <c:pt idx="75">
                  <c:v>41365</c:v>
                </c:pt>
                <c:pt idx="76">
                  <c:v>41395</c:v>
                </c:pt>
                <c:pt idx="77">
                  <c:v>41426</c:v>
                </c:pt>
                <c:pt idx="78">
                  <c:v>41456</c:v>
                </c:pt>
                <c:pt idx="79">
                  <c:v>41487</c:v>
                </c:pt>
                <c:pt idx="80">
                  <c:v>41518</c:v>
                </c:pt>
                <c:pt idx="81">
                  <c:v>41548</c:v>
                </c:pt>
                <c:pt idx="82">
                  <c:v>41579</c:v>
                </c:pt>
                <c:pt idx="83">
                  <c:v>41609</c:v>
                </c:pt>
                <c:pt idx="84">
                  <c:v>41640</c:v>
                </c:pt>
                <c:pt idx="85">
                  <c:v>41671</c:v>
                </c:pt>
                <c:pt idx="86">
                  <c:v>41699</c:v>
                </c:pt>
                <c:pt idx="87">
                  <c:v>41730</c:v>
                </c:pt>
                <c:pt idx="88">
                  <c:v>41760</c:v>
                </c:pt>
                <c:pt idx="89">
                  <c:v>41791</c:v>
                </c:pt>
                <c:pt idx="90">
                  <c:v>41821</c:v>
                </c:pt>
                <c:pt idx="91">
                  <c:v>41852</c:v>
                </c:pt>
                <c:pt idx="92">
                  <c:v>41883</c:v>
                </c:pt>
                <c:pt idx="93">
                  <c:v>41913</c:v>
                </c:pt>
                <c:pt idx="94">
                  <c:v>41944</c:v>
                </c:pt>
                <c:pt idx="95">
                  <c:v>41974</c:v>
                </c:pt>
                <c:pt idx="96">
                  <c:v>42005</c:v>
                </c:pt>
                <c:pt idx="97">
                  <c:v>42036</c:v>
                </c:pt>
                <c:pt idx="98">
                  <c:v>42064</c:v>
                </c:pt>
                <c:pt idx="99">
                  <c:v>42095</c:v>
                </c:pt>
                <c:pt idx="100">
                  <c:v>42125</c:v>
                </c:pt>
                <c:pt idx="101">
                  <c:v>42156</c:v>
                </c:pt>
              </c:numCache>
            </c:numRef>
          </c:cat>
          <c:val>
            <c:numRef>
              <c:f>Hoja1!$B$2:$B$103</c:f>
              <c:numCache>
                <c:formatCode>#,##0.00</c:formatCode>
                <c:ptCount val="102"/>
                <c:pt idx="0">
                  <c:v>1037838440.2066293</c:v>
                </c:pt>
                <c:pt idx="1">
                  <c:v>721217080.88073707</c:v>
                </c:pt>
                <c:pt idx="2">
                  <c:v>882454735.62759781</c:v>
                </c:pt>
                <c:pt idx="3">
                  <c:v>806959476.03624666</c:v>
                </c:pt>
                <c:pt idx="4">
                  <c:v>833968739.48097825</c:v>
                </c:pt>
                <c:pt idx="5">
                  <c:v>1046887719.6506479</c:v>
                </c:pt>
                <c:pt idx="6">
                  <c:v>1175193122.4666672</c:v>
                </c:pt>
                <c:pt idx="7">
                  <c:v>1210657679.7797465</c:v>
                </c:pt>
                <c:pt idx="8">
                  <c:v>1208845084.0968494</c:v>
                </c:pt>
                <c:pt idx="9">
                  <c:v>1118030982.7198749</c:v>
                </c:pt>
                <c:pt idx="10">
                  <c:v>1161881021.1707807</c:v>
                </c:pt>
                <c:pt idx="11">
                  <c:v>920659721.33695173</c:v>
                </c:pt>
                <c:pt idx="12">
                  <c:v>1502072372.1451998</c:v>
                </c:pt>
                <c:pt idx="13">
                  <c:v>1215077080.8994446</c:v>
                </c:pt>
                <c:pt idx="14">
                  <c:v>1149132729.9478302</c:v>
                </c:pt>
                <c:pt idx="15">
                  <c:v>1178040287.9095533</c:v>
                </c:pt>
                <c:pt idx="16">
                  <c:v>1228904726.5735559</c:v>
                </c:pt>
                <c:pt idx="17">
                  <c:v>1102006735.7162323</c:v>
                </c:pt>
                <c:pt idx="18">
                  <c:v>1329179643.0315337</c:v>
                </c:pt>
                <c:pt idx="19">
                  <c:v>1227147675.4131289</c:v>
                </c:pt>
                <c:pt idx="20">
                  <c:v>1204774682.4861565</c:v>
                </c:pt>
                <c:pt idx="21">
                  <c:v>1277254560.7165651</c:v>
                </c:pt>
                <c:pt idx="22">
                  <c:v>1079802386.2812884</c:v>
                </c:pt>
                <c:pt idx="23">
                  <c:v>962835250.09357119</c:v>
                </c:pt>
                <c:pt idx="24">
                  <c:v>936674777.62756038</c:v>
                </c:pt>
                <c:pt idx="25">
                  <c:v>865157310.56894386</c:v>
                </c:pt>
                <c:pt idx="26">
                  <c:v>909720078.40880752</c:v>
                </c:pt>
                <c:pt idx="27">
                  <c:v>1049940170.1782879</c:v>
                </c:pt>
                <c:pt idx="28">
                  <c:v>1110977122.4472704</c:v>
                </c:pt>
                <c:pt idx="29">
                  <c:v>1287094269.7508619</c:v>
                </c:pt>
                <c:pt idx="30">
                  <c:v>1285328706.9367952</c:v>
                </c:pt>
                <c:pt idx="31">
                  <c:v>1403348412.5285416</c:v>
                </c:pt>
                <c:pt idx="32">
                  <c:v>1361602844.5596902</c:v>
                </c:pt>
                <c:pt idx="33">
                  <c:v>1146201468.8294063</c:v>
                </c:pt>
                <c:pt idx="34">
                  <c:v>1199669026.6934099</c:v>
                </c:pt>
                <c:pt idx="35">
                  <c:v>1233879083.3165364</c:v>
                </c:pt>
                <c:pt idx="36">
                  <c:v>1232174522.9644856</c:v>
                </c:pt>
                <c:pt idx="37">
                  <c:v>880327685.37521863</c:v>
                </c:pt>
                <c:pt idx="38">
                  <c:v>1172827959.1942742</c:v>
                </c:pt>
                <c:pt idx="39">
                  <c:v>1233822328.575105</c:v>
                </c:pt>
                <c:pt idx="40">
                  <c:v>1572235560.8931036</c:v>
                </c:pt>
                <c:pt idx="41">
                  <c:v>1425052252.6928482</c:v>
                </c:pt>
                <c:pt idx="42">
                  <c:v>1691395673.6271729</c:v>
                </c:pt>
                <c:pt idx="43">
                  <c:v>1379009850.0804935</c:v>
                </c:pt>
                <c:pt idx="44">
                  <c:v>1386514741.0854502</c:v>
                </c:pt>
                <c:pt idx="45">
                  <c:v>1427664565.8402982</c:v>
                </c:pt>
                <c:pt idx="46">
                  <c:v>1402104943.2756047</c:v>
                </c:pt>
                <c:pt idx="47">
                  <c:v>1426741335.8226924</c:v>
                </c:pt>
                <c:pt idx="48">
                  <c:v>1328072102.9975042</c:v>
                </c:pt>
                <c:pt idx="49">
                  <c:v>1410689251.3037684</c:v>
                </c:pt>
                <c:pt idx="50">
                  <c:v>1469708765.9021134</c:v>
                </c:pt>
                <c:pt idx="51">
                  <c:v>1674852306.5030217</c:v>
                </c:pt>
                <c:pt idx="52">
                  <c:v>1705752586.7382185</c:v>
                </c:pt>
                <c:pt idx="53">
                  <c:v>1652213278.7735529</c:v>
                </c:pt>
                <c:pt idx="54">
                  <c:v>1859907932.4338894</c:v>
                </c:pt>
                <c:pt idx="55">
                  <c:v>1797610087.9577482</c:v>
                </c:pt>
                <c:pt idx="56">
                  <c:v>1775965013.6034536</c:v>
                </c:pt>
                <c:pt idx="57">
                  <c:v>1566990928.5885968</c:v>
                </c:pt>
                <c:pt idx="58">
                  <c:v>1617669600.6290851</c:v>
                </c:pt>
                <c:pt idx="59">
                  <c:v>1604874108.5268459</c:v>
                </c:pt>
                <c:pt idx="60">
                  <c:v>1700047550.3854723</c:v>
                </c:pt>
                <c:pt idx="61">
                  <c:v>1423823147.9502175</c:v>
                </c:pt>
                <c:pt idx="62">
                  <c:v>1632826991.5448928</c:v>
                </c:pt>
                <c:pt idx="63">
                  <c:v>1542342455.7353716</c:v>
                </c:pt>
                <c:pt idx="64">
                  <c:v>1804511070.6100471</c:v>
                </c:pt>
                <c:pt idx="65">
                  <c:v>1948294078.557889</c:v>
                </c:pt>
                <c:pt idx="66">
                  <c:v>2010942683.4140255</c:v>
                </c:pt>
                <c:pt idx="67">
                  <c:v>2079668190.0430155</c:v>
                </c:pt>
                <c:pt idx="68">
                  <c:v>2219188908.8818278</c:v>
                </c:pt>
                <c:pt idx="69">
                  <c:v>2063430758.2386522</c:v>
                </c:pt>
                <c:pt idx="70">
                  <c:v>1516312821.5660872</c:v>
                </c:pt>
                <c:pt idx="71">
                  <c:v>1653081489.3764949</c:v>
                </c:pt>
                <c:pt idx="72">
                  <c:v>1990005205.0723636</c:v>
                </c:pt>
                <c:pt idx="73">
                  <c:v>1832036030.4268928</c:v>
                </c:pt>
                <c:pt idx="74">
                  <c:v>1968929886.803515</c:v>
                </c:pt>
                <c:pt idx="75">
                  <c:v>2061527245.7337818</c:v>
                </c:pt>
                <c:pt idx="76">
                  <c:v>2359860520.9936323</c:v>
                </c:pt>
                <c:pt idx="77">
                  <c:v>2129896654.9929404</c:v>
                </c:pt>
                <c:pt idx="78">
                  <c:v>2148519493.6138082</c:v>
                </c:pt>
                <c:pt idx="79">
                  <c:v>2141766208.0262163</c:v>
                </c:pt>
                <c:pt idx="80">
                  <c:v>2165654071.4044166</c:v>
                </c:pt>
                <c:pt idx="81">
                  <c:v>1891890565.2661839</c:v>
                </c:pt>
                <c:pt idx="82">
                  <c:v>1725887990.8339036</c:v>
                </c:pt>
                <c:pt idx="83">
                  <c:v>1530361950.5936537</c:v>
                </c:pt>
                <c:pt idx="84">
                  <c:v>2361660370.1430283</c:v>
                </c:pt>
                <c:pt idx="85">
                  <c:v>1943889098.8512516</c:v>
                </c:pt>
                <c:pt idx="86">
                  <c:v>2341651718.8234196</c:v>
                </c:pt>
                <c:pt idx="87">
                  <c:v>2234201102.0508184</c:v>
                </c:pt>
                <c:pt idx="88">
                  <c:v>2558612793.7077913</c:v>
                </c:pt>
                <c:pt idx="89">
                  <c:v>2373369206.5946417</c:v>
                </c:pt>
                <c:pt idx="90">
                  <c:v>2536568547.8541479</c:v>
                </c:pt>
                <c:pt idx="91">
                  <c:v>2723179248.2605696</c:v>
                </c:pt>
                <c:pt idx="92">
                  <c:v>2506759138.5315652</c:v>
                </c:pt>
                <c:pt idx="93">
                  <c:v>2617202470.4805422</c:v>
                </c:pt>
                <c:pt idx="94">
                  <c:v>1778102046.3603783</c:v>
                </c:pt>
                <c:pt idx="95">
                  <c:v>1887898104.0448127</c:v>
                </c:pt>
                <c:pt idx="96">
                  <c:v>1832862723.8226137</c:v>
                </c:pt>
                <c:pt idx="97">
                  <c:v>1571347016.3689771</c:v>
                </c:pt>
                <c:pt idx="98">
                  <c:v>1796705422.5288408</c:v>
                </c:pt>
                <c:pt idx="99">
                  <c:v>1880413889.1976416</c:v>
                </c:pt>
                <c:pt idx="100">
                  <c:v>1723028802.2143321</c:v>
                </c:pt>
                <c:pt idx="101">
                  <c:v>2035401652.5488553</c:v>
                </c:pt>
              </c:numCache>
            </c:numRef>
          </c:val>
        </c:ser>
        <c:ser>
          <c:idx val="1"/>
          <c:order val="1"/>
          <c:tx>
            <c:strRef>
              <c:f>Hoja1!$C$1</c:f>
              <c:strCache>
                <c:ptCount val="1"/>
                <c:pt idx="0">
                  <c:v>Producción</c:v>
                </c:pt>
              </c:strCache>
            </c:strRef>
          </c:tx>
          <c:spPr>
            <a:solidFill>
              <a:srgbClr val="FFC000"/>
            </a:solidFill>
          </c:spPr>
          <c:invertIfNegative val="0"/>
          <c:dLbls>
            <c:delete val="1"/>
          </c:dLbls>
          <c:cat>
            <c:numRef>
              <c:f>Hoja1!$A$2:$A$103</c:f>
              <c:numCache>
                <c:formatCode>mmm\-yy</c:formatCode>
                <c:ptCount val="102"/>
                <c:pt idx="0">
                  <c:v>39083</c:v>
                </c:pt>
                <c:pt idx="1">
                  <c:v>39114</c:v>
                </c:pt>
                <c:pt idx="2">
                  <c:v>39142</c:v>
                </c:pt>
                <c:pt idx="3">
                  <c:v>39173</c:v>
                </c:pt>
                <c:pt idx="4">
                  <c:v>39203</c:v>
                </c:pt>
                <c:pt idx="5">
                  <c:v>39234</c:v>
                </c:pt>
                <c:pt idx="6">
                  <c:v>39264</c:v>
                </c:pt>
                <c:pt idx="7">
                  <c:v>39295</c:v>
                </c:pt>
                <c:pt idx="8">
                  <c:v>39326</c:v>
                </c:pt>
                <c:pt idx="9">
                  <c:v>39356</c:v>
                </c:pt>
                <c:pt idx="10">
                  <c:v>39387</c:v>
                </c:pt>
                <c:pt idx="11">
                  <c:v>39417</c:v>
                </c:pt>
                <c:pt idx="12">
                  <c:v>39448</c:v>
                </c:pt>
                <c:pt idx="13">
                  <c:v>39479</c:v>
                </c:pt>
                <c:pt idx="14">
                  <c:v>39508</c:v>
                </c:pt>
                <c:pt idx="15">
                  <c:v>39539</c:v>
                </c:pt>
                <c:pt idx="16">
                  <c:v>39569</c:v>
                </c:pt>
                <c:pt idx="17">
                  <c:v>39600</c:v>
                </c:pt>
                <c:pt idx="18">
                  <c:v>39630</c:v>
                </c:pt>
                <c:pt idx="19">
                  <c:v>39661</c:v>
                </c:pt>
                <c:pt idx="20">
                  <c:v>39692</c:v>
                </c:pt>
                <c:pt idx="21">
                  <c:v>39722</c:v>
                </c:pt>
                <c:pt idx="22">
                  <c:v>39753</c:v>
                </c:pt>
                <c:pt idx="23">
                  <c:v>39783</c:v>
                </c:pt>
                <c:pt idx="24">
                  <c:v>39814</c:v>
                </c:pt>
                <c:pt idx="25">
                  <c:v>39845</c:v>
                </c:pt>
                <c:pt idx="26">
                  <c:v>39873</c:v>
                </c:pt>
                <c:pt idx="27">
                  <c:v>39904</c:v>
                </c:pt>
                <c:pt idx="28">
                  <c:v>39934</c:v>
                </c:pt>
                <c:pt idx="29">
                  <c:v>39965</c:v>
                </c:pt>
                <c:pt idx="30">
                  <c:v>39995</c:v>
                </c:pt>
                <c:pt idx="31">
                  <c:v>40026</c:v>
                </c:pt>
                <c:pt idx="32">
                  <c:v>40057</c:v>
                </c:pt>
                <c:pt idx="33">
                  <c:v>40087</c:v>
                </c:pt>
                <c:pt idx="34">
                  <c:v>40118</c:v>
                </c:pt>
                <c:pt idx="35">
                  <c:v>40148</c:v>
                </c:pt>
                <c:pt idx="36">
                  <c:v>40179</c:v>
                </c:pt>
                <c:pt idx="37">
                  <c:v>40210</c:v>
                </c:pt>
                <c:pt idx="38">
                  <c:v>40238</c:v>
                </c:pt>
                <c:pt idx="39">
                  <c:v>40269</c:v>
                </c:pt>
                <c:pt idx="40">
                  <c:v>40299</c:v>
                </c:pt>
                <c:pt idx="41">
                  <c:v>40330</c:v>
                </c:pt>
                <c:pt idx="42">
                  <c:v>40360</c:v>
                </c:pt>
                <c:pt idx="43">
                  <c:v>40391</c:v>
                </c:pt>
                <c:pt idx="44">
                  <c:v>40422</c:v>
                </c:pt>
                <c:pt idx="45">
                  <c:v>40452</c:v>
                </c:pt>
                <c:pt idx="46">
                  <c:v>40483</c:v>
                </c:pt>
                <c:pt idx="47">
                  <c:v>40513</c:v>
                </c:pt>
                <c:pt idx="48">
                  <c:v>40544</c:v>
                </c:pt>
                <c:pt idx="49">
                  <c:v>40575</c:v>
                </c:pt>
                <c:pt idx="50">
                  <c:v>40603</c:v>
                </c:pt>
                <c:pt idx="51">
                  <c:v>40634</c:v>
                </c:pt>
                <c:pt idx="52">
                  <c:v>40664</c:v>
                </c:pt>
                <c:pt idx="53">
                  <c:v>40695</c:v>
                </c:pt>
                <c:pt idx="54">
                  <c:v>40725</c:v>
                </c:pt>
                <c:pt idx="55">
                  <c:v>40756</c:v>
                </c:pt>
                <c:pt idx="56">
                  <c:v>40787</c:v>
                </c:pt>
                <c:pt idx="57">
                  <c:v>40817</c:v>
                </c:pt>
                <c:pt idx="58">
                  <c:v>40848</c:v>
                </c:pt>
                <c:pt idx="59">
                  <c:v>40878</c:v>
                </c:pt>
                <c:pt idx="60">
                  <c:v>40909</c:v>
                </c:pt>
                <c:pt idx="61">
                  <c:v>40940</c:v>
                </c:pt>
                <c:pt idx="62">
                  <c:v>40969</c:v>
                </c:pt>
                <c:pt idx="63">
                  <c:v>41000</c:v>
                </c:pt>
                <c:pt idx="64">
                  <c:v>41030</c:v>
                </c:pt>
                <c:pt idx="65">
                  <c:v>41061</c:v>
                </c:pt>
                <c:pt idx="66">
                  <c:v>41091</c:v>
                </c:pt>
                <c:pt idx="67">
                  <c:v>41122</c:v>
                </c:pt>
                <c:pt idx="68">
                  <c:v>41153</c:v>
                </c:pt>
                <c:pt idx="69">
                  <c:v>41183</c:v>
                </c:pt>
                <c:pt idx="70">
                  <c:v>41214</c:v>
                </c:pt>
                <c:pt idx="71">
                  <c:v>41244</c:v>
                </c:pt>
                <c:pt idx="72">
                  <c:v>41275</c:v>
                </c:pt>
                <c:pt idx="73">
                  <c:v>41306</c:v>
                </c:pt>
                <c:pt idx="74">
                  <c:v>41334</c:v>
                </c:pt>
                <c:pt idx="75">
                  <c:v>41365</c:v>
                </c:pt>
                <c:pt idx="76">
                  <c:v>41395</c:v>
                </c:pt>
                <c:pt idx="77">
                  <c:v>41426</c:v>
                </c:pt>
                <c:pt idx="78">
                  <c:v>41456</c:v>
                </c:pt>
                <c:pt idx="79">
                  <c:v>41487</c:v>
                </c:pt>
                <c:pt idx="80">
                  <c:v>41518</c:v>
                </c:pt>
                <c:pt idx="81">
                  <c:v>41548</c:v>
                </c:pt>
                <c:pt idx="82">
                  <c:v>41579</c:v>
                </c:pt>
                <c:pt idx="83">
                  <c:v>41609</c:v>
                </c:pt>
                <c:pt idx="84">
                  <c:v>41640</c:v>
                </c:pt>
                <c:pt idx="85">
                  <c:v>41671</c:v>
                </c:pt>
                <c:pt idx="86">
                  <c:v>41699</c:v>
                </c:pt>
                <c:pt idx="87">
                  <c:v>41730</c:v>
                </c:pt>
                <c:pt idx="88">
                  <c:v>41760</c:v>
                </c:pt>
                <c:pt idx="89">
                  <c:v>41791</c:v>
                </c:pt>
                <c:pt idx="90">
                  <c:v>41821</c:v>
                </c:pt>
                <c:pt idx="91">
                  <c:v>41852</c:v>
                </c:pt>
                <c:pt idx="92">
                  <c:v>41883</c:v>
                </c:pt>
                <c:pt idx="93">
                  <c:v>41913</c:v>
                </c:pt>
                <c:pt idx="94">
                  <c:v>41944</c:v>
                </c:pt>
                <c:pt idx="95">
                  <c:v>41974</c:v>
                </c:pt>
                <c:pt idx="96">
                  <c:v>42005</c:v>
                </c:pt>
                <c:pt idx="97">
                  <c:v>42036</c:v>
                </c:pt>
                <c:pt idx="98">
                  <c:v>42064</c:v>
                </c:pt>
                <c:pt idx="99">
                  <c:v>42095</c:v>
                </c:pt>
                <c:pt idx="100">
                  <c:v>42125</c:v>
                </c:pt>
                <c:pt idx="101">
                  <c:v>42156</c:v>
                </c:pt>
              </c:numCache>
            </c:numRef>
          </c:cat>
          <c:val>
            <c:numRef>
              <c:f>Hoja1!$C$2:$C$103</c:f>
              <c:numCache>
                <c:formatCode>#,##0.00</c:formatCode>
                <c:ptCount val="102"/>
                <c:pt idx="0">
                  <c:v>5337088534.7239542</c:v>
                </c:pt>
                <c:pt idx="1">
                  <c:v>4883824884.5230598</c:v>
                </c:pt>
                <c:pt idx="2">
                  <c:v>5491549558.6225224</c:v>
                </c:pt>
                <c:pt idx="3">
                  <c:v>5374609094.1866369</c:v>
                </c:pt>
                <c:pt idx="4">
                  <c:v>5529023411.8546181</c:v>
                </c:pt>
                <c:pt idx="5">
                  <c:v>5575521938.0670977</c:v>
                </c:pt>
                <c:pt idx="6">
                  <c:v>5804333513.6582041</c:v>
                </c:pt>
                <c:pt idx="7">
                  <c:v>5528517937.2391119</c:v>
                </c:pt>
                <c:pt idx="8">
                  <c:v>5496082808.4192772</c:v>
                </c:pt>
                <c:pt idx="9">
                  <c:v>5908481842.7316456</c:v>
                </c:pt>
                <c:pt idx="10">
                  <c:v>5481987276.9531755</c:v>
                </c:pt>
                <c:pt idx="11">
                  <c:v>5964159485.3827038</c:v>
                </c:pt>
                <c:pt idx="12">
                  <c:v>6079716282.1949062</c:v>
                </c:pt>
                <c:pt idx="13">
                  <c:v>5693192033.2394447</c:v>
                </c:pt>
                <c:pt idx="14">
                  <c:v>6215471335.0683994</c:v>
                </c:pt>
                <c:pt idx="15">
                  <c:v>6045414445.1356897</c:v>
                </c:pt>
                <c:pt idx="16">
                  <c:v>6374475215.6981783</c:v>
                </c:pt>
                <c:pt idx="17">
                  <c:v>6321283166.5763817</c:v>
                </c:pt>
                <c:pt idx="18">
                  <c:v>6422117174.7605171</c:v>
                </c:pt>
                <c:pt idx="19">
                  <c:v>6484017269.9079428</c:v>
                </c:pt>
                <c:pt idx="20">
                  <c:v>6321776995.5205584</c:v>
                </c:pt>
                <c:pt idx="21">
                  <c:v>6683854044.5605173</c:v>
                </c:pt>
                <c:pt idx="22">
                  <c:v>6518256223.3315487</c:v>
                </c:pt>
                <c:pt idx="23">
                  <c:v>6847255161.8638935</c:v>
                </c:pt>
                <c:pt idx="24">
                  <c:v>6597955192.0383224</c:v>
                </c:pt>
                <c:pt idx="25">
                  <c:v>5890449063.5715971</c:v>
                </c:pt>
                <c:pt idx="26">
                  <c:v>6469687444.1058054</c:v>
                </c:pt>
                <c:pt idx="27">
                  <c:v>6271359101.6084795</c:v>
                </c:pt>
                <c:pt idx="28">
                  <c:v>6516137783.1954823</c:v>
                </c:pt>
                <c:pt idx="29">
                  <c:v>6411957721.6607141</c:v>
                </c:pt>
                <c:pt idx="30">
                  <c:v>6564193167.0719271</c:v>
                </c:pt>
                <c:pt idx="31">
                  <c:v>6625643244.8968086</c:v>
                </c:pt>
                <c:pt idx="32">
                  <c:v>6323607283.3924246</c:v>
                </c:pt>
                <c:pt idx="33">
                  <c:v>6671485183.9850111</c:v>
                </c:pt>
                <c:pt idx="34">
                  <c:v>6289842004.3171854</c:v>
                </c:pt>
                <c:pt idx="35">
                  <c:v>6394321733.8788662</c:v>
                </c:pt>
                <c:pt idx="36">
                  <c:v>6496558992.540494</c:v>
                </c:pt>
                <c:pt idx="37">
                  <c:v>5858222752.1106644</c:v>
                </c:pt>
                <c:pt idx="38">
                  <c:v>6410641546.9372911</c:v>
                </c:pt>
                <c:pt idx="39">
                  <c:v>6220145759.9348927</c:v>
                </c:pt>
                <c:pt idx="40">
                  <c:v>6480620690.2989616</c:v>
                </c:pt>
                <c:pt idx="41">
                  <c:v>6248602724.3182507</c:v>
                </c:pt>
                <c:pt idx="42">
                  <c:v>6547219028.6739187</c:v>
                </c:pt>
                <c:pt idx="43">
                  <c:v>6742101424.6362753</c:v>
                </c:pt>
                <c:pt idx="44">
                  <c:v>6468092594.0239563</c:v>
                </c:pt>
                <c:pt idx="45">
                  <c:v>6616596004.4661322</c:v>
                </c:pt>
                <c:pt idx="46">
                  <c:v>6319810941.1357918</c:v>
                </c:pt>
                <c:pt idx="47">
                  <c:v>6500640186.8481283</c:v>
                </c:pt>
                <c:pt idx="48">
                  <c:v>6412526467.7466888</c:v>
                </c:pt>
                <c:pt idx="49">
                  <c:v>5740283718.6630945</c:v>
                </c:pt>
                <c:pt idx="50">
                  <c:v>6271482123.4495459</c:v>
                </c:pt>
                <c:pt idx="51">
                  <c:v>6113513258.3427782</c:v>
                </c:pt>
                <c:pt idx="52">
                  <c:v>6251812675.9389219</c:v>
                </c:pt>
                <c:pt idx="53">
                  <c:v>5946257890.3951244</c:v>
                </c:pt>
                <c:pt idx="54">
                  <c:v>6109495481.6227932</c:v>
                </c:pt>
                <c:pt idx="55">
                  <c:v>6102823857.6206427</c:v>
                </c:pt>
                <c:pt idx="56">
                  <c:v>5740703282.8000364</c:v>
                </c:pt>
                <c:pt idx="57">
                  <c:v>5924960408.8046122</c:v>
                </c:pt>
                <c:pt idx="58">
                  <c:v>5726736905.6542225</c:v>
                </c:pt>
                <c:pt idx="59">
                  <c:v>5902489039.2576218</c:v>
                </c:pt>
                <c:pt idx="60">
                  <c:v>5880696928.5002499</c:v>
                </c:pt>
                <c:pt idx="61">
                  <c:v>5596673405.1316357</c:v>
                </c:pt>
                <c:pt idx="62">
                  <c:v>5950120898.7652998</c:v>
                </c:pt>
                <c:pt idx="63">
                  <c:v>5780697908.2630529</c:v>
                </c:pt>
                <c:pt idx="64">
                  <c:v>5967404778.2408848</c:v>
                </c:pt>
                <c:pt idx="65">
                  <c:v>5781750564.2839088</c:v>
                </c:pt>
                <c:pt idx="66">
                  <c:v>6000851294.9434309</c:v>
                </c:pt>
                <c:pt idx="67">
                  <c:v>6026346761.8414669</c:v>
                </c:pt>
                <c:pt idx="68">
                  <c:v>5584605830.947875</c:v>
                </c:pt>
                <c:pt idx="69">
                  <c:v>5586970540.0050468</c:v>
                </c:pt>
                <c:pt idx="70">
                  <c:v>5912195266.1599264</c:v>
                </c:pt>
                <c:pt idx="71">
                  <c:v>6073043477.3990526</c:v>
                </c:pt>
                <c:pt idx="72">
                  <c:v>6030275296.9233456</c:v>
                </c:pt>
                <c:pt idx="73">
                  <c:v>5441603816.2044268</c:v>
                </c:pt>
                <c:pt idx="74">
                  <c:v>5988644177.0516319</c:v>
                </c:pt>
                <c:pt idx="75">
                  <c:v>5705089005.7701235</c:v>
                </c:pt>
                <c:pt idx="76">
                  <c:v>5808396247.945116</c:v>
                </c:pt>
                <c:pt idx="77">
                  <c:v>5626594199.5210485</c:v>
                </c:pt>
                <c:pt idx="78">
                  <c:v>5867997580.6088514</c:v>
                </c:pt>
                <c:pt idx="79">
                  <c:v>5885431269.2147474</c:v>
                </c:pt>
                <c:pt idx="80">
                  <c:v>5721388980.8399734</c:v>
                </c:pt>
                <c:pt idx="81">
                  <c:v>5943380418.3926964</c:v>
                </c:pt>
                <c:pt idx="82">
                  <c:v>5768423524.8410931</c:v>
                </c:pt>
                <c:pt idx="83">
                  <c:v>6004490447.1711044</c:v>
                </c:pt>
                <c:pt idx="84">
                  <c:v>6011400276.995368</c:v>
                </c:pt>
                <c:pt idx="85">
                  <c:v>5500826538.093092</c:v>
                </c:pt>
                <c:pt idx="86">
                  <c:v>6106834275.9538736</c:v>
                </c:pt>
                <c:pt idx="87">
                  <c:v>5900600741.844677</c:v>
                </c:pt>
                <c:pt idx="88">
                  <c:v>6040887552.39678</c:v>
                </c:pt>
                <c:pt idx="89">
                  <c:v>5877506243.1561728</c:v>
                </c:pt>
                <c:pt idx="90">
                  <c:v>6052150988.14855</c:v>
                </c:pt>
                <c:pt idx="91">
                  <c:v>6118891934.5801611</c:v>
                </c:pt>
                <c:pt idx="92">
                  <c:v>5814635518.5649481</c:v>
                </c:pt>
                <c:pt idx="93">
                  <c:v>6046538427.2315168</c:v>
                </c:pt>
                <c:pt idx="94">
                  <c:v>5877934869.5598726</c:v>
                </c:pt>
                <c:pt idx="95">
                  <c:v>6213648185.8672314</c:v>
                </c:pt>
                <c:pt idx="96">
                  <c:v>6126705852.2704573</c:v>
                </c:pt>
                <c:pt idx="97">
                  <c:v>5610397734.4259462</c:v>
                </c:pt>
                <c:pt idx="98">
                  <c:v>6102404205.9574671</c:v>
                </c:pt>
                <c:pt idx="99">
                  <c:v>5634605641.2250195</c:v>
                </c:pt>
                <c:pt idx="100">
                  <c:v>5771048741.5003433</c:v>
                </c:pt>
                <c:pt idx="101">
                  <c:v>5754428332.4748602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overlap val="100"/>
        <c:axId val="703654192"/>
        <c:axId val="703653104"/>
      </c:barChart>
      <c:lineChart>
        <c:grouping val="standard"/>
        <c:varyColors val="0"/>
        <c:ser>
          <c:idx val="2"/>
          <c:order val="2"/>
          <c:tx>
            <c:strRef>
              <c:f>Hoja1!$D$1</c:f>
              <c:strCache>
                <c:ptCount val="1"/>
                <c:pt idx="0">
                  <c:v>Razón M/P</c:v>
                </c:pt>
              </c:strCache>
            </c:strRef>
          </c:tx>
          <c:spPr>
            <a:ln>
              <a:solidFill>
                <a:srgbClr val="C00000"/>
              </a:solidFill>
            </a:ln>
          </c:spPr>
          <c:marker>
            <c:symbol val="none"/>
          </c:marker>
          <c:dLbls>
            <c:dLbl>
              <c:idx val="1"/>
              <c:layout>
                <c:manualLayout>
                  <c:x val="-2.0632310773292053E-2"/>
                  <c:y val="1.555785399706392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2.352248418369669E-2"/>
                  <c:y val="-2.116530984474398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2.352248418369669E-2"/>
                  <c:y val="2.120757151118822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8"/>
              <c:layout>
                <c:manualLayout>
                  <c:x val="-2.2077397478494378E-2"/>
                  <c:y val="2.968214778237466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9"/>
              <c:layout>
                <c:manualLayout>
                  <c:x val="-2.4967570888899004E-2"/>
                  <c:y val="4.2584189688153386E-3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1"/>
              <c:layout>
                <c:manualLayout>
                  <c:x val="-2.2077397478494378E-2"/>
                  <c:y val="1.838271275412607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3"/>
              <c:layout>
                <c:manualLayout>
                  <c:x val="-2.352248418369669E-2"/>
                  <c:y val="-4.376417990124115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6"/>
              <c:layout>
                <c:manualLayout>
                  <c:x val="-2.2077397478494378E-2"/>
                  <c:y val="2.685728902531246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7"/>
              <c:layout>
                <c:manualLayout>
                  <c:x val="-2.2077397478494378E-2"/>
                  <c:y val="1.555785399706392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0"/>
              <c:layout>
                <c:manualLayout>
                  <c:x val="-1.9187224068089755E-2"/>
                  <c:y val="1.838271275412602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5"/>
              <c:layout>
                <c:manualLayout>
                  <c:x val="-2.3522484183696638E-2"/>
                  <c:y val="2.403243026825036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8"/>
              <c:layout>
                <c:manualLayout>
                  <c:x val="-1.9187224068089755E-2"/>
                  <c:y val="1.838271275412607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0"/>
              <c:layout>
                <c:manualLayout>
                  <c:x val="-1.9187224068089755E-2"/>
                  <c:y val="9.9081364829396324E-3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5"/>
              <c:layout>
                <c:manualLayout>
                  <c:x val="-2.352248418369669E-2"/>
                  <c:y val="1.555785399706392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5"/>
              <c:layout>
                <c:manualLayout>
                  <c:x val="-2.352248418369669E-2"/>
                  <c:y val="1.838271275412607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7"/>
              <c:layout>
                <c:manualLayout>
                  <c:x val="-1.9187224068089859E-2"/>
                  <c:y val="2.403243026825031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9"/>
              <c:layout>
                <c:manualLayout>
                  <c:x val="-2.352248418369669E-2"/>
                  <c:y val="1.273299524000183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1"/>
              <c:layout>
                <c:manualLayout>
                  <c:x val="-2.7857744299303627E-2"/>
                  <c:y val="-1.269073357355754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2"/>
              <c:layout>
                <c:manualLayout>
                  <c:x val="-1.6297050657685129E-2"/>
                  <c:y val="9.9079140531162426E-3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3"/>
              <c:layout>
                <c:manualLayout>
                  <c:x val="-4.7364708024212679E-3"/>
                  <c:y val="-4.2161573023710951E-3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900"/>
                </a:pPr>
                <a:endParaRPr lang="es-MX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numRef>
              <c:f>Hoja1!$A$2:$A$103</c:f>
              <c:numCache>
                <c:formatCode>mmm\-yy</c:formatCode>
                <c:ptCount val="102"/>
                <c:pt idx="0">
                  <c:v>39083</c:v>
                </c:pt>
                <c:pt idx="1">
                  <c:v>39114</c:v>
                </c:pt>
                <c:pt idx="2">
                  <c:v>39142</c:v>
                </c:pt>
                <c:pt idx="3">
                  <c:v>39173</c:v>
                </c:pt>
                <c:pt idx="4">
                  <c:v>39203</c:v>
                </c:pt>
                <c:pt idx="5">
                  <c:v>39234</c:v>
                </c:pt>
                <c:pt idx="6">
                  <c:v>39264</c:v>
                </c:pt>
                <c:pt idx="7">
                  <c:v>39295</c:v>
                </c:pt>
                <c:pt idx="8">
                  <c:v>39326</c:v>
                </c:pt>
                <c:pt idx="9">
                  <c:v>39356</c:v>
                </c:pt>
                <c:pt idx="10">
                  <c:v>39387</c:v>
                </c:pt>
                <c:pt idx="11">
                  <c:v>39417</c:v>
                </c:pt>
                <c:pt idx="12">
                  <c:v>39448</c:v>
                </c:pt>
                <c:pt idx="13">
                  <c:v>39479</c:v>
                </c:pt>
                <c:pt idx="14">
                  <c:v>39508</c:v>
                </c:pt>
                <c:pt idx="15">
                  <c:v>39539</c:v>
                </c:pt>
                <c:pt idx="16">
                  <c:v>39569</c:v>
                </c:pt>
                <c:pt idx="17">
                  <c:v>39600</c:v>
                </c:pt>
                <c:pt idx="18">
                  <c:v>39630</c:v>
                </c:pt>
                <c:pt idx="19">
                  <c:v>39661</c:v>
                </c:pt>
                <c:pt idx="20">
                  <c:v>39692</c:v>
                </c:pt>
                <c:pt idx="21">
                  <c:v>39722</c:v>
                </c:pt>
                <c:pt idx="22">
                  <c:v>39753</c:v>
                </c:pt>
                <c:pt idx="23">
                  <c:v>39783</c:v>
                </c:pt>
                <c:pt idx="24">
                  <c:v>39814</c:v>
                </c:pt>
                <c:pt idx="25">
                  <c:v>39845</c:v>
                </c:pt>
                <c:pt idx="26">
                  <c:v>39873</c:v>
                </c:pt>
                <c:pt idx="27">
                  <c:v>39904</c:v>
                </c:pt>
                <c:pt idx="28">
                  <c:v>39934</c:v>
                </c:pt>
                <c:pt idx="29">
                  <c:v>39965</c:v>
                </c:pt>
                <c:pt idx="30">
                  <c:v>39995</c:v>
                </c:pt>
                <c:pt idx="31">
                  <c:v>40026</c:v>
                </c:pt>
                <c:pt idx="32">
                  <c:v>40057</c:v>
                </c:pt>
                <c:pt idx="33">
                  <c:v>40087</c:v>
                </c:pt>
                <c:pt idx="34">
                  <c:v>40118</c:v>
                </c:pt>
                <c:pt idx="35">
                  <c:v>40148</c:v>
                </c:pt>
                <c:pt idx="36">
                  <c:v>40179</c:v>
                </c:pt>
                <c:pt idx="37">
                  <c:v>40210</c:v>
                </c:pt>
                <c:pt idx="38">
                  <c:v>40238</c:v>
                </c:pt>
                <c:pt idx="39">
                  <c:v>40269</c:v>
                </c:pt>
                <c:pt idx="40">
                  <c:v>40299</c:v>
                </c:pt>
                <c:pt idx="41">
                  <c:v>40330</c:v>
                </c:pt>
                <c:pt idx="42">
                  <c:v>40360</c:v>
                </c:pt>
                <c:pt idx="43">
                  <c:v>40391</c:v>
                </c:pt>
                <c:pt idx="44">
                  <c:v>40422</c:v>
                </c:pt>
                <c:pt idx="45">
                  <c:v>40452</c:v>
                </c:pt>
                <c:pt idx="46">
                  <c:v>40483</c:v>
                </c:pt>
                <c:pt idx="47">
                  <c:v>40513</c:v>
                </c:pt>
                <c:pt idx="48">
                  <c:v>40544</c:v>
                </c:pt>
                <c:pt idx="49">
                  <c:v>40575</c:v>
                </c:pt>
                <c:pt idx="50">
                  <c:v>40603</c:v>
                </c:pt>
                <c:pt idx="51">
                  <c:v>40634</c:v>
                </c:pt>
                <c:pt idx="52">
                  <c:v>40664</c:v>
                </c:pt>
                <c:pt idx="53">
                  <c:v>40695</c:v>
                </c:pt>
                <c:pt idx="54">
                  <c:v>40725</c:v>
                </c:pt>
                <c:pt idx="55">
                  <c:v>40756</c:v>
                </c:pt>
                <c:pt idx="56">
                  <c:v>40787</c:v>
                </c:pt>
                <c:pt idx="57">
                  <c:v>40817</c:v>
                </c:pt>
                <c:pt idx="58">
                  <c:v>40848</c:v>
                </c:pt>
                <c:pt idx="59">
                  <c:v>40878</c:v>
                </c:pt>
                <c:pt idx="60">
                  <c:v>40909</c:v>
                </c:pt>
                <c:pt idx="61">
                  <c:v>40940</c:v>
                </c:pt>
                <c:pt idx="62">
                  <c:v>40969</c:v>
                </c:pt>
                <c:pt idx="63">
                  <c:v>41000</c:v>
                </c:pt>
                <c:pt idx="64">
                  <c:v>41030</c:v>
                </c:pt>
                <c:pt idx="65">
                  <c:v>41061</c:v>
                </c:pt>
                <c:pt idx="66">
                  <c:v>41091</c:v>
                </c:pt>
                <c:pt idx="67">
                  <c:v>41122</c:v>
                </c:pt>
                <c:pt idx="68">
                  <c:v>41153</c:v>
                </c:pt>
                <c:pt idx="69">
                  <c:v>41183</c:v>
                </c:pt>
                <c:pt idx="70">
                  <c:v>41214</c:v>
                </c:pt>
                <c:pt idx="71">
                  <c:v>41244</c:v>
                </c:pt>
                <c:pt idx="72">
                  <c:v>41275</c:v>
                </c:pt>
                <c:pt idx="73">
                  <c:v>41306</c:v>
                </c:pt>
                <c:pt idx="74">
                  <c:v>41334</c:v>
                </c:pt>
                <c:pt idx="75">
                  <c:v>41365</c:v>
                </c:pt>
                <c:pt idx="76">
                  <c:v>41395</c:v>
                </c:pt>
                <c:pt idx="77">
                  <c:v>41426</c:v>
                </c:pt>
                <c:pt idx="78">
                  <c:v>41456</c:v>
                </c:pt>
                <c:pt idx="79">
                  <c:v>41487</c:v>
                </c:pt>
                <c:pt idx="80">
                  <c:v>41518</c:v>
                </c:pt>
                <c:pt idx="81">
                  <c:v>41548</c:v>
                </c:pt>
                <c:pt idx="82">
                  <c:v>41579</c:v>
                </c:pt>
                <c:pt idx="83">
                  <c:v>41609</c:v>
                </c:pt>
                <c:pt idx="84">
                  <c:v>41640</c:v>
                </c:pt>
                <c:pt idx="85">
                  <c:v>41671</c:v>
                </c:pt>
                <c:pt idx="86">
                  <c:v>41699</c:v>
                </c:pt>
                <c:pt idx="87">
                  <c:v>41730</c:v>
                </c:pt>
                <c:pt idx="88">
                  <c:v>41760</c:v>
                </c:pt>
                <c:pt idx="89">
                  <c:v>41791</c:v>
                </c:pt>
                <c:pt idx="90">
                  <c:v>41821</c:v>
                </c:pt>
                <c:pt idx="91">
                  <c:v>41852</c:v>
                </c:pt>
                <c:pt idx="92">
                  <c:v>41883</c:v>
                </c:pt>
                <c:pt idx="93">
                  <c:v>41913</c:v>
                </c:pt>
                <c:pt idx="94">
                  <c:v>41944</c:v>
                </c:pt>
                <c:pt idx="95">
                  <c:v>41974</c:v>
                </c:pt>
                <c:pt idx="96">
                  <c:v>42005</c:v>
                </c:pt>
                <c:pt idx="97">
                  <c:v>42036</c:v>
                </c:pt>
                <c:pt idx="98">
                  <c:v>42064</c:v>
                </c:pt>
                <c:pt idx="99">
                  <c:v>42095</c:v>
                </c:pt>
                <c:pt idx="100">
                  <c:v>42125</c:v>
                </c:pt>
                <c:pt idx="101">
                  <c:v>42156</c:v>
                </c:pt>
              </c:numCache>
            </c:numRef>
          </c:cat>
          <c:val>
            <c:numRef>
              <c:f>Hoja1!$D$2:$D$103</c:f>
              <c:numCache>
                <c:formatCode>0%</c:formatCode>
                <c:ptCount val="102"/>
                <c:pt idx="0">
                  <c:v>0.19445778975827099</c:v>
                </c:pt>
                <c:pt idx="1">
                  <c:v>0.14767463984351459</c:v>
                </c:pt>
                <c:pt idx="2">
                  <c:v>0.16069321167137918</c:v>
                </c:pt>
                <c:pt idx="3">
                  <c:v>0.15014291493479626</c:v>
                </c:pt>
                <c:pt idx="4">
                  <c:v>0.15083472746613627</c:v>
                </c:pt>
                <c:pt idx="5">
                  <c:v>0.18776497183214011</c:v>
                </c:pt>
                <c:pt idx="6">
                  <c:v>0.20246822821281976</c:v>
                </c:pt>
                <c:pt idx="7">
                  <c:v>0.21898412802913636</c:v>
                </c:pt>
                <c:pt idx="8">
                  <c:v>0.21994666496746693</c:v>
                </c:pt>
                <c:pt idx="9">
                  <c:v>0.1892247471480728</c:v>
                </c:pt>
                <c:pt idx="10">
                  <c:v>0.21194522396201923</c:v>
                </c:pt>
                <c:pt idx="11">
                  <c:v>0.15436537597516567</c:v>
                </c:pt>
                <c:pt idx="12">
                  <c:v>0.24706290596884892</c:v>
                </c:pt>
                <c:pt idx="13">
                  <c:v>0.21342632987000471</c:v>
                </c:pt>
                <c:pt idx="14">
                  <c:v>0.1848826368909936</c:v>
                </c:pt>
                <c:pt idx="15">
                  <c:v>0.1948650995892329</c:v>
                </c:pt>
                <c:pt idx="16">
                  <c:v>0.1927852387828223</c:v>
                </c:pt>
                <c:pt idx="17">
                  <c:v>0.17433275913711063</c:v>
                </c:pt>
                <c:pt idx="18">
                  <c:v>0.20696907372779277</c:v>
                </c:pt>
                <c:pt idx="19">
                  <c:v>0.18925731137519802</c:v>
                </c:pt>
                <c:pt idx="20">
                  <c:v>0.19057532135977392</c:v>
                </c:pt>
                <c:pt idx="21">
                  <c:v>0.19109551947143819</c:v>
                </c:pt>
                <c:pt idx="22">
                  <c:v>0.16565816827148139</c:v>
                </c:pt>
                <c:pt idx="23">
                  <c:v>0.1406162363360032</c:v>
                </c:pt>
                <c:pt idx="24">
                  <c:v>0.14196440417749959</c:v>
                </c:pt>
                <c:pt idx="25">
                  <c:v>0.14687459330042435</c:v>
                </c:pt>
                <c:pt idx="26">
                  <c:v>0.14061267816540443</c:v>
                </c:pt>
                <c:pt idx="27">
                  <c:v>0.16741828257115735</c:v>
                </c:pt>
                <c:pt idx="28">
                  <c:v>0.17049626011782285</c:v>
                </c:pt>
                <c:pt idx="29">
                  <c:v>0.20073343050950451</c:v>
                </c:pt>
                <c:pt idx="30">
                  <c:v>0.1958090924844216</c:v>
                </c:pt>
                <c:pt idx="31">
                  <c:v>0.21180561051327751</c:v>
                </c:pt>
                <c:pt idx="32">
                  <c:v>0.2153205889517591</c:v>
                </c:pt>
                <c:pt idx="33">
                  <c:v>0.17180604276554165</c:v>
                </c:pt>
                <c:pt idx="34">
                  <c:v>0.19073118623170313</c:v>
                </c:pt>
                <c:pt idx="35">
                  <c:v>0.19296481076000718</c:v>
                </c:pt>
                <c:pt idx="36">
                  <c:v>0.18966571755590894</c:v>
                </c:pt>
                <c:pt idx="37">
                  <c:v>0.15027214270028305</c:v>
                </c:pt>
                <c:pt idx="38">
                  <c:v>0.18295016974620851</c:v>
                </c:pt>
                <c:pt idx="39">
                  <c:v>0.19835907005948034</c:v>
                </c:pt>
                <c:pt idx="40">
                  <c:v>0.2426057064636773</c:v>
                </c:pt>
                <c:pt idx="41">
                  <c:v>0.22805934631543207</c:v>
                </c:pt>
                <c:pt idx="42">
                  <c:v>0.2583380311884495</c:v>
                </c:pt>
                <c:pt idx="43">
                  <c:v>0.20453709655589891</c:v>
                </c:pt>
                <c:pt idx="44">
                  <c:v>0.21436222826594786</c:v>
                </c:pt>
                <c:pt idx="45">
                  <c:v>0.21577024876184669</c:v>
                </c:pt>
                <c:pt idx="46">
                  <c:v>0.22185868475103773</c:v>
                </c:pt>
                <c:pt idx="47">
                  <c:v>0.21947705069251894</c:v>
                </c:pt>
                <c:pt idx="48">
                  <c:v>0.20710590586679922</c:v>
                </c:pt>
                <c:pt idx="49">
                  <c:v>0.24575253078820228</c:v>
                </c:pt>
                <c:pt idx="50">
                  <c:v>0.23434791600645105</c:v>
                </c:pt>
                <c:pt idx="51">
                  <c:v>0.27395905361249395</c:v>
                </c:pt>
                <c:pt idx="52">
                  <c:v>0.27284128222572535</c:v>
                </c:pt>
                <c:pt idx="53">
                  <c:v>0.27785765589520445</c:v>
                </c:pt>
                <c:pt idx="54">
                  <c:v>0.30442905441675916</c:v>
                </c:pt>
                <c:pt idx="55">
                  <c:v>0.2945538212958676</c:v>
                </c:pt>
                <c:pt idx="56">
                  <c:v>0.30936366610768706</c:v>
                </c:pt>
                <c:pt idx="57">
                  <c:v>0.26447281002249673</c:v>
                </c:pt>
                <c:pt idx="58">
                  <c:v>0.28247667516066594</c:v>
                </c:pt>
                <c:pt idx="59">
                  <c:v>0.27189785493082375</c:v>
                </c:pt>
                <c:pt idx="60">
                  <c:v>0.28908946865572177</c:v>
                </c:pt>
                <c:pt idx="61">
                  <c:v>0.25440525913924195</c:v>
                </c:pt>
                <c:pt idx="62">
                  <c:v>0.27441912850606415</c:v>
                </c:pt>
                <c:pt idx="63">
                  <c:v>0.2668090393602327</c:v>
                </c:pt>
                <c:pt idx="64">
                  <c:v>0.30239461502425413</c:v>
                </c:pt>
                <c:pt idx="65">
                  <c:v>0.33697304248876608</c:v>
                </c:pt>
                <c:pt idx="66">
                  <c:v>0.3351095677222547</c:v>
                </c:pt>
                <c:pt idx="67">
                  <c:v>0.34509600463275242</c:v>
                </c:pt>
                <c:pt idx="68">
                  <c:v>0.39737610425141945</c:v>
                </c:pt>
                <c:pt idx="69">
                  <c:v>0.3693290922985229</c:v>
                </c:pt>
                <c:pt idx="70">
                  <c:v>0.25647204689688113</c:v>
                </c:pt>
                <c:pt idx="71">
                  <c:v>0.27219984436608585</c:v>
                </c:pt>
                <c:pt idx="72">
                  <c:v>0.33000238083453121</c:v>
                </c:pt>
                <c:pt idx="73">
                  <c:v>0.33667207174681019</c:v>
                </c:pt>
                <c:pt idx="74">
                  <c:v>0.32877723714967338</c:v>
                </c:pt>
                <c:pt idx="75">
                  <c:v>0.36134883148163938</c:v>
                </c:pt>
                <c:pt idx="76">
                  <c:v>0.40628435462344697</c:v>
                </c:pt>
                <c:pt idx="77">
                  <c:v>0.37854101068355761</c:v>
                </c:pt>
                <c:pt idx="78">
                  <c:v>0.36614185062272675</c:v>
                </c:pt>
                <c:pt idx="79">
                  <c:v>0.36390981562035596</c:v>
                </c:pt>
                <c:pt idx="80">
                  <c:v>0.37851893633816008</c:v>
                </c:pt>
                <c:pt idx="81">
                  <c:v>0.31831894176106246</c:v>
                </c:pt>
                <c:pt idx="82">
                  <c:v>0.29919578259147467</c:v>
                </c:pt>
                <c:pt idx="83">
                  <c:v>0.25486957870249477</c:v>
                </c:pt>
                <c:pt idx="84">
                  <c:v>0.39286360270845894</c:v>
                </c:pt>
                <c:pt idx="85">
                  <c:v>0.35338127559374327</c:v>
                </c:pt>
                <c:pt idx="86">
                  <c:v>0.38344772643394825</c:v>
                </c:pt>
                <c:pt idx="87">
                  <c:v>0.37863959955920534</c:v>
                </c:pt>
                <c:pt idx="88">
                  <c:v>0.42354915093439161</c:v>
                </c:pt>
                <c:pt idx="89">
                  <c:v>0.4038054760653324</c:v>
                </c:pt>
                <c:pt idx="90">
                  <c:v>0.41911851717204512</c:v>
                </c:pt>
                <c:pt idx="91">
                  <c:v>0.44504450762904618</c:v>
                </c:pt>
                <c:pt idx="92">
                  <c:v>0.43111199842672743</c:v>
                </c:pt>
                <c:pt idx="93">
                  <c:v>0.43284310551861671</c:v>
                </c:pt>
                <c:pt idx="94">
                  <c:v>0.30250455063200093</c:v>
                </c:pt>
                <c:pt idx="95">
                  <c:v>0.30383086514920238</c:v>
                </c:pt>
                <c:pt idx="96">
                  <c:v>0.29915957580098035</c:v>
                </c:pt>
                <c:pt idx="97">
                  <c:v>0.28007765059632739</c:v>
                </c:pt>
                <c:pt idx="98">
                  <c:v>0.29442582986797378</c:v>
                </c:pt>
                <c:pt idx="99">
                  <c:v>0.33372590895089171</c:v>
                </c:pt>
                <c:pt idx="100">
                  <c:v>0.29856424358779254</c:v>
                </c:pt>
                <c:pt idx="101">
                  <c:v>0.35371048781025854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703655280"/>
        <c:axId val="703654736"/>
      </c:lineChart>
      <c:dateAx>
        <c:axId val="703654192"/>
        <c:scaling>
          <c:orientation val="minMax"/>
          <c:max val="42156"/>
          <c:min val="39083"/>
        </c:scaling>
        <c:delete val="0"/>
        <c:axPos val="b"/>
        <c:numFmt formatCode="mmm\-yy" sourceLinked="1"/>
        <c:majorTickMark val="none"/>
        <c:minorTickMark val="none"/>
        <c:tickLblPos val="nextTo"/>
        <c:txPr>
          <a:bodyPr rot="-5400000" vert="horz"/>
          <a:lstStyle/>
          <a:p>
            <a:pPr>
              <a:defRPr sz="1200"/>
            </a:pPr>
            <a:endParaRPr lang="es-MX"/>
          </a:p>
        </c:txPr>
        <c:crossAx val="703653104"/>
        <c:crosses val="autoZero"/>
        <c:auto val="1"/>
        <c:lblOffset val="100"/>
        <c:baseTimeUnit val="months"/>
        <c:majorUnit val="3"/>
        <c:majorTimeUnit val="months"/>
      </c:dateAx>
      <c:valAx>
        <c:axId val="703653104"/>
        <c:scaling>
          <c:orientation val="minMax"/>
        </c:scaling>
        <c:delete val="0"/>
        <c:axPos val="l"/>
        <c:numFmt formatCode="#,##0" sourceLinked="0"/>
        <c:majorTickMark val="none"/>
        <c:minorTickMark val="none"/>
        <c:tickLblPos val="nextTo"/>
        <c:txPr>
          <a:bodyPr/>
          <a:lstStyle/>
          <a:p>
            <a:pPr>
              <a:defRPr sz="1100"/>
            </a:pPr>
            <a:endParaRPr lang="es-MX"/>
          </a:p>
        </c:txPr>
        <c:crossAx val="703654192"/>
        <c:crosses val="autoZero"/>
        <c:crossBetween val="between"/>
        <c:dispUnits>
          <c:builtInUnit val="millions"/>
          <c:dispUnitsLbl>
            <c:layout>
              <c:manualLayout>
                <c:xMode val="edge"/>
                <c:yMode val="edge"/>
                <c:x val="1.387319008032926E-3"/>
                <c:y val="0.14323618093146478"/>
              </c:manualLayout>
            </c:layout>
            <c:tx>
              <c:rich>
                <a:bodyPr/>
                <a:lstStyle/>
                <a:p>
                  <a:pPr>
                    <a:defRPr sz="1400"/>
                  </a:pPr>
                  <a:r>
                    <a:rPr lang="en-US" sz="1400" dirty="0" err="1" smtClean="0"/>
                    <a:t>Millones</a:t>
                  </a:r>
                  <a:r>
                    <a:rPr lang="en-US" sz="1400" dirty="0" smtClean="0"/>
                    <a:t> de metros </a:t>
                  </a:r>
                  <a:r>
                    <a:rPr lang="en-US" sz="1400" dirty="0" err="1" smtClean="0"/>
                    <a:t>cúbicos</a:t>
                  </a:r>
                  <a:endParaRPr lang="en-US" sz="1400" dirty="0" smtClean="0"/>
                </a:p>
              </c:rich>
            </c:tx>
          </c:dispUnitsLbl>
        </c:dispUnits>
      </c:valAx>
      <c:valAx>
        <c:axId val="703654736"/>
        <c:scaling>
          <c:orientation val="minMax"/>
        </c:scaling>
        <c:delete val="0"/>
        <c:axPos val="r"/>
        <c:numFmt formatCode="0%" sourceLinked="0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es-MX"/>
          </a:p>
        </c:txPr>
        <c:crossAx val="703655280"/>
        <c:crosses val="max"/>
        <c:crossBetween val="between"/>
      </c:valAx>
      <c:dateAx>
        <c:axId val="703655280"/>
        <c:scaling>
          <c:orientation val="minMax"/>
        </c:scaling>
        <c:delete val="1"/>
        <c:axPos val="b"/>
        <c:numFmt formatCode="mmm\-yy" sourceLinked="1"/>
        <c:majorTickMark val="out"/>
        <c:minorTickMark val="none"/>
        <c:tickLblPos val="nextTo"/>
        <c:crossAx val="703654736"/>
        <c:crosses val="autoZero"/>
        <c:auto val="1"/>
        <c:lblOffset val="100"/>
        <c:baseTimeUnit val="months"/>
      </c:dateAx>
    </c:plotArea>
    <c:legend>
      <c:legendPos val="b"/>
      <c:layout/>
      <c:overlay val="0"/>
      <c:txPr>
        <a:bodyPr/>
        <a:lstStyle/>
        <a:p>
          <a:pPr>
            <a:defRPr sz="1400"/>
          </a:pPr>
          <a:endParaRPr lang="es-MX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s-MX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0149344662613375"/>
          <c:y val="3.081232492997199E-2"/>
          <c:w val="0.77217345260639891"/>
          <c:h val="0.83690335345137701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Privados</c:v>
                </c:pt>
              </c:strCache>
            </c:strRef>
          </c:tx>
          <c:invertIfNegative val="0"/>
          <c:cat>
            <c:strRef>
              <c:f>Hoja1!$A$2:$A$17</c:f>
              <c:strCache>
                <c:ptCount val="16"/>
                <c:pt idx="0">
                  <c:v> Acuña, Coa</c:v>
                </c:pt>
                <c:pt idx="1">
                  <c:v>Agua Prieta, Son</c:v>
                </c:pt>
                <c:pt idx="2">
                  <c:v>Altamira, Tamps</c:v>
                </c:pt>
                <c:pt idx="3">
                  <c:v>Argüelles, Tamps</c:v>
                </c:pt>
                <c:pt idx="4">
                  <c:v>Cd. Juárez, Chi</c:v>
                </c:pt>
                <c:pt idx="5">
                  <c:v>Ensenada, BC</c:v>
                </c:pt>
                <c:pt idx="6">
                  <c:v>Gloria a Dios, Chi</c:v>
                </c:pt>
                <c:pt idx="7">
                  <c:v>Los Algodones, BC</c:v>
                </c:pt>
                <c:pt idx="8">
                  <c:v>Mexicali, BC</c:v>
                </c:pt>
                <c:pt idx="9">
                  <c:v>Monterrey, NL</c:v>
                </c:pt>
                <c:pt idx="10">
                  <c:v>Naco, Son</c:v>
                </c:pt>
                <c:pt idx="11">
                  <c:v>Nogales, Son</c:v>
                </c:pt>
                <c:pt idx="12">
                  <c:v>Piedras Negras, Coa</c:v>
                </c:pt>
                <c:pt idx="13">
                  <c:v>Reynosa, Tamps</c:v>
                </c:pt>
                <c:pt idx="14">
                  <c:v>Río Bravo, Tamps</c:v>
                </c:pt>
                <c:pt idx="15">
                  <c:v>Manzanillo, Colima</c:v>
                </c:pt>
              </c:strCache>
            </c:strRef>
          </c:cat>
          <c:val>
            <c:numRef>
              <c:f>Hoja1!$B$2:$B$17</c:f>
              <c:numCache>
                <c:formatCode>General</c:formatCode>
                <c:ptCount val="16"/>
                <c:pt idx="0">
                  <c:v>27.11396249713766</c:v>
                </c:pt>
                <c:pt idx="1">
                  <c:v>1148.0001390847244</c:v>
                </c:pt>
                <c:pt idx="2">
                  <c:v>9916.2189034894345</c:v>
                </c:pt>
                <c:pt idx="3">
                  <c:v>0</c:v>
                </c:pt>
                <c:pt idx="4">
                  <c:v>1082.0171392039631</c:v>
                </c:pt>
                <c:pt idx="5">
                  <c:v>1417.2257351202902</c:v>
                </c:pt>
                <c:pt idx="6">
                  <c:v>0</c:v>
                </c:pt>
                <c:pt idx="7">
                  <c:v>6592.1763237848845</c:v>
                </c:pt>
                <c:pt idx="8">
                  <c:v>518.41069473995935</c:v>
                </c:pt>
                <c:pt idx="9">
                  <c:v>0</c:v>
                </c:pt>
                <c:pt idx="10">
                  <c:v>1029.6968266572128</c:v>
                </c:pt>
                <c:pt idx="11">
                  <c:v>19.132517211427057</c:v>
                </c:pt>
                <c:pt idx="12">
                  <c:v>200.0193536248058</c:v>
                </c:pt>
                <c:pt idx="13">
                  <c:v>0</c:v>
                </c:pt>
                <c:pt idx="14">
                  <c:v>3485.057225723107</c:v>
                </c:pt>
                <c:pt idx="15">
                  <c:v>3470.4922255874972</c:v>
                </c:pt>
              </c:numCache>
            </c:numRef>
          </c:val>
        </c:ser>
        <c:ser>
          <c:idx val="1"/>
          <c:order val="1"/>
          <c:tx>
            <c:strRef>
              <c:f>Hoja1!$C$1</c:f>
              <c:strCache>
                <c:ptCount val="1"/>
                <c:pt idx="0">
                  <c:v>Pemex</c:v>
                </c:pt>
              </c:strCache>
            </c:strRef>
          </c:tx>
          <c:invertIfNegative val="0"/>
          <c:cat>
            <c:strRef>
              <c:f>Hoja1!$A$2:$A$17</c:f>
              <c:strCache>
                <c:ptCount val="16"/>
                <c:pt idx="0">
                  <c:v> Acuña, Coa</c:v>
                </c:pt>
                <c:pt idx="1">
                  <c:v>Agua Prieta, Son</c:v>
                </c:pt>
                <c:pt idx="2">
                  <c:v>Altamira, Tamps</c:v>
                </c:pt>
                <c:pt idx="3">
                  <c:v>Argüelles, Tamps</c:v>
                </c:pt>
                <c:pt idx="4">
                  <c:v>Cd. Juárez, Chi</c:v>
                </c:pt>
                <c:pt idx="5">
                  <c:v>Ensenada, BC</c:v>
                </c:pt>
                <c:pt idx="6">
                  <c:v>Gloria a Dios, Chi</c:v>
                </c:pt>
                <c:pt idx="7">
                  <c:v>Los Algodones, BC</c:v>
                </c:pt>
                <c:pt idx="8">
                  <c:v>Mexicali, BC</c:v>
                </c:pt>
                <c:pt idx="9">
                  <c:v>Monterrey, NL</c:v>
                </c:pt>
                <c:pt idx="10">
                  <c:v>Naco, Son</c:v>
                </c:pt>
                <c:pt idx="11">
                  <c:v>Nogales, Son</c:v>
                </c:pt>
                <c:pt idx="12">
                  <c:v>Piedras Negras, Coa</c:v>
                </c:pt>
                <c:pt idx="13">
                  <c:v>Reynosa, Tamps</c:v>
                </c:pt>
                <c:pt idx="14">
                  <c:v>Río Bravo, Tamps</c:v>
                </c:pt>
                <c:pt idx="15">
                  <c:v>Manzanillo, Colima</c:v>
                </c:pt>
              </c:strCache>
            </c:strRef>
          </c:cat>
          <c:val>
            <c:numRef>
              <c:f>Hoja1!$C$2:$C$17</c:f>
              <c:numCache>
                <c:formatCode>General</c:formatCode>
                <c:ptCount val="16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3296.2020225225756</c:v>
                </c:pt>
                <c:pt idx="4">
                  <c:v>519.98968736743552</c:v>
                </c:pt>
                <c:pt idx="5">
                  <c:v>0</c:v>
                </c:pt>
                <c:pt idx="6">
                  <c:v>5973.0028074284546</c:v>
                </c:pt>
                <c:pt idx="7">
                  <c:v>0</c:v>
                </c:pt>
                <c:pt idx="8">
                  <c:v>123.07341282629713</c:v>
                </c:pt>
                <c:pt idx="9">
                  <c:v>6172.3893552742284</c:v>
                </c:pt>
                <c:pt idx="10">
                  <c:v>944.11271745647446</c:v>
                </c:pt>
                <c:pt idx="11">
                  <c:v>0</c:v>
                </c:pt>
                <c:pt idx="12">
                  <c:v>0</c:v>
                </c:pt>
                <c:pt idx="13">
                  <c:v>76.499615212831117</c:v>
                </c:pt>
                <c:pt idx="14">
                  <c:v>0</c:v>
                </c:pt>
                <c:pt idx="15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703646032"/>
        <c:axId val="703647664"/>
      </c:barChart>
      <c:catAx>
        <c:axId val="703646032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es-MX"/>
          </a:p>
        </c:txPr>
        <c:crossAx val="703647664"/>
        <c:crosses val="autoZero"/>
        <c:auto val="1"/>
        <c:lblAlgn val="ctr"/>
        <c:lblOffset val="100"/>
        <c:noMultiLvlLbl val="0"/>
      </c:catAx>
      <c:valAx>
        <c:axId val="703647664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s-MX" dirty="0" smtClean="0"/>
                  <a:t>Metros</a:t>
                </a:r>
                <a:r>
                  <a:rPr lang="es-MX" baseline="0" dirty="0" smtClean="0"/>
                  <a:t> cúbicos</a:t>
                </a:r>
                <a:r>
                  <a:rPr lang="es-MX" dirty="0" smtClean="0"/>
                  <a:t>/día</a:t>
                </a:r>
                <a:endParaRPr lang="es-MX" dirty="0"/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es-MX"/>
          </a:p>
        </c:txPr>
        <c:crossAx val="70364603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59301019136848399"/>
          <c:y val="2.7220635632981112E-2"/>
          <c:w val="0.40066069470746535"/>
          <c:h val="7.7059926332737824E-2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s-MX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B3A1A-871B-49A4-9429-64CCD314DFCA}" type="datetimeFigureOut">
              <a:rPr lang="es-MX" smtClean="0"/>
              <a:t>19/08/2015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9366D-B9D6-47C9-8821-9005FF72F95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466418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B3A1A-871B-49A4-9429-64CCD314DFCA}" type="datetimeFigureOut">
              <a:rPr lang="es-MX" smtClean="0"/>
              <a:t>19/08/2015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9366D-B9D6-47C9-8821-9005FF72F95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386873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B3A1A-871B-49A4-9429-64CCD314DFCA}" type="datetimeFigureOut">
              <a:rPr lang="es-MX" smtClean="0"/>
              <a:t>19/08/2015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9366D-B9D6-47C9-8821-9005FF72F95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361609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B3A1A-871B-49A4-9429-64CCD314DFCA}" type="datetimeFigureOut">
              <a:rPr lang="es-MX" smtClean="0"/>
              <a:t>19/08/2015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9366D-B9D6-47C9-8821-9005FF72F95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751547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B3A1A-871B-49A4-9429-64CCD314DFCA}" type="datetimeFigureOut">
              <a:rPr lang="es-MX" smtClean="0"/>
              <a:t>19/08/2015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9366D-B9D6-47C9-8821-9005FF72F95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914302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B3A1A-871B-49A4-9429-64CCD314DFCA}" type="datetimeFigureOut">
              <a:rPr lang="es-MX" smtClean="0"/>
              <a:t>19/08/2015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9366D-B9D6-47C9-8821-9005FF72F95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81475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B3A1A-871B-49A4-9429-64CCD314DFCA}" type="datetimeFigureOut">
              <a:rPr lang="es-MX" smtClean="0"/>
              <a:t>19/08/2015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9366D-B9D6-47C9-8821-9005FF72F95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684035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B3A1A-871B-49A4-9429-64CCD314DFCA}" type="datetimeFigureOut">
              <a:rPr lang="es-MX" smtClean="0"/>
              <a:t>19/08/2015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9366D-B9D6-47C9-8821-9005FF72F95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320515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B3A1A-871B-49A4-9429-64CCD314DFCA}" type="datetimeFigureOut">
              <a:rPr lang="es-MX" smtClean="0"/>
              <a:t>19/08/2015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9366D-B9D6-47C9-8821-9005FF72F95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566246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B3A1A-871B-49A4-9429-64CCD314DFCA}" type="datetimeFigureOut">
              <a:rPr lang="es-MX" smtClean="0"/>
              <a:t>19/08/2015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9366D-B9D6-47C9-8821-9005FF72F95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190010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B3A1A-871B-49A4-9429-64CCD314DFCA}" type="datetimeFigureOut">
              <a:rPr lang="es-MX" smtClean="0"/>
              <a:t>19/08/2015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9366D-B9D6-47C9-8821-9005FF72F95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587542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8B3A1A-871B-49A4-9429-64CCD314DFCA}" type="datetimeFigureOut">
              <a:rPr lang="es-MX" smtClean="0"/>
              <a:t>19/08/2015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49366D-B9D6-47C9-8821-9005FF72F95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219917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1551715" y="404201"/>
            <a:ext cx="7109686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1600" b="1" dirty="0" smtClean="0"/>
              <a:t>Variación trimestral de las importaciones</a:t>
            </a:r>
          </a:p>
          <a:p>
            <a:pPr algn="ctr"/>
            <a:r>
              <a:rPr lang="es-MX" sz="1400" b="1" dirty="0" smtClean="0"/>
              <a:t>Sector privado vs. PGPB</a:t>
            </a:r>
          </a:p>
          <a:p>
            <a:pPr algn="ctr"/>
            <a:r>
              <a:rPr lang="es-MX" sz="1400" b="1" dirty="0" smtClean="0"/>
              <a:t>1T 2007 </a:t>
            </a:r>
            <a:r>
              <a:rPr lang="es-MX" sz="1400" b="1" dirty="0"/>
              <a:t>– </a:t>
            </a:r>
            <a:r>
              <a:rPr lang="es-MX" sz="1400" b="1" dirty="0" smtClean="0"/>
              <a:t>2T </a:t>
            </a:r>
            <a:r>
              <a:rPr lang="es-MX" sz="1400" b="1" dirty="0" smtClean="0"/>
              <a:t>2015</a:t>
            </a:r>
          </a:p>
        </p:txBody>
      </p:sp>
      <p:sp>
        <p:nvSpPr>
          <p:cNvPr id="5" name="4 CuadroTexto"/>
          <p:cNvSpPr txBox="1"/>
          <p:nvPr/>
        </p:nvSpPr>
        <p:spPr>
          <a:xfrm>
            <a:off x="185342" y="5455848"/>
            <a:ext cx="715456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 smtClean="0"/>
              <a:t>Nota: </a:t>
            </a:r>
          </a:p>
          <a:p>
            <a:r>
              <a:rPr lang="es-MX" sz="1200" dirty="0" smtClean="0"/>
              <a:t>M = Importaciones</a:t>
            </a:r>
            <a:endParaRPr lang="es-MX" sz="1200" dirty="0"/>
          </a:p>
        </p:txBody>
      </p:sp>
      <p:graphicFrame>
        <p:nvGraphicFramePr>
          <p:cNvPr id="6" name="5 Gráfico"/>
          <p:cNvGraphicFramePr/>
          <p:nvPr>
            <p:extLst>
              <p:ext uri="{D42A27DB-BD31-4B8C-83A1-F6EECF244321}">
                <p14:modId xmlns:p14="http://schemas.microsoft.com/office/powerpoint/2010/main" val="4272961243"/>
              </p:ext>
            </p:extLst>
          </p:nvPr>
        </p:nvGraphicFramePr>
        <p:xfrm>
          <a:off x="539552" y="1189329"/>
          <a:ext cx="7823200" cy="42747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6 CuadroTexto"/>
          <p:cNvSpPr txBox="1"/>
          <p:nvPr/>
        </p:nvSpPr>
        <p:spPr>
          <a:xfrm>
            <a:off x="172651" y="5939821"/>
            <a:ext cx="715456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 smtClean="0"/>
              <a:t>Fuente: CRE, con base en información de importadores, exportadores y Sener</a:t>
            </a:r>
          </a:p>
          <a:p>
            <a:r>
              <a:rPr lang="es-MX" sz="1200" dirty="0" smtClean="0"/>
              <a:t>Nota</a:t>
            </a:r>
            <a:r>
              <a:rPr lang="es-MX" sz="1200" dirty="0"/>
              <a:t>: Esta información se actualiza </a:t>
            </a:r>
            <a:r>
              <a:rPr lang="es-MX" sz="1200" dirty="0" smtClean="0"/>
              <a:t>trimestralmente</a:t>
            </a:r>
          </a:p>
          <a:p>
            <a:endParaRPr lang="es-MX" sz="1200" dirty="0"/>
          </a:p>
          <a:p>
            <a:endParaRPr lang="es-MX" sz="1200" dirty="0"/>
          </a:p>
        </p:txBody>
      </p:sp>
    </p:spTree>
    <p:extLst>
      <p:ext uri="{BB962C8B-B14F-4D97-AF65-F5344CB8AC3E}">
        <p14:creationId xmlns:p14="http://schemas.microsoft.com/office/powerpoint/2010/main" val="2142660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1856509" y="404201"/>
            <a:ext cx="6456217" cy="8463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1700" b="1" dirty="0" smtClean="0"/>
              <a:t>Composición de las importaciones totales</a:t>
            </a:r>
            <a:endParaRPr lang="es-MX" sz="1700" b="1" dirty="0"/>
          </a:p>
          <a:p>
            <a:pPr algn="ctr"/>
            <a:r>
              <a:rPr lang="es-MX" sz="1600" b="1" dirty="0"/>
              <a:t> Gas natural vs. GNL</a:t>
            </a:r>
          </a:p>
          <a:p>
            <a:pPr algn="ctr"/>
            <a:r>
              <a:rPr lang="es-MX" sz="1400" b="1" dirty="0" smtClean="0"/>
              <a:t>enero 2007- </a:t>
            </a:r>
            <a:r>
              <a:rPr lang="es-MX" sz="1400" b="1" dirty="0" smtClean="0"/>
              <a:t>junio </a:t>
            </a:r>
            <a:r>
              <a:rPr lang="es-MX" sz="1400" b="1" dirty="0" smtClean="0"/>
              <a:t>2015</a:t>
            </a:r>
          </a:p>
        </p:txBody>
      </p:sp>
      <p:graphicFrame>
        <p:nvGraphicFramePr>
          <p:cNvPr id="3" name="2 Gráfico"/>
          <p:cNvGraphicFramePr/>
          <p:nvPr>
            <p:extLst>
              <p:ext uri="{D42A27DB-BD31-4B8C-83A1-F6EECF244321}">
                <p14:modId xmlns:p14="http://schemas.microsoft.com/office/powerpoint/2010/main" val="1059111287"/>
              </p:ext>
            </p:extLst>
          </p:nvPr>
        </p:nvGraphicFramePr>
        <p:xfrm>
          <a:off x="482600" y="1194314"/>
          <a:ext cx="8001000" cy="4673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3 CuadroTexto"/>
          <p:cNvSpPr txBox="1"/>
          <p:nvPr/>
        </p:nvSpPr>
        <p:spPr>
          <a:xfrm>
            <a:off x="172651" y="5901721"/>
            <a:ext cx="715456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 smtClean="0"/>
              <a:t>Fuente: CRE, con base en información de importadores, exportadores y Sener</a:t>
            </a:r>
          </a:p>
          <a:p>
            <a:r>
              <a:rPr lang="es-MX" sz="1200" dirty="0"/>
              <a:t>Nota: Esta información se actualiza </a:t>
            </a:r>
            <a:r>
              <a:rPr lang="es-MX" sz="1200" dirty="0" smtClean="0"/>
              <a:t>trimestralmente</a:t>
            </a:r>
          </a:p>
          <a:p>
            <a:endParaRPr lang="es-MX" sz="1200" dirty="0"/>
          </a:p>
        </p:txBody>
      </p:sp>
    </p:spTree>
    <p:extLst>
      <p:ext uri="{BB962C8B-B14F-4D97-AF65-F5344CB8AC3E}">
        <p14:creationId xmlns:p14="http://schemas.microsoft.com/office/powerpoint/2010/main" val="868813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1856509" y="404201"/>
            <a:ext cx="6456217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b="1" dirty="0" smtClean="0"/>
              <a:t>Oferta total de gas natural:</a:t>
            </a:r>
          </a:p>
          <a:p>
            <a:pPr algn="ctr"/>
            <a:r>
              <a:rPr lang="es-MX" b="1" dirty="0" smtClean="0"/>
              <a:t> Importaciones totales + producción de gas natural</a:t>
            </a:r>
          </a:p>
          <a:p>
            <a:pPr algn="ctr"/>
            <a:r>
              <a:rPr lang="es-MX" sz="1400" b="1" dirty="0"/>
              <a:t>e</a:t>
            </a:r>
            <a:r>
              <a:rPr lang="es-MX" sz="1400" b="1" dirty="0" smtClean="0"/>
              <a:t>nero 2007 – </a:t>
            </a:r>
            <a:r>
              <a:rPr lang="es-MX" sz="1400" b="1" dirty="0" smtClean="0"/>
              <a:t>juni</a:t>
            </a:r>
            <a:r>
              <a:rPr lang="es-MX" sz="1400" b="1" dirty="0" smtClean="0"/>
              <a:t>o </a:t>
            </a:r>
            <a:r>
              <a:rPr lang="es-MX" sz="1400" b="1" dirty="0" smtClean="0"/>
              <a:t>2015</a:t>
            </a:r>
            <a:endParaRPr lang="es-MX" b="1" dirty="0" smtClean="0"/>
          </a:p>
        </p:txBody>
      </p:sp>
      <p:graphicFrame>
        <p:nvGraphicFramePr>
          <p:cNvPr id="3" name="2 Gráfico"/>
          <p:cNvGraphicFramePr/>
          <p:nvPr>
            <p:extLst>
              <p:ext uri="{D42A27DB-BD31-4B8C-83A1-F6EECF244321}">
                <p14:modId xmlns:p14="http://schemas.microsoft.com/office/powerpoint/2010/main" val="1836206340"/>
              </p:ext>
            </p:extLst>
          </p:nvPr>
        </p:nvGraphicFramePr>
        <p:xfrm>
          <a:off x="352396" y="1327531"/>
          <a:ext cx="8680772" cy="447636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3 CuadroTexto"/>
          <p:cNvSpPr txBox="1"/>
          <p:nvPr/>
        </p:nvSpPr>
        <p:spPr>
          <a:xfrm>
            <a:off x="172642" y="5506649"/>
            <a:ext cx="715456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 smtClean="0"/>
              <a:t>Nota: </a:t>
            </a:r>
          </a:p>
          <a:p>
            <a:r>
              <a:rPr lang="es-MX" sz="1200" dirty="0" smtClean="0"/>
              <a:t>La información de la producción se obtuvo del Sistema de Información Energética de Sener </a:t>
            </a:r>
            <a:endParaRPr lang="es-MX" sz="1200" dirty="0"/>
          </a:p>
        </p:txBody>
      </p:sp>
      <p:sp>
        <p:nvSpPr>
          <p:cNvPr id="5" name="4 CuadroTexto"/>
          <p:cNvSpPr txBox="1"/>
          <p:nvPr/>
        </p:nvSpPr>
        <p:spPr>
          <a:xfrm>
            <a:off x="1551714" y="6513123"/>
            <a:ext cx="74814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dirty="0" smtClean="0"/>
              <a:t>                           M = Importación           P = Producción</a:t>
            </a:r>
            <a:endParaRPr lang="es-MX" sz="1400" dirty="0"/>
          </a:p>
        </p:txBody>
      </p:sp>
      <p:sp>
        <p:nvSpPr>
          <p:cNvPr id="6" name="5 CuadroTexto"/>
          <p:cNvSpPr txBox="1"/>
          <p:nvPr/>
        </p:nvSpPr>
        <p:spPr>
          <a:xfrm>
            <a:off x="172651" y="5901721"/>
            <a:ext cx="715456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 smtClean="0"/>
              <a:t>Fuente: CRE, con base en información de importadores , exportadores y Sener</a:t>
            </a:r>
          </a:p>
          <a:p>
            <a:r>
              <a:rPr lang="es-MX" sz="1200" dirty="0"/>
              <a:t>Nota: Esta información se actualiza </a:t>
            </a:r>
            <a:r>
              <a:rPr lang="es-MX" sz="1200" dirty="0" smtClean="0"/>
              <a:t>trimestralmente</a:t>
            </a:r>
          </a:p>
          <a:p>
            <a:endParaRPr lang="es-MX" sz="1200" dirty="0"/>
          </a:p>
        </p:txBody>
      </p:sp>
    </p:spTree>
    <p:extLst>
      <p:ext uri="{BB962C8B-B14F-4D97-AF65-F5344CB8AC3E}">
        <p14:creationId xmlns:p14="http://schemas.microsoft.com/office/powerpoint/2010/main" val="2282007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1856509" y="260648"/>
            <a:ext cx="6456217" cy="8002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b="1" dirty="0" smtClean="0"/>
              <a:t>Importaciones promedio por punto de internación</a:t>
            </a:r>
          </a:p>
          <a:p>
            <a:pPr algn="ctr"/>
            <a:r>
              <a:rPr lang="es-MX" sz="1400" b="1" dirty="0" smtClean="0"/>
              <a:t>Sector privado vs. PGPB</a:t>
            </a:r>
          </a:p>
          <a:p>
            <a:pPr algn="ctr"/>
            <a:r>
              <a:rPr lang="es-MX" sz="1400" b="1" dirty="0"/>
              <a:t>e</a:t>
            </a:r>
            <a:r>
              <a:rPr lang="es-MX" sz="1400" b="1" dirty="0" smtClean="0"/>
              <a:t>nero 2007 – </a:t>
            </a:r>
            <a:r>
              <a:rPr lang="es-MX" sz="1400" b="1" dirty="0" smtClean="0"/>
              <a:t>junio</a:t>
            </a:r>
            <a:r>
              <a:rPr lang="es-MX" sz="1400" b="1" dirty="0" smtClean="0"/>
              <a:t> </a:t>
            </a:r>
            <a:r>
              <a:rPr lang="es-MX" sz="1400" b="1" dirty="0" smtClean="0"/>
              <a:t>2015</a:t>
            </a:r>
          </a:p>
        </p:txBody>
      </p:sp>
      <p:graphicFrame>
        <p:nvGraphicFramePr>
          <p:cNvPr id="3" name="2 Gráfico"/>
          <p:cNvGraphicFramePr/>
          <p:nvPr>
            <p:extLst>
              <p:ext uri="{D42A27DB-BD31-4B8C-83A1-F6EECF244321}">
                <p14:modId xmlns:p14="http://schemas.microsoft.com/office/powerpoint/2010/main" val="1958331923"/>
              </p:ext>
            </p:extLst>
          </p:nvPr>
        </p:nvGraphicFramePr>
        <p:xfrm>
          <a:off x="126313" y="1096572"/>
          <a:ext cx="8775700" cy="5003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3 CuadroTexto"/>
          <p:cNvSpPr txBox="1"/>
          <p:nvPr/>
        </p:nvSpPr>
        <p:spPr>
          <a:xfrm>
            <a:off x="1619672" y="6021288"/>
            <a:ext cx="715456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 smtClean="0"/>
              <a:t>Fuente: CRE, con base en información de importadores, exportadores y Sener</a:t>
            </a:r>
          </a:p>
          <a:p>
            <a:r>
              <a:rPr lang="es-MX" sz="1200" dirty="0"/>
              <a:t>Nota: </a:t>
            </a:r>
            <a:r>
              <a:rPr lang="es-MX" sz="1200" dirty="0" smtClean="0"/>
              <a:t>Esta </a:t>
            </a:r>
            <a:r>
              <a:rPr lang="es-MX" sz="1200" dirty="0"/>
              <a:t>información se actualiza </a:t>
            </a:r>
            <a:r>
              <a:rPr lang="es-MX" sz="1200" dirty="0" smtClean="0"/>
              <a:t>trimestralmente</a:t>
            </a:r>
          </a:p>
          <a:p>
            <a:endParaRPr lang="es-MX" sz="1200" dirty="0" smtClean="0"/>
          </a:p>
          <a:p>
            <a:endParaRPr lang="es-MX" sz="1200" dirty="0"/>
          </a:p>
          <a:p>
            <a:endParaRPr lang="es-MX" sz="1200" dirty="0"/>
          </a:p>
        </p:txBody>
      </p:sp>
    </p:spTree>
    <p:extLst>
      <p:ext uri="{BB962C8B-B14F-4D97-AF65-F5344CB8AC3E}">
        <p14:creationId xmlns:p14="http://schemas.microsoft.com/office/powerpoint/2010/main" val="2020939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694</TotalTime>
  <Words>199</Words>
  <Application>Microsoft Office PowerPoint</Application>
  <PresentationFormat>Presentación en pantalla (4:3)</PresentationFormat>
  <Paragraphs>47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7" baseType="lpstr">
      <vt:lpstr>Arial</vt:lpstr>
      <vt:lpstr>Calibri</vt:lpstr>
      <vt:lpstr>Tema de Office</vt:lpstr>
      <vt:lpstr>Presentación de PowerPoint</vt:lpstr>
      <vt:lpstr>Presentación de PowerPoint</vt:lpstr>
      <vt:lpstr>Presentación de PowerPoint</vt:lpstr>
      <vt:lpstr>Presentación de PowerPoint</vt:lpstr>
    </vt:vector>
  </TitlesOfParts>
  <Company>CRE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Isaac Cinta Sanchez</dc:creator>
  <cp:lastModifiedBy>Yesica Escamilla Maqueda</cp:lastModifiedBy>
  <cp:revision>93</cp:revision>
  <dcterms:created xsi:type="dcterms:W3CDTF">2011-10-25T23:02:05Z</dcterms:created>
  <dcterms:modified xsi:type="dcterms:W3CDTF">2015-08-19T22:55:40Z</dcterms:modified>
</cp:coreProperties>
</file>