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9" autoAdjust="0"/>
  </p:normalViewPr>
  <p:slideViewPr>
    <p:cSldViewPr>
      <p:cViewPr varScale="1">
        <p:scale>
          <a:sx n="76" d="100"/>
          <a:sy n="76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4675695473764"/>
          <c:y val="3.0594702466787093E-2"/>
          <c:w val="0.85969512872553455"/>
          <c:h val="0.8859049852081351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Importaciones</c:v>
                </c:pt>
              </c:strCache>
            </c:strRef>
          </c:tx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Hoja1!$B$2:$B$103</c:f>
              <c:numCache>
                <c:formatCode>#,##0.00</c:formatCode>
                <c:ptCount val="102"/>
                <c:pt idx="0">
                  <c:v>1037838440.2066293</c:v>
                </c:pt>
                <c:pt idx="1">
                  <c:v>721217080.88073707</c:v>
                </c:pt>
                <c:pt idx="2">
                  <c:v>882454735.62759781</c:v>
                </c:pt>
                <c:pt idx="3">
                  <c:v>806959476.03624666</c:v>
                </c:pt>
                <c:pt idx="4">
                  <c:v>833968739.48097825</c:v>
                </c:pt>
                <c:pt idx="5">
                  <c:v>1046887719.6506479</c:v>
                </c:pt>
                <c:pt idx="6">
                  <c:v>1175193122.4666672</c:v>
                </c:pt>
                <c:pt idx="7">
                  <c:v>1210657679.7797465</c:v>
                </c:pt>
                <c:pt idx="8">
                  <c:v>1208845084.0968494</c:v>
                </c:pt>
                <c:pt idx="9">
                  <c:v>1118030982.7198749</c:v>
                </c:pt>
                <c:pt idx="10">
                  <c:v>1161881021.1707807</c:v>
                </c:pt>
                <c:pt idx="11">
                  <c:v>920659721.33695173</c:v>
                </c:pt>
                <c:pt idx="12">
                  <c:v>1502072372.1451998</c:v>
                </c:pt>
                <c:pt idx="13">
                  <c:v>1215077080.8994446</c:v>
                </c:pt>
                <c:pt idx="14">
                  <c:v>1149132729.9478302</c:v>
                </c:pt>
                <c:pt idx="15">
                  <c:v>1178040287.9095533</c:v>
                </c:pt>
                <c:pt idx="16">
                  <c:v>1228904726.5735559</c:v>
                </c:pt>
                <c:pt idx="17">
                  <c:v>1102006735.7162323</c:v>
                </c:pt>
                <c:pt idx="18">
                  <c:v>1329179643.0315337</c:v>
                </c:pt>
                <c:pt idx="19">
                  <c:v>1227147675.4131289</c:v>
                </c:pt>
                <c:pt idx="20">
                  <c:v>1204774682.4861565</c:v>
                </c:pt>
                <c:pt idx="21">
                  <c:v>1277254560.7165651</c:v>
                </c:pt>
                <c:pt idx="22">
                  <c:v>1079802386.2812884</c:v>
                </c:pt>
                <c:pt idx="23">
                  <c:v>962835250.09357119</c:v>
                </c:pt>
                <c:pt idx="24">
                  <c:v>936674777.62756038</c:v>
                </c:pt>
                <c:pt idx="25">
                  <c:v>865157310.56894386</c:v>
                </c:pt>
                <c:pt idx="26">
                  <c:v>909720078.40880752</c:v>
                </c:pt>
                <c:pt idx="27">
                  <c:v>1049940170.1782879</c:v>
                </c:pt>
                <c:pt idx="28">
                  <c:v>1110977122.4472704</c:v>
                </c:pt>
                <c:pt idx="29">
                  <c:v>1287094269.7508619</c:v>
                </c:pt>
                <c:pt idx="30">
                  <c:v>1285328706.9367952</c:v>
                </c:pt>
                <c:pt idx="31">
                  <c:v>1403348412.5285416</c:v>
                </c:pt>
                <c:pt idx="32">
                  <c:v>1361602844.5596902</c:v>
                </c:pt>
                <c:pt idx="33">
                  <c:v>1146201468.8294063</c:v>
                </c:pt>
                <c:pt idx="34">
                  <c:v>1199669026.6934099</c:v>
                </c:pt>
                <c:pt idx="35">
                  <c:v>1233879083.3165364</c:v>
                </c:pt>
                <c:pt idx="36">
                  <c:v>1232174522.9644856</c:v>
                </c:pt>
                <c:pt idx="37">
                  <c:v>880327685.37521863</c:v>
                </c:pt>
                <c:pt idx="38">
                  <c:v>1172827959.1942742</c:v>
                </c:pt>
                <c:pt idx="39">
                  <c:v>1233822328.575105</c:v>
                </c:pt>
                <c:pt idx="40">
                  <c:v>1572235560.8931036</c:v>
                </c:pt>
                <c:pt idx="41">
                  <c:v>1425052252.6928482</c:v>
                </c:pt>
                <c:pt idx="42">
                  <c:v>1691395673.6271729</c:v>
                </c:pt>
                <c:pt idx="43">
                  <c:v>1379009850.0804935</c:v>
                </c:pt>
                <c:pt idx="44">
                  <c:v>1386514741.0854502</c:v>
                </c:pt>
                <c:pt idx="45">
                  <c:v>1427664565.8402982</c:v>
                </c:pt>
                <c:pt idx="46">
                  <c:v>1402104943.2756047</c:v>
                </c:pt>
                <c:pt idx="47">
                  <c:v>1426741335.8226924</c:v>
                </c:pt>
                <c:pt idx="48">
                  <c:v>1328072102.9975042</c:v>
                </c:pt>
                <c:pt idx="49">
                  <c:v>1410689251.3037684</c:v>
                </c:pt>
                <c:pt idx="50">
                  <c:v>1469708765.9021134</c:v>
                </c:pt>
                <c:pt idx="51">
                  <c:v>1674852306.5030217</c:v>
                </c:pt>
                <c:pt idx="52">
                  <c:v>1705752586.7382185</c:v>
                </c:pt>
                <c:pt idx="53">
                  <c:v>1652213278.7735529</c:v>
                </c:pt>
                <c:pt idx="54">
                  <c:v>1859907932.4338894</c:v>
                </c:pt>
                <c:pt idx="55">
                  <c:v>1797610087.9577482</c:v>
                </c:pt>
                <c:pt idx="56">
                  <c:v>1775965013.6034536</c:v>
                </c:pt>
                <c:pt idx="57">
                  <c:v>1566990928.5885968</c:v>
                </c:pt>
                <c:pt idx="58">
                  <c:v>1617669600.6290851</c:v>
                </c:pt>
                <c:pt idx="59">
                  <c:v>1604874108.5268459</c:v>
                </c:pt>
                <c:pt idx="60">
                  <c:v>1700047550.3854723</c:v>
                </c:pt>
                <c:pt idx="61">
                  <c:v>1423823147.9502175</c:v>
                </c:pt>
                <c:pt idx="62">
                  <c:v>1632826991.5448928</c:v>
                </c:pt>
                <c:pt idx="63">
                  <c:v>1542342455.7353716</c:v>
                </c:pt>
                <c:pt idx="64">
                  <c:v>1804511070.6100471</c:v>
                </c:pt>
                <c:pt idx="65">
                  <c:v>1948294078.557889</c:v>
                </c:pt>
                <c:pt idx="66">
                  <c:v>2010942683.4140255</c:v>
                </c:pt>
                <c:pt idx="67">
                  <c:v>2079668190.0430155</c:v>
                </c:pt>
                <c:pt idx="68">
                  <c:v>2219188908.8818278</c:v>
                </c:pt>
                <c:pt idx="69">
                  <c:v>2063430758.2386522</c:v>
                </c:pt>
                <c:pt idx="70">
                  <c:v>1516312821.5660872</c:v>
                </c:pt>
                <c:pt idx="71">
                  <c:v>1653081489.3764949</c:v>
                </c:pt>
                <c:pt idx="72">
                  <c:v>1990005205.0723636</c:v>
                </c:pt>
                <c:pt idx="73">
                  <c:v>1832036030.4268928</c:v>
                </c:pt>
                <c:pt idx="74">
                  <c:v>1968929886.803515</c:v>
                </c:pt>
                <c:pt idx="75">
                  <c:v>2061527245.7337818</c:v>
                </c:pt>
                <c:pt idx="76">
                  <c:v>2359860520.9936323</c:v>
                </c:pt>
                <c:pt idx="77">
                  <c:v>2129896654.9929404</c:v>
                </c:pt>
                <c:pt idx="78">
                  <c:v>2148519493.6138082</c:v>
                </c:pt>
                <c:pt idx="79">
                  <c:v>2141766208.0262163</c:v>
                </c:pt>
                <c:pt idx="80">
                  <c:v>2165654071.4044166</c:v>
                </c:pt>
                <c:pt idx="81">
                  <c:v>1891890565.2661839</c:v>
                </c:pt>
                <c:pt idx="82">
                  <c:v>1725887990.8339036</c:v>
                </c:pt>
                <c:pt idx="83">
                  <c:v>1530361950.5936537</c:v>
                </c:pt>
                <c:pt idx="84">
                  <c:v>2361660370.1430283</c:v>
                </c:pt>
                <c:pt idx="85">
                  <c:v>1943889098.8512516</c:v>
                </c:pt>
                <c:pt idx="86">
                  <c:v>2341651718.8234196</c:v>
                </c:pt>
                <c:pt idx="87">
                  <c:v>2234201102.0508184</c:v>
                </c:pt>
                <c:pt idx="88">
                  <c:v>2558612793.7077913</c:v>
                </c:pt>
                <c:pt idx="89">
                  <c:v>2373369206.5946417</c:v>
                </c:pt>
                <c:pt idx="90">
                  <c:v>2536568547.8541479</c:v>
                </c:pt>
                <c:pt idx="91">
                  <c:v>2723179248.2605696</c:v>
                </c:pt>
                <c:pt idx="92">
                  <c:v>2506759138.5315652</c:v>
                </c:pt>
                <c:pt idx="93">
                  <c:v>2617202470.4805422</c:v>
                </c:pt>
                <c:pt idx="94">
                  <c:v>1778102046.3603783</c:v>
                </c:pt>
                <c:pt idx="95">
                  <c:v>1887898104.0448127</c:v>
                </c:pt>
                <c:pt idx="96">
                  <c:v>1832862723.8226137</c:v>
                </c:pt>
                <c:pt idx="97">
                  <c:v>1571347016.3689771</c:v>
                </c:pt>
                <c:pt idx="98">
                  <c:v>1796705422.5288408</c:v>
                </c:pt>
                <c:pt idx="99">
                  <c:v>1880413889.1976416</c:v>
                </c:pt>
                <c:pt idx="100">
                  <c:v>1723028802.2143321</c:v>
                </c:pt>
                <c:pt idx="101">
                  <c:v>2035401652.5488553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Hoja1!$C$2:$C$103</c:f>
              <c:numCache>
                <c:formatCode>#,##0.00</c:formatCode>
                <c:ptCount val="102"/>
                <c:pt idx="0">
                  <c:v>123553599.99999999</c:v>
                </c:pt>
                <c:pt idx="1">
                  <c:v>171253599.99999997</c:v>
                </c:pt>
                <c:pt idx="2">
                  <c:v>189602199.99999997</c:v>
                </c:pt>
                <c:pt idx="3">
                  <c:v>283019999.99999994</c:v>
                </c:pt>
                <c:pt idx="4">
                  <c:v>78863999.999999985</c:v>
                </c:pt>
                <c:pt idx="5">
                  <c:v>108120000</c:v>
                </c:pt>
                <c:pt idx="6">
                  <c:v>167586000</c:v>
                </c:pt>
                <c:pt idx="7">
                  <c:v>128153999.99999997</c:v>
                </c:pt>
                <c:pt idx="8">
                  <c:v>60420000</c:v>
                </c:pt>
                <c:pt idx="9">
                  <c:v>49290000</c:v>
                </c:pt>
                <c:pt idx="10">
                  <c:v>85860000</c:v>
                </c:pt>
                <c:pt idx="11">
                  <c:v>124867999.99999999</c:v>
                </c:pt>
                <c:pt idx="12">
                  <c:v>35817399.999999993</c:v>
                </c:pt>
                <c:pt idx="13">
                  <c:v>0</c:v>
                </c:pt>
                <c:pt idx="14">
                  <c:v>42718000</c:v>
                </c:pt>
                <c:pt idx="15">
                  <c:v>2544000</c:v>
                </c:pt>
                <c:pt idx="16">
                  <c:v>128684825.7427769</c:v>
                </c:pt>
                <c:pt idx="17">
                  <c:v>78933301.604660466</c:v>
                </c:pt>
                <c:pt idx="18">
                  <c:v>105014113.66751884</c:v>
                </c:pt>
                <c:pt idx="19">
                  <c:v>132117612.30217855</c:v>
                </c:pt>
                <c:pt idx="20">
                  <c:v>195905831.03578261</c:v>
                </c:pt>
                <c:pt idx="21">
                  <c:v>189630937.17655015</c:v>
                </c:pt>
                <c:pt idx="22">
                  <c:v>178556449.56873351</c:v>
                </c:pt>
                <c:pt idx="23">
                  <c:v>213590000</c:v>
                </c:pt>
                <c:pt idx="24">
                  <c:v>169886200</c:v>
                </c:pt>
                <c:pt idx="25">
                  <c:v>11871999.999999998</c:v>
                </c:pt>
                <c:pt idx="26">
                  <c:v>5087138.318086721</c:v>
                </c:pt>
                <c:pt idx="27">
                  <c:v>192173341.29644424</c:v>
                </c:pt>
                <c:pt idx="28">
                  <c:v>44526673.821428195</c:v>
                </c:pt>
                <c:pt idx="29">
                  <c:v>38160000</c:v>
                </c:pt>
                <c:pt idx="30">
                  <c:v>75578000</c:v>
                </c:pt>
                <c:pt idx="31">
                  <c:v>99323480.271328926</c:v>
                </c:pt>
                <c:pt idx="32">
                  <c:v>15899999.999999996</c:v>
                </c:pt>
                <c:pt idx="33">
                  <c:v>69987441.209736958</c:v>
                </c:pt>
                <c:pt idx="34">
                  <c:v>10175999.999999998</c:v>
                </c:pt>
                <c:pt idx="35">
                  <c:v>98908600</c:v>
                </c:pt>
                <c:pt idx="36">
                  <c:v>43012007.5525444</c:v>
                </c:pt>
                <c:pt idx="37">
                  <c:v>25165314.892758757</c:v>
                </c:pt>
                <c:pt idx="38">
                  <c:v>159486665.02900821</c:v>
                </c:pt>
                <c:pt idx="39">
                  <c:v>150260923.2429468</c:v>
                </c:pt>
                <c:pt idx="40">
                  <c:v>137720498.79271585</c:v>
                </c:pt>
                <c:pt idx="41">
                  <c:v>67842266.412891492</c:v>
                </c:pt>
                <c:pt idx="42">
                  <c:v>46221346.10276901</c:v>
                </c:pt>
                <c:pt idx="43">
                  <c:v>42202806.240574613</c:v>
                </c:pt>
                <c:pt idx="44">
                  <c:v>97155097.184193209</c:v>
                </c:pt>
                <c:pt idx="45">
                  <c:v>114085163.49743569</c:v>
                </c:pt>
                <c:pt idx="46">
                  <c:v>318000</c:v>
                </c:pt>
                <c:pt idx="47">
                  <c:v>36281090.023243144</c:v>
                </c:pt>
                <c:pt idx="48">
                  <c:v>99347756.457275033</c:v>
                </c:pt>
                <c:pt idx="49">
                  <c:v>12947452.474228922</c:v>
                </c:pt>
                <c:pt idx="50">
                  <c:v>9674129.4565538745</c:v>
                </c:pt>
                <c:pt idx="51">
                  <c:v>4265273.0804751432</c:v>
                </c:pt>
                <c:pt idx="52">
                  <c:v>4327595.6931849979</c:v>
                </c:pt>
                <c:pt idx="53">
                  <c:v>1272000</c:v>
                </c:pt>
                <c:pt idx="54">
                  <c:v>4558360.9254888892</c:v>
                </c:pt>
                <c:pt idx="55">
                  <c:v>2857807.2208478702</c:v>
                </c:pt>
                <c:pt idx="56">
                  <c:v>2294332.0262872772</c:v>
                </c:pt>
                <c:pt idx="57">
                  <c:v>20766360.473635361</c:v>
                </c:pt>
                <c:pt idx="58">
                  <c:v>8789507.7823107671</c:v>
                </c:pt>
                <c:pt idx="59">
                  <c:v>5378604.3241158016</c:v>
                </c:pt>
                <c:pt idx="60">
                  <c:v>4691058.7382160984</c:v>
                </c:pt>
                <c:pt idx="61">
                  <c:v>870000</c:v>
                </c:pt>
                <c:pt idx="62">
                  <c:v>929999.99999999988</c:v>
                </c:pt>
                <c:pt idx="63">
                  <c:v>899999.99999999988</c:v>
                </c:pt>
                <c:pt idx="64">
                  <c:v>929999.99999999988</c:v>
                </c:pt>
                <c:pt idx="65">
                  <c:v>899999.99999999988</c:v>
                </c:pt>
                <c:pt idx="66">
                  <c:v>620000</c:v>
                </c:pt>
                <c:pt idx="67">
                  <c:v>929999.99999999988</c:v>
                </c:pt>
                <c:pt idx="68">
                  <c:v>48000</c:v>
                </c:pt>
                <c:pt idx="69">
                  <c:v>687166.66666666674</c:v>
                </c:pt>
                <c:pt idx="70">
                  <c:v>984766.66666666674</c:v>
                </c:pt>
                <c:pt idx="71">
                  <c:v>776033.33333333337</c:v>
                </c:pt>
                <c:pt idx="72">
                  <c:v>676833.33333333337</c:v>
                </c:pt>
                <c:pt idx="73">
                  <c:v>562800</c:v>
                </c:pt>
                <c:pt idx="74">
                  <c:v>705766.66666666674</c:v>
                </c:pt>
                <c:pt idx="75">
                  <c:v>618000</c:v>
                </c:pt>
                <c:pt idx="76">
                  <c:v>490833.33333333337</c:v>
                </c:pt>
                <c:pt idx="77">
                  <c:v>968000</c:v>
                </c:pt>
                <c:pt idx="78">
                  <c:v>6205000</c:v>
                </c:pt>
                <c:pt idx="79">
                  <c:v>5598000</c:v>
                </c:pt>
                <c:pt idx="80">
                  <c:v>5215000</c:v>
                </c:pt>
                <c:pt idx="81">
                  <c:v>5195600</c:v>
                </c:pt>
                <c:pt idx="82">
                  <c:v>4958966.666666667</c:v>
                </c:pt>
                <c:pt idx="83">
                  <c:v>5206966.666666667</c:v>
                </c:pt>
                <c:pt idx="84">
                  <c:v>4812233.333333334</c:v>
                </c:pt>
                <c:pt idx="85">
                  <c:v>3911600</c:v>
                </c:pt>
                <c:pt idx="86">
                  <c:v>4398900</c:v>
                </c:pt>
                <c:pt idx="87">
                  <c:v>3884000</c:v>
                </c:pt>
                <c:pt idx="88">
                  <c:v>4669633.333333334</c:v>
                </c:pt>
                <c:pt idx="89">
                  <c:v>4332000</c:v>
                </c:pt>
                <c:pt idx="90">
                  <c:v>4239766.666666667</c:v>
                </c:pt>
                <c:pt idx="91">
                  <c:v>4488800</c:v>
                </c:pt>
                <c:pt idx="92">
                  <c:v>3854000</c:v>
                </c:pt>
                <c:pt idx="93">
                  <c:v>3821266.666666667</c:v>
                </c:pt>
                <c:pt idx="94">
                  <c:v>3327000</c:v>
                </c:pt>
                <c:pt idx="95">
                  <c:v>3193000</c:v>
                </c:pt>
                <c:pt idx="96" formatCode="General">
                  <c:v>2983233.3333333335</c:v>
                </c:pt>
                <c:pt idx="97" formatCode="General">
                  <c:v>2588133.3333333335</c:v>
                </c:pt>
                <c:pt idx="98" formatCode="General">
                  <c:v>2711466.666666667</c:v>
                </c:pt>
                <c:pt idx="99" formatCode="General">
                  <c:v>2586000</c:v>
                </c:pt>
                <c:pt idx="100" formatCode="General">
                  <c:v>2828233.3333333335</c:v>
                </c:pt>
                <c:pt idx="101" formatCode="General">
                  <c:v>2496000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Balance</c:v>
                </c:pt>
              </c:strCache>
            </c:strRef>
          </c:tx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Hoja1!$D$2:$D$103</c:f>
              <c:numCache>
                <c:formatCode>#,##0.00</c:formatCode>
                <c:ptCount val="102"/>
                <c:pt idx="0">
                  <c:v>-914284840.20662928</c:v>
                </c:pt>
                <c:pt idx="1">
                  <c:v>-549963480.88073707</c:v>
                </c:pt>
                <c:pt idx="2">
                  <c:v>-692852535.62759781</c:v>
                </c:pt>
                <c:pt idx="3">
                  <c:v>-523939476.03624672</c:v>
                </c:pt>
                <c:pt idx="4">
                  <c:v>-755104739.48097825</c:v>
                </c:pt>
                <c:pt idx="5">
                  <c:v>-938767719.65064788</c:v>
                </c:pt>
                <c:pt idx="6">
                  <c:v>-1007607122.4666672</c:v>
                </c:pt>
                <c:pt idx="7">
                  <c:v>-1082503679.7797465</c:v>
                </c:pt>
                <c:pt idx="8">
                  <c:v>-1148425084.0968494</c:v>
                </c:pt>
                <c:pt idx="9">
                  <c:v>-1068740982.7198749</c:v>
                </c:pt>
                <c:pt idx="10">
                  <c:v>-1076021021.1707807</c:v>
                </c:pt>
                <c:pt idx="11">
                  <c:v>-795791721.33695173</c:v>
                </c:pt>
                <c:pt idx="12">
                  <c:v>-1466254972.1451998</c:v>
                </c:pt>
                <c:pt idx="13">
                  <c:v>-1215077080.8994446</c:v>
                </c:pt>
                <c:pt idx="14">
                  <c:v>-1106414729.9478302</c:v>
                </c:pt>
                <c:pt idx="15">
                  <c:v>-1175496287.9095533</c:v>
                </c:pt>
                <c:pt idx="16">
                  <c:v>-1100219900.8307791</c:v>
                </c:pt>
                <c:pt idx="17">
                  <c:v>-1023073434.1115718</c:v>
                </c:pt>
                <c:pt idx="18">
                  <c:v>-1224165529.3640149</c:v>
                </c:pt>
                <c:pt idx="19">
                  <c:v>-1095030063.1109502</c:v>
                </c:pt>
                <c:pt idx="20">
                  <c:v>-1008868851.4503739</c:v>
                </c:pt>
                <c:pt idx="21">
                  <c:v>-1087623623.540015</c:v>
                </c:pt>
                <c:pt idx="22">
                  <c:v>-901245936.71255493</c:v>
                </c:pt>
                <c:pt idx="23">
                  <c:v>-749245250.09357119</c:v>
                </c:pt>
                <c:pt idx="24">
                  <c:v>-766788577.62756038</c:v>
                </c:pt>
                <c:pt idx="25">
                  <c:v>-853285310.56894386</c:v>
                </c:pt>
                <c:pt idx="26">
                  <c:v>-904632940.09072077</c:v>
                </c:pt>
                <c:pt idx="27">
                  <c:v>-857766828.88184357</c:v>
                </c:pt>
                <c:pt idx="28">
                  <c:v>-1066450448.6258422</c:v>
                </c:pt>
                <c:pt idx="29">
                  <c:v>-1248934269.7508619</c:v>
                </c:pt>
                <c:pt idx="30">
                  <c:v>-1209750706.9367952</c:v>
                </c:pt>
                <c:pt idx="31">
                  <c:v>-1304024932.2572126</c:v>
                </c:pt>
                <c:pt idx="32">
                  <c:v>-1345702844.5596902</c:v>
                </c:pt>
                <c:pt idx="33">
                  <c:v>-1076214027.6196692</c:v>
                </c:pt>
                <c:pt idx="34">
                  <c:v>-1189493026.6934099</c:v>
                </c:pt>
                <c:pt idx="35">
                  <c:v>-1134970483.3165364</c:v>
                </c:pt>
                <c:pt idx="36">
                  <c:v>-1189162515.4119413</c:v>
                </c:pt>
                <c:pt idx="37">
                  <c:v>-855162370.4824599</c:v>
                </c:pt>
                <c:pt idx="38">
                  <c:v>-1013341294.165266</c:v>
                </c:pt>
                <c:pt idx="39">
                  <c:v>-1083561405.3321581</c:v>
                </c:pt>
                <c:pt idx="40">
                  <c:v>-1434515062.1003878</c:v>
                </c:pt>
                <c:pt idx="41">
                  <c:v>-1357209986.2799568</c:v>
                </c:pt>
                <c:pt idx="42">
                  <c:v>-1645174327.524404</c:v>
                </c:pt>
                <c:pt idx="43">
                  <c:v>-1336807043.8399189</c:v>
                </c:pt>
                <c:pt idx="44">
                  <c:v>-1289359643.901257</c:v>
                </c:pt>
                <c:pt idx="45">
                  <c:v>-1313579402.3428626</c:v>
                </c:pt>
                <c:pt idx="46">
                  <c:v>-1401786943.2756047</c:v>
                </c:pt>
                <c:pt idx="47">
                  <c:v>-1390460245.7994492</c:v>
                </c:pt>
                <c:pt idx="48">
                  <c:v>-1228724346.5402293</c:v>
                </c:pt>
                <c:pt idx="49">
                  <c:v>-1397741798.8295395</c:v>
                </c:pt>
                <c:pt idx="50">
                  <c:v>-1460034636.4455595</c:v>
                </c:pt>
                <c:pt idx="51">
                  <c:v>-1670587033.4225466</c:v>
                </c:pt>
                <c:pt idx="52">
                  <c:v>-1701424991.0450335</c:v>
                </c:pt>
                <c:pt idx="53">
                  <c:v>-1650941278.7735529</c:v>
                </c:pt>
                <c:pt idx="54">
                  <c:v>-1855349571.5084004</c:v>
                </c:pt>
                <c:pt idx="55">
                  <c:v>-1794752280.7369003</c:v>
                </c:pt>
                <c:pt idx="56">
                  <c:v>-1773670681.5771663</c:v>
                </c:pt>
                <c:pt idx="57">
                  <c:v>-1546224568.1149614</c:v>
                </c:pt>
                <c:pt idx="58">
                  <c:v>-1608880092.8467743</c:v>
                </c:pt>
                <c:pt idx="59">
                  <c:v>-1599495504.2027302</c:v>
                </c:pt>
                <c:pt idx="60">
                  <c:v>-1695356491.6472561</c:v>
                </c:pt>
                <c:pt idx="61">
                  <c:v>-1422953147.9502175</c:v>
                </c:pt>
                <c:pt idx="62">
                  <c:v>-1631896991.5448928</c:v>
                </c:pt>
                <c:pt idx="63">
                  <c:v>-1541442455.7353716</c:v>
                </c:pt>
                <c:pt idx="64">
                  <c:v>-1803581070.6100471</c:v>
                </c:pt>
                <c:pt idx="65">
                  <c:v>-1947394078.557889</c:v>
                </c:pt>
                <c:pt idx="66">
                  <c:v>-2010322683.4140255</c:v>
                </c:pt>
                <c:pt idx="67">
                  <c:v>-2078738190.0430155</c:v>
                </c:pt>
                <c:pt idx="68">
                  <c:v>-2219140908.8818278</c:v>
                </c:pt>
                <c:pt idx="69">
                  <c:v>-2062743591.5719855</c:v>
                </c:pt>
                <c:pt idx="70">
                  <c:v>-1515328054.8994205</c:v>
                </c:pt>
                <c:pt idx="71">
                  <c:v>-1652305456.0431616</c:v>
                </c:pt>
                <c:pt idx="72">
                  <c:v>-1989328371.7390304</c:v>
                </c:pt>
                <c:pt idx="73">
                  <c:v>-1831473230.4268928</c:v>
                </c:pt>
                <c:pt idx="74">
                  <c:v>-1968224120.1368482</c:v>
                </c:pt>
                <c:pt idx="75">
                  <c:v>-2060909245.7337818</c:v>
                </c:pt>
                <c:pt idx="76">
                  <c:v>-2359369687.6602988</c:v>
                </c:pt>
                <c:pt idx="77">
                  <c:v>-2128928654.9929404</c:v>
                </c:pt>
                <c:pt idx="78">
                  <c:v>-2142314493.6138082</c:v>
                </c:pt>
                <c:pt idx="79">
                  <c:v>-2136168208.0262163</c:v>
                </c:pt>
                <c:pt idx="80">
                  <c:v>-2160439071.4044166</c:v>
                </c:pt>
                <c:pt idx="81">
                  <c:v>-1886694965.2661839</c:v>
                </c:pt>
                <c:pt idx="82">
                  <c:v>-1720929024.1672368</c:v>
                </c:pt>
                <c:pt idx="83">
                  <c:v>-1525154983.9269869</c:v>
                </c:pt>
                <c:pt idx="84">
                  <c:v>-2356848136.8096948</c:v>
                </c:pt>
                <c:pt idx="85">
                  <c:v>-1939977498.8512516</c:v>
                </c:pt>
                <c:pt idx="86">
                  <c:v>-2337252818.8234196</c:v>
                </c:pt>
                <c:pt idx="87">
                  <c:v>-2230317102.0508184</c:v>
                </c:pt>
                <c:pt idx="88">
                  <c:v>-2553943160.3744578</c:v>
                </c:pt>
                <c:pt idx="89">
                  <c:v>-2369037206.5946417</c:v>
                </c:pt>
                <c:pt idx="90">
                  <c:v>-2532328781.1874814</c:v>
                </c:pt>
                <c:pt idx="91">
                  <c:v>-2718690448.2605696</c:v>
                </c:pt>
                <c:pt idx="92">
                  <c:v>-2502905138.5315652</c:v>
                </c:pt>
                <c:pt idx="93">
                  <c:v>-2613381203.8138757</c:v>
                </c:pt>
                <c:pt idx="94">
                  <c:v>-1774775046.3603783</c:v>
                </c:pt>
                <c:pt idx="95">
                  <c:v>-1884705104.0448127</c:v>
                </c:pt>
                <c:pt idx="96">
                  <c:v>-1829879490.4892805</c:v>
                </c:pt>
                <c:pt idx="97">
                  <c:v>-1568758883.0356438</c:v>
                </c:pt>
                <c:pt idx="98">
                  <c:v>-1793993955.862174</c:v>
                </c:pt>
                <c:pt idx="99">
                  <c:v>-1877827889.1976416</c:v>
                </c:pt>
                <c:pt idx="100">
                  <c:v>-1720200568.8809988</c:v>
                </c:pt>
                <c:pt idx="101">
                  <c:v>-2032905652.5488553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5131120"/>
        <c:axId val="-1775120784"/>
      </c:areaChart>
      <c:dateAx>
        <c:axId val="-1775131120"/>
        <c:scaling>
          <c:orientation val="minMax"/>
          <c:max val="42156"/>
          <c:min val="39083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 anchor="t" anchorCtr="0"/>
          <a:lstStyle/>
          <a:p>
            <a:pPr>
              <a:defRPr sz="1400"/>
            </a:pPr>
            <a:endParaRPr lang="es-MX"/>
          </a:p>
        </c:txPr>
        <c:crossAx val="-1775120784"/>
        <c:crosses val="autoZero"/>
        <c:auto val="0"/>
        <c:lblOffset val="100"/>
        <c:baseTimeUnit val="months"/>
        <c:majorUnit val="2"/>
        <c:majorTimeUnit val="months"/>
      </c:dateAx>
      <c:valAx>
        <c:axId val="-1775120784"/>
        <c:scaling>
          <c:orientation val="minMax"/>
          <c:max val="2500000000"/>
          <c:min val="-2500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775131120"/>
        <c:crosses val="autoZero"/>
        <c:crossBetween val="midCat"/>
        <c:majorUnit val="500000000"/>
        <c:minorUnit val="100000000"/>
        <c:dispUnits>
          <c:builtInUnit val="millions"/>
          <c:dispUnitsLbl>
            <c:layout>
              <c:manualLayout>
                <c:xMode val="edge"/>
                <c:yMode val="edge"/>
                <c:x val="1.2905070168355277E-2"/>
                <c:y val="0.30904528066831649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err="1" smtClean="0"/>
                    <a:t>Millones</a:t>
                  </a:r>
                  <a:r>
                    <a:rPr lang="en-US" sz="1400" dirty="0" smtClean="0"/>
                    <a:t> de metros </a:t>
                  </a:r>
                  <a:r>
                    <a:rPr lang="en-US" sz="1400" dirty="0" err="1" smtClean="0"/>
                    <a:t>cúbicos</a:t>
                  </a:r>
                  <a:endParaRPr lang="en-US" sz="14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1206997777121422"/>
          <c:y val="0"/>
          <c:w val="0.16824937247261595"/>
          <c:h val="0.22085755654319542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278158214508371E-2"/>
          <c:y val="7.2963017987531437E-2"/>
          <c:w val="0.90041046272022729"/>
          <c:h val="0.77522293101442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'Gráficas m3'!$A$62</c:f>
              <c:strCache>
                <c:ptCount val="1"/>
                <c:pt idx="0">
                  <c:v>Privados </c:v>
                </c:pt>
              </c:strCache>
            </c:strRef>
          </c:tx>
          <c:invertIfNegative val="0"/>
          <c:cat>
            <c:multiLvlStrRef>
              <c:f>'Gráficas m3'!$B$60:$BQ$61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m3'!$B$62:$BQ$62</c:f>
              <c:numCache>
                <c:formatCode>#,##0</c:formatCode>
                <c:ptCount val="68"/>
                <c:pt idx="0">
                  <c:v>1733970056.7149642</c:v>
                </c:pt>
                <c:pt idx="1">
                  <c:v>0</c:v>
                </c:pt>
                <c:pt idx="2">
                  <c:v>1843568335.1678727</c:v>
                </c:pt>
                <c:pt idx="3">
                  <c:v>0</c:v>
                </c:pt>
                <c:pt idx="4">
                  <c:v>2388808086.3432631</c:v>
                </c:pt>
                <c:pt idx="5">
                  <c:v>0</c:v>
                </c:pt>
                <c:pt idx="6">
                  <c:v>1825613925.2276073</c:v>
                </c:pt>
                <c:pt idx="7">
                  <c:v>0</c:v>
                </c:pt>
                <c:pt idx="8">
                  <c:v>2120907382.9924746</c:v>
                </c:pt>
                <c:pt idx="9">
                  <c:v>0</c:v>
                </c:pt>
                <c:pt idx="10">
                  <c:v>2385839350.1993418</c:v>
                </c:pt>
                <c:pt idx="11">
                  <c:v>36004127.347437367</c:v>
                </c:pt>
                <c:pt idx="12">
                  <c:v>2702140800.930819</c:v>
                </c:pt>
                <c:pt idx="13">
                  <c:v>6959957.0054800166</c:v>
                </c:pt>
                <c:pt idx="14">
                  <c:v>2194543197.0914249</c:v>
                </c:pt>
                <c:pt idx="15">
                  <c:v>833786.74528366863</c:v>
                </c:pt>
                <c:pt idx="16">
                  <c:v>1638355166.6053119</c:v>
                </c:pt>
                <c:pt idx="17">
                  <c:v>1801138.3180867212</c:v>
                </c:pt>
                <c:pt idx="18">
                  <c:v>2368560562.37642</c:v>
                </c:pt>
                <c:pt idx="19">
                  <c:v>5090015.1178724254</c:v>
                </c:pt>
                <c:pt idx="20">
                  <c:v>2833315164.0250268</c:v>
                </c:pt>
                <c:pt idx="21">
                  <c:v>53319480.271328934</c:v>
                </c:pt>
                <c:pt idx="22">
                  <c:v>2238934378.8393526</c:v>
                </c:pt>
                <c:pt idx="23">
                  <c:v>324241.20973696228</c:v>
                </c:pt>
                <c:pt idx="24">
                  <c:v>2090169567.5339787</c:v>
                </c:pt>
                <c:pt idx="25">
                  <c:v>92937987.474311352</c:v>
                </c:pt>
                <c:pt idx="26">
                  <c:v>2589371542.161057</c:v>
                </c:pt>
                <c:pt idx="27">
                  <c:v>334814488.44855416</c:v>
                </c:pt>
                <c:pt idx="28">
                  <c:v>2909479264.7931166</c:v>
                </c:pt>
                <c:pt idx="29">
                  <c:v>149602849.52753681</c:v>
                </c:pt>
                <c:pt idx="30">
                  <c:v>2613330644.9385953</c:v>
                </c:pt>
                <c:pt idx="31">
                  <c:v>120135053.52067885</c:v>
                </c:pt>
                <c:pt idx="32">
                  <c:v>2079725120.2033863</c:v>
                </c:pt>
                <c:pt idx="33">
                  <c:v>118153338.38805783</c:v>
                </c:pt>
                <c:pt idx="34">
                  <c:v>2538118772.0147929</c:v>
                </c:pt>
                <c:pt idx="35">
                  <c:v>5359868.773660141</c:v>
                </c:pt>
                <c:pt idx="36">
                  <c:v>2911117633.9950914</c:v>
                </c:pt>
                <c:pt idx="37">
                  <c:v>6127700.1726240367</c:v>
                </c:pt>
                <c:pt idx="38">
                  <c:v>2711235037.7445278</c:v>
                </c:pt>
                <c:pt idx="39">
                  <c:v>32326872.580061931</c:v>
                </c:pt>
                <c:pt idx="40">
                  <c:v>2454697689.8805828</c:v>
                </c:pt>
                <c:pt idx="41">
                  <c:v>3761058.7382160989</c:v>
                </c:pt>
                <c:pt idx="42">
                  <c:v>2378097604.9033079</c:v>
                </c:pt>
                <c:pt idx="43">
                  <c:v>0</c:v>
                </c:pt>
                <c:pt idx="44">
                  <c:v>3072069782.3388691</c:v>
                </c:pt>
                <c:pt idx="45">
                  <c:v>0</c:v>
                </c:pt>
                <c:pt idx="46">
                  <c:v>2250231136.6710954</c:v>
                </c:pt>
                <c:pt idx="47">
                  <c:v>0</c:v>
                </c:pt>
                <c:pt idx="48">
                  <c:v>2724958243.1956682</c:v>
                </c:pt>
                <c:pt idx="49">
                  <c:v>0</c:v>
                </c:pt>
                <c:pt idx="50">
                  <c:v>3311900939.1238379</c:v>
                </c:pt>
                <c:pt idx="51">
                  <c:v>0</c:v>
                </c:pt>
                <c:pt idx="52">
                  <c:v>3382682248.2670808</c:v>
                </c:pt>
                <c:pt idx="53">
                  <c:v>0</c:v>
                </c:pt>
                <c:pt idx="54">
                  <c:v>2675501473.5203362</c:v>
                </c:pt>
                <c:pt idx="55">
                  <c:v>0</c:v>
                </c:pt>
                <c:pt idx="56">
                  <c:v>3487283851.6969414</c:v>
                </c:pt>
                <c:pt idx="57">
                  <c:v>0</c:v>
                </c:pt>
                <c:pt idx="58">
                  <c:v>3677178928.9955206</c:v>
                </c:pt>
                <c:pt idx="59">
                  <c:v>0</c:v>
                </c:pt>
                <c:pt idx="60">
                  <c:v>4029813283.9184799</c:v>
                </c:pt>
                <c:pt idx="61">
                  <c:v>0</c:v>
                </c:pt>
                <c:pt idx="62">
                  <c:v>3496193200.4576106</c:v>
                </c:pt>
                <c:pt idx="63">
                  <c:v>0</c:v>
                </c:pt>
                <c:pt idx="64">
                  <c:v>3487176034.8251915</c:v>
                </c:pt>
                <c:pt idx="65">
                  <c:v>0</c:v>
                </c:pt>
                <c:pt idx="66">
                  <c:v>2519060820.2431479</c:v>
                </c:pt>
                <c:pt idx="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'Gráficas m3'!$A$63</c:f>
              <c:strCache>
                <c:ptCount val="1"/>
                <c:pt idx="0">
                  <c:v>PGPB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'Gráficas m3'!$B$60:$BQ$61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m3'!$B$63:$BQ$63</c:f>
              <c:numCache>
                <c:formatCode>#,##0</c:formatCode>
                <c:ptCount val="68"/>
                <c:pt idx="0">
                  <c:v>907540200</c:v>
                </c:pt>
                <c:pt idx="1">
                  <c:v>484409399.99999988</c:v>
                </c:pt>
                <c:pt idx="2">
                  <c:v>844247600</c:v>
                </c:pt>
                <c:pt idx="3">
                  <c:v>470003999.99999994</c:v>
                </c:pt>
                <c:pt idx="4">
                  <c:v>1205887800</c:v>
                </c:pt>
                <c:pt idx="5">
                  <c:v>356160000</c:v>
                </c:pt>
                <c:pt idx="6">
                  <c:v>1374957800</c:v>
                </c:pt>
                <c:pt idx="7">
                  <c:v>260018000</c:v>
                </c:pt>
                <c:pt idx="8">
                  <c:v>1745374799.9999998</c:v>
                </c:pt>
                <c:pt idx="9">
                  <c:v>78535400</c:v>
                </c:pt>
                <c:pt idx="10">
                  <c:v>1123112400</c:v>
                </c:pt>
                <c:pt idx="11">
                  <c:v>174158000</c:v>
                </c:pt>
                <c:pt idx="12">
                  <c:v>1058961199.9999998</c:v>
                </c:pt>
                <c:pt idx="13">
                  <c:v>426077600</c:v>
                </c:pt>
                <c:pt idx="14">
                  <c:v>1125349000</c:v>
                </c:pt>
                <c:pt idx="15">
                  <c:v>580943600</c:v>
                </c:pt>
                <c:pt idx="16">
                  <c:v>1073197000</c:v>
                </c:pt>
                <c:pt idx="17">
                  <c:v>185044200</c:v>
                </c:pt>
                <c:pt idx="18">
                  <c:v>1079451000</c:v>
                </c:pt>
                <c:pt idx="19">
                  <c:v>269770000</c:v>
                </c:pt>
                <c:pt idx="20">
                  <c:v>1216964800</c:v>
                </c:pt>
                <c:pt idx="21">
                  <c:v>137481999.99999997</c:v>
                </c:pt>
                <c:pt idx="22">
                  <c:v>1340815200</c:v>
                </c:pt>
                <c:pt idx="23">
                  <c:v>178747800</c:v>
                </c:pt>
                <c:pt idx="24">
                  <c:v>1195160600</c:v>
                </c:pt>
                <c:pt idx="25">
                  <c:v>134726000</c:v>
                </c:pt>
                <c:pt idx="26">
                  <c:v>1641738600</c:v>
                </c:pt>
                <c:pt idx="27">
                  <c:v>21009199.999999996</c:v>
                </c:pt>
                <c:pt idx="28">
                  <c:v>1547441000</c:v>
                </c:pt>
                <c:pt idx="29">
                  <c:v>35976400</c:v>
                </c:pt>
                <c:pt idx="30">
                  <c:v>1643180200</c:v>
                </c:pt>
                <c:pt idx="31">
                  <c:v>30549199.999999996</c:v>
                </c:pt>
                <c:pt idx="32">
                  <c:v>2128745000</c:v>
                </c:pt>
                <c:pt idx="33">
                  <c:v>3816000</c:v>
                </c:pt>
                <c:pt idx="34">
                  <c:v>2494699400</c:v>
                </c:pt>
                <c:pt idx="35">
                  <c:v>4505000</c:v>
                </c:pt>
                <c:pt idx="36">
                  <c:v>2522365400</c:v>
                </c:pt>
                <c:pt idx="37">
                  <c:v>3582800</c:v>
                </c:pt>
                <c:pt idx="38">
                  <c:v>2078299600</c:v>
                </c:pt>
                <c:pt idx="39">
                  <c:v>2607599.9999999995</c:v>
                </c:pt>
                <c:pt idx="40">
                  <c:v>2302000000</c:v>
                </c:pt>
                <c:pt idx="41">
                  <c:v>2730000</c:v>
                </c:pt>
                <c:pt idx="42">
                  <c:v>2917050000</c:v>
                </c:pt>
                <c:pt idx="43">
                  <c:v>2729999.9999999995</c:v>
                </c:pt>
                <c:pt idx="44">
                  <c:v>3237730000</c:v>
                </c:pt>
                <c:pt idx="45">
                  <c:v>1598000</c:v>
                </c:pt>
                <c:pt idx="46">
                  <c:v>2982593932.5101395</c:v>
                </c:pt>
                <c:pt idx="47">
                  <c:v>2447966.666666667</c:v>
                </c:pt>
                <c:pt idx="48">
                  <c:v>3066012879.1071029</c:v>
                </c:pt>
                <c:pt idx="49">
                  <c:v>1945400.0000000002</c:v>
                </c:pt>
                <c:pt idx="50">
                  <c:v>3239383482.5965171</c:v>
                </c:pt>
                <c:pt idx="51">
                  <c:v>2076833.3333333335</c:v>
                </c:pt>
                <c:pt idx="52">
                  <c:v>3073257524.7773604</c:v>
                </c:pt>
                <c:pt idx="53">
                  <c:v>17018000</c:v>
                </c:pt>
                <c:pt idx="54">
                  <c:v>2472639033.1734047</c:v>
                </c:pt>
                <c:pt idx="55">
                  <c:v>15361533.333333336</c:v>
                </c:pt>
                <c:pt idx="56">
                  <c:v>3156569083.1202645</c:v>
                </c:pt>
                <c:pt idx="57">
                  <c:v>13122733.333333334</c:v>
                </c:pt>
                <c:pt idx="58">
                  <c:v>3484123594.9546785</c:v>
                </c:pt>
                <c:pt idx="59">
                  <c:v>12885633.333333334</c:v>
                </c:pt>
                <c:pt idx="60">
                  <c:v>3731886042.1429458</c:v>
                </c:pt>
                <c:pt idx="61">
                  <c:v>12582566.666666668</c:v>
                </c:pt>
                <c:pt idx="62">
                  <c:v>2781559951.5883217</c:v>
                </c:pt>
                <c:pt idx="63">
                  <c:v>10341266.666666668</c:v>
                </c:pt>
                <c:pt idx="64">
                  <c:v>1702414824.6040139</c:v>
                </c:pt>
                <c:pt idx="65">
                  <c:v>8282833.333333334</c:v>
                </c:pt>
                <c:pt idx="66">
                  <c:v>3119783523.7176809</c:v>
                </c:pt>
                <c:pt idx="67">
                  <c:v>7910233.333333334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1775127856"/>
        <c:axId val="-1775128944"/>
      </c:barChart>
      <c:catAx>
        <c:axId val="-177512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75128944"/>
        <c:crosses val="autoZero"/>
        <c:auto val="1"/>
        <c:lblAlgn val="ctr"/>
        <c:lblOffset val="100"/>
        <c:noMultiLvlLbl val="0"/>
      </c:catAx>
      <c:valAx>
        <c:axId val="-1775128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17751278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359986053653531E-2"/>
                <c:y val="0.2836733510294215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MX"/>
                    <a:t>Millones de  m3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41300151312506433"/>
          <c:y val="5.7760329533879079E-2"/>
          <c:w val="0.17757394884766245"/>
          <c:h val="0.1366036894113448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53401792517871E-2"/>
          <c:y val="3.8154818675834534E-2"/>
          <c:w val="0.89669581624877537"/>
          <c:h val="0.92369036264833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PGPB</c:v>
                </c:pt>
              </c:strCache>
            </c:strRef>
          </c:tx>
          <c:invertIfNegative val="0"/>
          <c:cat>
            <c:numRef>
              <c:f>Hoja1!$A$3:$A$103</c:f>
              <c:numCache>
                <c:formatCode>mmm\-yy</c:formatCode>
                <c:ptCount val="101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  <c:pt idx="98">
                  <c:v>42095</c:v>
                </c:pt>
                <c:pt idx="99">
                  <c:v>42125</c:v>
                </c:pt>
                <c:pt idx="100">
                  <c:v>42156</c:v>
                </c:pt>
              </c:numCache>
            </c:numRef>
          </c:cat>
          <c:val>
            <c:numRef>
              <c:f>Hoja1!$B$3:$B$103</c:f>
              <c:numCache>
                <c:formatCode>#,##0.00</c:formatCode>
                <c:ptCount val="101"/>
                <c:pt idx="0">
                  <c:v>-80729600</c:v>
                </c:pt>
                <c:pt idx="1">
                  <c:v>-90036400.00000003</c:v>
                </c:pt>
                <c:pt idx="2">
                  <c:v>21305999.99999994</c:v>
                </c:pt>
                <c:pt idx="3">
                  <c:v>-107123600.00000001</c:v>
                </c:pt>
                <c:pt idx="4">
                  <c:v>-288426000</c:v>
                </c:pt>
                <c:pt idx="5">
                  <c:v>-236263400</c:v>
                </c:pt>
                <c:pt idx="6">
                  <c:v>-257622400.00000003</c:v>
                </c:pt>
                <c:pt idx="7">
                  <c:v>-355842000</c:v>
                </c:pt>
                <c:pt idx="8">
                  <c:v>-479098800</c:v>
                </c:pt>
                <c:pt idx="9">
                  <c:v>-335171999.99999994</c:v>
                </c:pt>
                <c:pt idx="10">
                  <c:v>-300669000</c:v>
                </c:pt>
                <c:pt idx="11">
                  <c:v>-652270999.99999988</c:v>
                </c:pt>
                <c:pt idx="12">
                  <c:v>-583445199.99999988</c:v>
                </c:pt>
                <c:pt idx="13">
                  <c:v>-431123200</c:v>
                </c:pt>
                <c:pt idx="14">
                  <c:v>-360294000</c:v>
                </c:pt>
                <c:pt idx="15">
                  <c:v>-277338400</c:v>
                </c:pt>
                <c:pt idx="16">
                  <c:v>-311322000</c:v>
                </c:pt>
                <c:pt idx="17">
                  <c:v>-270766399.99999988</c:v>
                </c:pt>
                <c:pt idx="18">
                  <c:v>-263537200</c:v>
                </c:pt>
                <c:pt idx="19">
                  <c:v>-98579999.99999994</c:v>
                </c:pt>
                <c:pt idx="20">
                  <c:v>-154113399.99999988</c:v>
                </c:pt>
                <c:pt idx="21">
                  <c:v>-209562000</c:v>
                </c:pt>
                <c:pt idx="22">
                  <c:v>-180730000</c:v>
                </c:pt>
                <c:pt idx="23">
                  <c:v>-217861800</c:v>
                </c:pt>
                <c:pt idx="24">
                  <c:v>-325589599.99999994</c:v>
                </c:pt>
                <c:pt idx="25">
                  <c:v>-344701399.99999994</c:v>
                </c:pt>
                <c:pt idx="26">
                  <c:v>-97626000</c:v>
                </c:pt>
                <c:pt idx="27">
                  <c:v>-415679000</c:v>
                </c:pt>
                <c:pt idx="28">
                  <c:v>-296375999.99999994</c:v>
                </c:pt>
                <c:pt idx="29">
                  <c:v>-291468200</c:v>
                </c:pt>
                <c:pt idx="30">
                  <c:v>-355216600</c:v>
                </c:pt>
                <c:pt idx="31">
                  <c:v>-432797999.99999994</c:v>
                </c:pt>
                <c:pt idx="32">
                  <c:v>-302312000</c:v>
                </c:pt>
                <c:pt idx="33">
                  <c:v>-469049999.99999994</c:v>
                </c:pt>
                <c:pt idx="34">
                  <c:v>-390705400</c:v>
                </c:pt>
                <c:pt idx="35">
                  <c:v>-438352399.99999988</c:v>
                </c:pt>
                <c:pt idx="36">
                  <c:v>-389104800</c:v>
                </c:pt>
                <c:pt idx="37">
                  <c:v>-232977400</c:v>
                </c:pt>
                <c:pt idx="38">
                  <c:v>-366018000</c:v>
                </c:pt>
                <c:pt idx="39">
                  <c:v>-578007400</c:v>
                </c:pt>
                <c:pt idx="40">
                  <c:v>-676703999.99999988</c:v>
                </c:pt>
                <c:pt idx="41">
                  <c:v>-592465800</c:v>
                </c:pt>
                <c:pt idx="42">
                  <c:v>-610538800</c:v>
                </c:pt>
                <c:pt idx="43">
                  <c:v>-308460000</c:v>
                </c:pt>
                <c:pt idx="44">
                  <c:v>-367374800</c:v>
                </c:pt>
                <c:pt idx="45">
                  <c:v>-536465999.99999994</c:v>
                </c:pt>
                <c:pt idx="46">
                  <c:v>-708790200</c:v>
                </c:pt>
                <c:pt idx="47">
                  <c:v>-772867199.99999988</c:v>
                </c:pt>
                <c:pt idx="48">
                  <c:v>-599239200</c:v>
                </c:pt>
                <c:pt idx="49">
                  <c:v>-752822600</c:v>
                </c:pt>
                <c:pt idx="50">
                  <c:v>-828390000</c:v>
                </c:pt>
                <c:pt idx="51">
                  <c:v>-826100400</c:v>
                </c:pt>
                <c:pt idx="52">
                  <c:v>-835704000</c:v>
                </c:pt>
                <c:pt idx="53">
                  <c:v>-856331599.99999988</c:v>
                </c:pt>
                <c:pt idx="54">
                  <c:v>-826429000</c:v>
                </c:pt>
                <c:pt idx="55">
                  <c:v>-836022000</c:v>
                </c:pt>
                <c:pt idx="56">
                  <c:v>-715362200</c:v>
                </c:pt>
                <c:pt idx="57">
                  <c:v>-623280000</c:v>
                </c:pt>
                <c:pt idx="58">
                  <c:v>-737049800</c:v>
                </c:pt>
                <c:pt idx="59">
                  <c:v>-734700000</c:v>
                </c:pt>
                <c:pt idx="60">
                  <c:v>-710210000</c:v>
                </c:pt>
                <c:pt idx="61">
                  <c:v>-854360000</c:v>
                </c:pt>
                <c:pt idx="62">
                  <c:v>-832500000</c:v>
                </c:pt>
                <c:pt idx="63">
                  <c:v>-998820000</c:v>
                </c:pt>
                <c:pt idx="64">
                  <c:v>-1083000000</c:v>
                </c:pt>
                <c:pt idx="65">
                  <c:v>-1079420000</c:v>
                </c:pt>
                <c:pt idx="66">
                  <c:v>-1080660000</c:v>
                </c:pt>
                <c:pt idx="67">
                  <c:v>-1076052000</c:v>
                </c:pt>
                <c:pt idx="68">
                  <c:v>-1124220644.6171489</c:v>
                </c:pt>
                <c:pt idx="69">
                  <c:v>-897818832.4821496</c:v>
                </c:pt>
                <c:pt idx="70">
                  <c:v>-958106488.74417388</c:v>
                </c:pt>
                <c:pt idx="71">
                  <c:v>-1086142746.7119944</c:v>
                </c:pt>
                <c:pt idx="72">
                  <c:v>-944838083.30877101</c:v>
                </c:pt>
                <c:pt idx="73">
                  <c:v>-1033086649.0863376</c:v>
                </c:pt>
                <c:pt idx="74">
                  <c:v>-1069480161.994451</c:v>
                </c:pt>
                <c:pt idx="75">
                  <c:v>-1119532477.5420926</c:v>
                </c:pt>
                <c:pt idx="76">
                  <c:v>-1048294009.7266402</c:v>
                </c:pt>
                <c:pt idx="77">
                  <c:v>-1066741602.2526138</c:v>
                </c:pt>
                <c:pt idx="78">
                  <c:v>-1084469099.2813518</c:v>
                </c:pt>
                <c:pt idx="79">
                  <c:v>-905028823.24339473</c:v>
                </c:pt>
                <c:pt idx="80">
                  <c:v>-894792798.3602066</c:v>
                </c:pt>
                <c:pt idx="81">
                  <c:v>-880962868.04483116</c:v>
                </c:pt>
                <c:pt idx="82">
                  <c:v>-681521833.43503344</c:v>
                </c:pt>
                <c:pt idx="83">
                  <c:v>-1014791252.458904</c:v>
                </c:pt>
                <c:pt idx="84">
                  <c:v>-971654976.28721535</c:v>
                </c:pt>
                <c:pt idx="85">
                  <c:v>-1157000121.0408118</c:v>
                </c:pt>
                <c:pt idx="86">
                  <c:v>-1074380837.503696</c:v>
                </c:pt>
                <c:pt idx="87">
                  <c:v>-1217829010.0317695</c:v>
                </c:pt>
                <c:pt idx="88">
                  <c:v>-1179028114.0858798</c:v>
                </c:pt>
                <c:pt idx="89">
                  <c:v>-1262342464.5621324</c:v>
                </c:pt>
                <c:pt idx="90">
                  <c:v>-1258100338.3895662</c:v>
                </c:pt>
                <c:pt idx="91">
                  <c:v>-1198860672.5245805</c:v>
                </c:pt>
                <c:pt idx="92">
                  <c:v>-1160581413.2803893</c:v>
                </c:pt>
                <c:pt idx="93">
                  <c:v>-858268797.36254382</c:v>
                </c:pt>
                <c:pt idx="94">
                  <c:v>-752368474.27872181</c:v>
                </c:pt>
                <c:pt idx="95">
                  <c:v>-618341689.45063305</c:v>
                </c:pt>
                <c:pt idx="96">
                  <c:v>-458435655.23919034</c:v>
                </c:pt>
                <c:pt idx="97">
                  <c:v>-617354646.58085716</c:v>
                </c:pt>
                <c:pt idx="98">
                  <c:v>-924032211.58847737</c:v>
                </c:pt>
                <c:pt idx="99">
                  <c:v>-1073085484.7034117</c:v>
                </c:pt>
                <c:pt idx="100">
                  <c:v>-1114755594.0924587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Privados</c:v>
                </c:pt>
              </c:strCache>
            </c:strRef>
          </c:tx>
          <c:invertIfNegative val="0"/>
          <c:cat>
            <c:numRef>
              <c:f>Hoja1!$A$3:$A$103</c:f>
              <c:numCache>
                <c:formatCode>mmm\-yy</c:formatCode>
                <c:ptCount val="101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  <c:pt idx="98">
                  <c:v>42095</c:v>
                </c:pt>
                <c:pt idx="99">
                  <c:v>42125</c:v>
                </c:pt>
                <c:pt idx="100">
                  <c:v>42156</c:v>
                </c:pt>
              </c:numCache>
            </c:numRef>
          </c:cat>
          <c:val>
            <c:numRef>
              <c:f>Hoja1!$C$3:$C$103</c:f>
              <c:numCache>
                <c:formatCode>#,##0.00</c:formatCode>
                <c:ptCount val="101"/>
                <c:pt idx="0">
                  <c:v>-469233880.88073707</c:v>
                </c:pt>
                <c:pt idx="1">
                  <c:v>-602816135.62759781</c:v>
                </c:pt>
                <c:pt idx="2">
                  <c:v>-545245476.03624666</c:v>
                </c:pt>
                <c:pt idx="3">
                  <c:v>-647981139.48097825</c:v>
                </c:pt>
                <c:pt idx="4">
                  <c:v>-650341719.65064788</c:v>
                </c:pt>
                <c:pt idx="5">
                  <c:v>-771343722.46666706</c:v>
                </c:pt>
                <c:pt idx="6">
                  <c:v>-824881279.77974665</c:v>
                </c:pt>
                <c:pt idx="7">
                  <c:v>-792583084.09684932</c:v>
                </c:pt>
                <c:pt idx="8">
                  <c:v>-589642182.71987474</c:v>
                </c:pt>
                <c:pt idx="9">
                  <c:v>-740849021.17078078</c:v>
                </c:pt>
                <c:pt idx="10">
                  <c:v>-495122721.33695173</c:v>
                </c:pt>
                <c:pt idx="11">
                  <c:v>-813983972.14519978</c:v>
                </c:pt>
                <c:pt idx="12">
                  <c:v>-631631880.8994447</c:v>
                </c:pt>
                <c:pt idx="13">
                  <c:v>-675291529.94783032</c:v>
                </c:pt>
                <c:pt idx="14">
                  <c:v>-815202287.90955329</c:v>
                </c:pt>
                <c:pt idx="15">
                  <c:v>-822881500.83077919</c:v>
                </c:pt>
                <c:pt idx="16">
                  <c:v>-711751434.11157191</c:v>
                </c:pt>
                <c:pt idx="17">
                  <c:v>-953399129.36401486</c:v>
                </c:pt>
                <c:pt idx="18">
                  <c:v>-831492863.11095011</c:v>
                </c:pt>
                <c:pt idx="19">
                  <c:v>-910288851.45037389</c:v>
                </c:pt>
                <c:pt idx="20">
                  <c:v>-933510223.54001522</c:v>
                </c:pt>
                <c:pt idx="21">
                  <c:v>-691683936.71255481</c:v>
                </c:pt>
                <c:pt idx="22">
                  <c:v>-568515250.09357119</c:v>
                </c:pt>
                <c:pt idx="23">
                  <c:v>-548926777.62756038</c:v>
                </c:pt>
                <c:pt idx="24">
                  <c:v>-527695710.56894392</c:v>
                </c:pt>
                <c:pt idx="25">
                  <c:v>-559931540.09072089</c:v>
                </c:pt>
                <c:pt idx="26">
                  <c:v>-760140828.88184369</c:v>
                </c:pt>
                <c:pt idx="27">
                  <c:v>-650771448.62584209</c:v>
                </c:pt>
                <c:pt idx="28">
                  <c:v>-952558269.750862</c:v>
                </c:pt>
                <c:pt idx="29">
                  <c:v>-918282506.93679512</c:v>
                </c:pt>
                <c:pt idx="30">
                  <c:v>-948808332.25721252</c:v>
                </c:pt>
                <c:pt idx="31">
                  <c:v>-912904844.55969024</c:v>
                </c:pt>
                <c:pt idx="32">
                  <c:v>-773902027.6196692</c:v>
                </c:pt>
                <c:pt idx="33">
                  <c:v>-720443026.69341004</c:v>
                </c:pt>
                <c:pt idx="34">
                  <c:v>-744265083.31653655</c:v>
                </c:pt>
                <c:pt idx="35">
                  <c:v>-750810115.41194153</c:v>
                </c:pt>
                <c:pt idx="36">
                  <c:v>-466057570.48245978</c:v>
                </c:pt>
                <c:pt idx="37">
                  <c:v>-780363894.16526604</c:v>
                </c:pt>
                <c:pt idx="38">
                  <c:v>-717543405.33215809</c:v>
                </c:pt>
                <c:pt idx="39">
                  <c:v>-856507662.10038781</c:v>
                </c:pt>
                <c:pt idx="40">
                  <c:v>-680505986.2799567</c:v>
                </c:pt>
                <c:pt idx="41">
                  <c:v>-1052708527.5244039</c:v>
                </c:pt>
                <c:pt idx="42">
                  <c:v>-726268243.83991897</c:v>
                </c:pt>
                <c:pt idx="43">
                  <c:v>-980899643.90125692</c:v>
                </c:pt>
                <c:pt idx="44">
                  <c:v>-946204602.34286249</c:v>
                </c:pt>
                <c:pt idx="45">
                  <c:v>-865320943.27560484</c:v>
                </c:pt>
                <c:pt idx="46">
                  <c:v>-681670045.79944932</c:v>
                </c:pt>
                <c:pt idx="47">
                  <c:v>-455857146.54022932</c:v>
                </c:pt>
                <c:pt idx="48">
                  <c:v>-798502598.82953942</c:v>
                </c:pt>
                <c:pt idx="49">
                  <c:v>-707212036.4455595</c:v>
                </c:pt>
                <c:pt idx="50">
                  <c:v>-842197033.42254651</c:v>
                </c:pt>
                <c:pt idx="51">
                  <c:v>-875324591.04503357</c:v>
                </c:pt>
                <c:pt idx="52">
                  <c:v>-815237278.77355301</c:v>
                </c:pt>
                <c:pt idx="53">
                  <c:v>-999017971.50840056</c:v>
                </c:pt>
                <c:pt idx="54">
                  <c:v>-968323280.73690033</c:v>
                </c:pt>
                <c:pt idx="55">
                  <c:v>-937648681.57716644</c:v>
                </c:pt>
                <c:pt idx="56">
                  <c:v>-830862368.1149615</c:v>
                </c:pt>
                <c:pt idx="57">
                  <c:v>-985600092.84677422</c:v>
                </c:pt>
                <c:pt idx="58">
                  <c:v>-862445704.20273006</c:v>
                </c:pt>
                <c:pt idx="59">
                  <c:v>-960656491.64725637</c:v>
                </c:pt>
                <c:pt idx="60">
                  <c:v>-712743147.95021749</c:v>
                </c:pt>
                <c:pt idx="61">
                  <c:v>-777536991.54489291</c:v>
                </c:pt>
                <c:pt idx="62">
                  <c:v>-708942455.73537171</c:v>
                </c:pt>
                <c:pt idx="63">
                  <c:v>-804761070.6100471</c:v>
                </c:pt>
                <c:pt idx="64">
                  <c:v>-864394078.55788887</c:v>
                </c:pt>
                <c:pt idx="65">
                  <c:v>-930902683.41402555</c:v>
                </c:pt>
                <c:pt idx="66">
                  <c:v>-998078190.04301548</c:v>
                </c:pt>
                <c:pt idx="67">
                  <c:v>-1143088908.8818278</c:v>
                </c:pt>
                <c:pt idx="68">
                  <c:v>-938522946.95483661</c:v>
                </c:pt>
                <c:pt idx="69">
                  <c:v>-617509222.41727114</c:v>
                </c:pt>
                <c:pt idx="70">
                  <c:v>-694198967.29898775</c:v>
                </c:pt>
                <c:pt idx="71">
                  <c:v>-903185625.02703595</c:v>
                </c:pt>
                <c:pt idx="72">
                  <c:v>-886635147.11812162</c:v>
                </c:pt>
                <c:pt idx="73">
                  <c:v>-935137471.05051064</c:v>
                </c:pt>
                <c:pt idx="74">
                  <c:v>-991429083.73933089</c:v>
                </c:pt>
                <c:pt idx="75">
                  <c:v>-1239837210.1182067</c:v>
                </c:pt>
                <c:pt idx="76">
                  <c:v>-1080634645.2663002</c:v>
                </c:pt>
                <c:pt idx="77">
                  <c:v>-1075572891.3611944</c:v>
                </c:pt>
                <c:pt idx="78">
                  <c:v>-1051699108.7448645</c:v>
                </c:pt>
                <c:pt idx="79">
                  <c:v>-1255410248.1610219</c:v>
                </c:pt>
                <c:pt idx="80">
                  <c:v>-991902166.90597713</c:v>
                </c:pt>
                <c:pt idx="81">
                  <c:v>-839966156.12240577</c:v>
                </c:pt>
                <c:pt idx="82">
                  <c:v>-843633150.49195361</c:v>
                </c:pt>
                <c:pt idx="83">
                  <c:v>-1342056884.3507907</c:v>
                </c:pt>
                <c:pt idx="84">
                  <c:v>-968322522.56403637</c:v>
                </c:pt>
                <c:pt idx="85">
                  <c:v>-1180252697.782608</c:v>
                </c:pt>
                <c:pt idx="86">
                  <c:v>-1155936264.5471225</c:v>
                </c:pt>
                <c:pt idx="87">
                  <c:v>-1336114150.3426883</c:v>
                </c:pt>
                <c:pt idx="88">
                  <c:v>-1190009092.5087616</c:v>
                </c:pt>
                <c:pt idx="89">
                  <c:v>-1269986316.6253486</c:v>
                </c:pt>
                <c:pt idx="90">
                  <c:v>-1460590109.8710032</c:v>
                </c:pt>
                <c:pt idx="91">
                  <c:v>-1304044466.0069847</c:v>
                </c:pt>
                <c:pt idx="92" formatCode="#,##0">
                  <c:v>-1452799790.5334859</c:v>
                </c:pt>
                <c:pt idx="93">
                  <c:v>-916506248.99783444</c:v>
                </c:pt>
                <c:pt idx="94">
                  <c:v>-1132336629.7660909</c:v>
                </c:pt>
                <c:pt idx="95" formatCode="#,##0">
                  <c:v>-1211734288.9690683</c:v>
                </c:pt>
                <c:pt idx="96" formatCode="#,##0">
                  <c:v>-1110323227.7964535</c:v>
                </c:pt>
                <c:pt idx="97" formatCode="#,##0">
                  <c:v>-1176639309.281317</c:v>
                </c:pt>
                <c:pt idx="98">
                  <c:v>-953795677.60916424</c:v>
                </c:pt>
                <c:pt idx="99">
                  <c:v>-647115084.17758691</c:v>
                </c:pt>
                <c:pt idx="100">
                  <c:v>-918150058.45639646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75127312"/>
        <c:axId val="-1775126768"/>
      </c:barChart>
      <c:dateAx>
        <c:axId val="-1775127312"/>
        <c:scaling>
          <c:orientation val="minMax"/>
          <c:max val="42156"/>
          <c:min val="39083"/>
        </c:scaling>
        <c:delete val="0"/>
        <c:axPos val="b"/>
        <c:numFmt formatCode="mmm\-yy" sourceLinked="1"/>
        <c:majorTickMark val="out"/>
        <c:minorTickMark val="none"/>
        <c:tickLblPos val="high"/>
        <c:txPr>
          <a:bodyPr rot="-5400000" vert="horz"/>
          <a:lstStyle/>
          <a:p>
            <a:pPr>
              <a:defRPr sz="1100"/>
            </a:pPr>
            <a:endParaRPr lang="es-MX"/>
          </a:p>
        </c:txPr>
        <c:crossAx val="-1775126768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-1775126768"/>
        <c:scaling>
          <c:orientation val="minMax"/>
          <c:max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-17751273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5625617023600301E-3"/>
                <c:y val="0.2098201175557281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err="1" smtClean="0"/>
                    <a:t>Millones</a:t>
                  </a:r>
                  <a:r>
                    <a:rPr lang="en-US" sz="1400" dirty="0" smtClean="0"/>
                    <a:t> de metros </a:t>
                  </a:r>
                  <a:r>
                    <a:rPr lang="en-US" sz="1400" dirty="0" err="1" smtClean="0"/>
                    <a:t>cúbicos</a:t>
                  </a:r>
                  <a:endParaRPr lang="en-US" sz="14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8998838854820569"/>
          <c:y val="0.87605633802816907"/>
          <c:w val="0.1063855266441628"/>
          <c:h val="0.12394366197183099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6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8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69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8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29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21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6" y="2053419"/>
            <a:ext cx="851658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836855" y="548695"/>
            <a:ext cx="685946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Puntos de internación y de exportación</a:t>
            </a:r>
          </a:p>
        </p:txBody>
      </p:sp>
      <p:sp>
        <p:nvSpPr>
          <p:cNvPr id="49" name="Text Box 2211"/>
          <p:cNvSpPr txBox="1">
            <a:spLocks noChangeArrowheads="1"/>
          </p:cNvSpPr>
          <p:nvPr/>
        </p:nvSpPr>
        <p:spPr bwMode="auto">
          <a:xfrm>
            <a:off x="759605" y="2815237"/>
            <a:ext cx="1488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Ensenada (ECA)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 Box 2211"/>
          <p:cNvSpPr txBox="1">
            <a:spLocks noChangeArrowheads="1"/>
          </p:cNvSpPr>
          <p:nvPr/>
        </p:nvSpPr>
        <p:spPr bwMode="auto">
          <a:xfrm>
            <a:off x="2282604" y="2080133"/>
            <a:ext cx="851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Nogales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2211"/>
          <p:cNvSpPr txBox="1">
            <a:spLocks noChangeArrowheads="1"/>
          </p:cNvSpPr>
          <p:nvPr/>
        </p:nvSpPr>
        <p:spPr bwMode="auto">
          <a:xfrm>
            <a:off x="2791911" y="2391007"/>
            <a:ext cx="542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Naco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 Box 2211"/>
          <p:cNvSpPr txBox="1">
            <a:spLocks noChangeArrowheads="1"/>
          </p:cNvSpPr>
          <p:nvPr/>
        </p:nvSpPr>
        <p:spPr bwMode="auto">
          <a:xfrm>
            <a:off x="3836156" y="2317950"/>
            <a:ext cx="1054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Juárez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 Box 2211"/>
          <p:cNvSpPr txBox="1">
            <a:spLocks noChangeArrowheads="1"/>
          </p:cNvSpPr>
          <p:nvPr/>
        </p:nvSpPr>
        <p:spPr bwMode="auto">
          <a:xfrm>
            <a:off x="4338499" y="2574155"/>
            <a:ext cx="1174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Gloria a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Dios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 Box 2211"/>
          <p:cNvSpPr txBox="1">
            <a:spLocks noChangeArrowheads="1"/>
          </p:cNvSpPr>
          <p:nvPr/>
        </p:nvSpPr>
        <p:spPr bwMode="auto">
          <a:xfrm>
            <a:off x="5372348" y="2564651"/>
            <a:ext cx="678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Acuña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 Box 2211"/>
          <p:cNvSpPr txBox="1">
            <a:spLocks noChangeArrowheads="1"/>
          </p:cNvSpPr>
          <p:nvPr/>
        </p:nvSpPr>
        <p:spPr bwMode="auto">
          <a:xfrm>
            <a:off x="6463414" y="3932149"/>
            <a:ext cx="993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Argüelles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55 Triángulo isósceles"/>
          <p:cNvSpPr/>
          <p:nvPr/>
        </p:nvSpPr>
        <p:spPr>
          <a:xfrm>
            <a:off x="432936" y="5324593"/>
            <a:ext cx="114934" cy="88631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/>
          </a:p>
        </p:txBody>
      </p:sp>
      <p:sp>
        <p:nvSpPr>
          <p:cNvPr id="57" name="Text Box 2211"/>
          <p:cNvSpPr txBox="1">
            <a:spLocks noChangeArrowheads="1"/>
          </p:cNvSpPr>
          <p:nvPr/>
        </p:nvSpPr>
        <p:spPr bwMode="auto">
          <a:xfrm>
            <a:off x="6620694" y="5411022"/>
            <a:ext cx="1429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Altamira</a:t>
            </a:r>
          </a:p>
        </p:txBody>
      </p:sp>
      <p:sp>
        <p:nvSpPr>
          <p:cNvPr id="58" name="Text Box 2211"/>
          <p:cNvSpPr txBox="1">
            <a:spLocks noChangeArrowheads="1"/>
          </p:cNvSpPr>
          <p:nvPr/>
        </p:nvSpPr>
        <p:spPr bwMode="auto">
          <a:xfrm>
            <a:off x="614147" y="5200384"/>
            <a:ext cx="2408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Almacenamiento GNL</a:t>
            </a:r>
          </a:p>
        </p:txBody>
      </p:sp>
      <p:sp>
        <p:nvSpPr>
          <p:cNvPr id="59" name="Text Box 2211"/>
          <p:cNvSpPr txBox="1">
            <a:spLocks noChangeArrowheads="1"/>
          </p:cNvSpPr>
          <p:nvPr/>
        </p:nvSpPr>
        <p:spPr bwMode="auto">
          <a:xfrm>
            <a:off x="652247" y="548959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 y exportación </a:t>
            </a:r>
          </a:p>
        </p:txBody>
      </p:sp>
      <p:sp>
        <p:nvSpPr>
          <p:cNvPr id="60" name="59 Disco magnético"/>
          <p:cNvSpPr/>
          <p:nvPr/>
        </p:nvSpPr>
        <p:spPr>
          <a:xfrm>
            <a:off x="1137955" y="2763617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60 Disco magnético"/>
          <p:cNvSpPr/>
          <p:nvPr/>
        </p:nvSpPr>
        <p:spPr>
          <a:xfrm>
            <a:off x="442269" y="5293480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Disco magnético"/>
          <p:cNvSpPr/>
          <p:nvPr/>
        </p:nvSpPr>
        <p:spPr>
          <a:xfrm>
            <a:off x="6647878" y="5805444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Text Box 2211"/>
          <p:cNvSpPr txBox="1">
            <a:spLocks noChangeArrowheads="1"/>
          </p:cNvSpPr>
          <p:nvPr/>
        </p:nvSpPr>
        <p:spPr bwMode="auto">
          <a:xfrm>
            <a:off x="652242" y="572512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</a:t>
            </a:r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207818" y="5628098"/>
            <a:ext cx="44442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>
            <a:off x="235523" y="5877483"/>
            <a:ext cx="444429" cy="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1299187" y="1860836"/>
            <a:ext cx="360234" cy="60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953454" y="2080133"/>
            <a:ext cx="345733" cy="38516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2211"/>
          <p:cNvSpPr txBox="1">
            <a:spLocks noChangeArrowheads="1"/>
          </p:cNvSpPr>
          <p:nvPr/>
        </p:nvSpPr>
        <p:spPr bwMode="auto">
          <a:xfrm>
            <a:off x="656748" y="1860836"/>
            <a:ext cx="825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Otay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 flipH="1">
            <a:off x="1811821" y="2039564"/>
            <a:ext cx="126178" cy="42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211"/>
          <p:cNvSpPr txBox="1">
            <a:spLocks noChangeArrowheads="1"/>
          </p:cNvSpPr>
          <p:nvPr/>
        </p:nvSpPr>
        <p:spPr bwMode="auto">
          <a:xfrm>
            <a:off x="1598888" y="1791561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Los</a:t>
            </a:r>
          </a:p>
          <a:p>
            <a:pPr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Algodones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>
            <a:off x="823008" y="2815236"/>
            <a:ext cx="26089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211"/>
          <p:cNvSpPr txBox="1">
            <a:spLocks noChangeArrowheads="1"/>
          </p:cNvSpPr>
          <p:nvPr/>
        </p:nvSpPr>
        <p:spPr bwMode="auto">
          <a:xfrm>
            <a:off x="750638" y="1755131"/>
            <a:ext cx="950348" cy="1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Mexicali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 flipV="1">
            <a:off x="2549236" y="2312998"/>
            <a:ext cx="242675" cy="57047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3063256" y="2584381"/>
            <a:ext cx="0" cy="370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211"/>
          <p:cNvSpPr txBox="1">
            <a:spLocks noChangeArrowheads="1"/>
          </p:cNvSpPr>
          <p:nvPr/>
        </p:nvSpPr>
        <p:spPr bwMode="auto">
          <a:xfrm>
            <a:off x="2956673" y="2151786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Agua 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Prieta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>
            <a:off x="3340351" y="2437510"/>
            <a:ext cx="0" cy="50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4128655" y="2501796"/>
            <a:ext cx="0" cy="42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H="1">
            <a:off x="4294910" y="2773671"/>
            <a:ext cx="410173" cy="26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 flipV="1">
            <a:off x="5532276" y="2773671"/>
            <a:ext cx="168704" cy="85622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211"/>
          <p:cNvSpPr txBox="1">
            <a:spLocks noChangeArrowheads="1"/>
          </p:cNvSpPr>
          <p:nvPr/>
        </p:nvSpPr>
        <p:spPr bwMode="auto">
          <a:xfrm>
            <a:off x="5423406" y="3106017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Piedras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Negras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1" name="80 Conector recto de flecha"/>
          <p:cNvCxnSpPr>
            <a:stCxn id="80" idx="2"/>
          </p:cNvCxnSpPr>
          <p:nvPr/>
        </p:nvCxnSpPr>
        <p:spPr>
          <a:xfrm flipH="1">
            <a:off x="5857016" y="3377886"/>
            <a:ext cx="41564" cy="429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211"/>
          <p:cNvSpPr txBox="1">
            <a:spLocks noChangeArrowheads="1"/>
          </p:cNvSpPr>
          <p:nvPr/>
        </p:nvSpPr>
        <p:spPr bwMode="auto">
          <a:xfrm>
            <a:off x="5920251" y="3535585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Mier-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Monterrey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3" name="82 Conector recto de flecha"/>
          <p:cNvCxnSpPr>
            <a:stCxn id="82" idx="2"/>
          </p:cNvCxnSpPr>
          <p:nvPr/>
        </p:nvCxnSpPr>
        <p:spPr>
          <a:xfrm flipH="1">
            <a:off x="6276109" y="3807454"/>
            <a:ext cx="119316" cy="667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6863657" y="5855769"/>
            <a:ext cx="260893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H="1">
            <a:off x="6463414" y="4141236"/>
            <a:ext cx="184464" cy="48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>
            <a:off x="6601959" y="3890584"/>
            <a:ext cx="882399" cy="736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H="1">
            <a:off x="6638771" y="4389098"/>
            <a:ext cx="776311" cy="24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H="1" flipV="1">
            <a:off x="6806456" y="4712032"/>
            <a:ext cx="1274308" cy="3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211"/>
          <p:cNvSpPr txBox="1">
            <a:spLocks noChangeArrowheads="1"/>
          </p:cNvSpPr>
          <p:nvPr/>
        </p:nvSpPr>
        <p:spPr bwMode="auto">
          <a:xfrm>
            <a:off x="701888" y="5925301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exportación</a:t>
            </a:r>
          </a:p>
        </p:txBody>
      </p:sp>
      <p:cxnSp>
        <p:nvCxnSpPr>
          <p:cNvPr id="90" name="89 Conector recto de flecha"/>
          <p:cNvCxnSpPr/>
          <p:nvPr/>
        </p:nvCxnSpPr>
        <p:spPr>
          <a:xfrm flipH="1">
            <a:off x="207818" y="6063800"/>
            <a:ext cx="44096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747451" y="6384321"/>
            <a:ext cx="715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 y exportadores</a:t>
            </a:r>
            <a:endParaRPr lang="es-MX" sz="1200" dirty="0"/>
          </a:p>
        </p:txBody>
      </p:sp>
      <p:sp>
        <p:nvSpPr>
          <p:cNvPr id="92" name="Text Box 2211"/>
          <p:cNvSpPr txBox="1">
            <a:spLocks noChangeArrowheads="1"/>
          </p:cNvSpPr>
          <p:nvPr/>
        </p:nvSpPr>
        <p:spPr bwMode="auto">
          <a:xfrm>
            <a:off x="7330312" y="4250649"/>
            <a:ext cx="1619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 (Tennessee) 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 Box 2211"/>
          <p:cNvSpPr txBox="1">
            <a:spLocks noChangeArrowheads="1"/>
          </p:cNvSpPr>
          <p:nvPr/>
        </p:nvSpPr>
        <p:spPr bwMode="auto">
          <a:xfrm>
            <a:off x="8039199" y="4528009"/>
            <a:ext cx="759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Río Bravo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 Box 2211"/>
          <p:cNvSpPr txBox="1">
            <a:spLocks noChangeArrowheads="1"/>
          </p:cNvSpPr>
          <p:nvPr/>
        </p:nvSpPr>
        <p:spPr bwMode="auto">
          <a:xfrm>
            <a:off x="7242229" y="3682860"/>
            <a:ext cx="1556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</a:t>
            </a: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es-MX" sz="1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Tetco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0519" y="548680"/>
            <a:ext cx="6759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  de gas natural</a:t>
            </a:r>
          </a:p>
          <a:p>
            <a:pPr algn="ctr"/>
            <a:r>
              <a:rPr lang="es-MX" b="1" dirty="0" smtClean="0"/>
              <a:t>enero 2007 – </a:t>
            </a:r>
            <a:r>
              <a:rPr lang="es-MX" b="1" dirty="0" smtClean="0"/>
              <a:t>junio </a:t>
            </a:r>
            <a:r>
              <a:rPr lang="es-MX" b="1" dirty="0" smtClean="0"/>
              <a:t>2015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551" y="5901721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 smtClean="0"/>
              <a:t>Nota: Esta información se actualiza trimestralmente</a:t>
            </a:r>
            <a:endParaRPr lang="es-MX" sz="1200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871081135"/>
              </p:ext>
            </p:extLst>
          </p:nvPr>
        </p:nvGraphicFramePr>
        <p:xfrm>
          <a:off x="107504" y="1340768"/>
          <a:ext cx="8856984" cy="437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6509" y="404201"/>
            <a:ext cx="64562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Importaciones y exportaciones trimestrales  </a:t>
            </a:r>
          </a:p>
          <a:p>
            <a:pPr algn="ctr"/>
            <a:r>
              <a:rPr lang="es-MX" sz="1400" b="1" dirty="0"/>
              <a:t>Sector privado vs. PGPB</a:t>
            </a:r>
          </a:p>
          <a:p>
            <a:pPr algn="ctr"/>
            <a:r>
              <a:rPr lang="es-MX" sz="1400" b="1" dirty="0" smtClean="0"/>
              <a:t>1T 2007 </a:t>
            </a:r>
            <a:r>
              <a:rPr lang="es-MX" sz="1400" b="1" dirty="0" smtClean="0"/>
              <a:t>– </a:t>
            </a:r>
            <a:r>
              <a:rPr lang="es-MX" sz="1400" b="1" dirty="0"/>
              <a:t>2</a:t>
            </a:r>
            <a:r>
              <a:rPr lang="es-MX" sz="1400" b="1" dirty="0" smtClean="0"/>
              <a:t>T </a:t>
            </a:r>
            <a:r>
              <a:rPr lang="es-MX" sz="1400" b="1" dirty="0" smtClean="0"/>
              <a:t>2015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51714" y="6346535"/>
            <a:ext cx="74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                          M = Importación           X = Exportación</a:t>
            </a:r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70751" y="5683161"/>
            <a:ext cx="71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/>
              <a:t>Nota: Esta información se actualiza </a:t>
            </a:r>
            <a:r>
              <a:rPr lang="es-MX" sz="1200" dirty="0" smtClean="0"/>
              <a:t>trimestralmente</a:t>
            </a:r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39886"/>
              </p:ext>
            </p:extLst>
          </p:nvPr>
        </p:nvGraphicFramePr>
        <p:xfrm>
          <a:off x="251520" y="908720"/>
          <a:ext cx="8640960" cy="46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6509" y="404201"/>
            <a:ext cx="64562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</a:t>
            </a:r>
          </a:p>
          <a:p>
            <a:pPr algn="ctr"/>
            <a:r>
              <a:rPr lang="es-MX" sz="1600" b="1" dirty="0" smtClean="0"/>
              <a:t>Sector privado vs. PGPB</a:t>
            </a:r>
          </a:p>
          <a:p>
            <a:pPr algn="ctr"/>
            <a:r>
              <a:rPr lang="es-MX" sz="1600" b="1" dirty="0"/>
              <a:t>enero 2007 – </a:t>
            </a:r>
            <a:r>
              <a:rPr lang="es-MX" sz="1600" b="1" dirty="0" smtClean="0"/>
              <a:t>junio</a:t>
            </a:r>
            <a:r>
              <a:rPr lang="es-MX" sz="1600" b="1" dirty="0" smtClean="0"/>
              <a:t> </a:t>
            </a:r>
            <a:r>
              <a:rPr lang="es-MX" sz="1600" b="1" dirty="0" smtClean="0"/>
              <a:t>2015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55230647"/>
              </p:ext>
            </p:extLst>
          </p:nvPr>
        </p:nvGraphicFramePr>
        <p:xfrm>
          <a:off x="323528" y="1329545"/>
          <a:ext cx="8350572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2551" y="5939821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 exportadores y Sener</a:t>
            </a:r>
          </a:p>
          <a:p>
            <a:r>
              <a:rPr lang="es-MX" sz="1200" dirty="0"/>
              <a:t>Nota: Esta información se actualiza trimestralmente</a:t>
            </a:r>
          </a:p>
        </p:txBody>
      </p:sp>
    </p:spTree>
    <p:extLst>
      <p:ext uri="{BB962C8B-B14F-4D97-AF65-F5344CB8AC3E}">
        <p14:creationId xmlns:p14="http://schemas.microsoft.com/office/powerpoint/2010/main" val="4201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183</Words>
  <Application>Microsoft Office PowerPoint</Application>
  <PresentationFormat>Presentación en pantalla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Cinta Sanchez</dc:creator>
  <cp:lastModifiedBy>Yesica Escamilla Maqueda</cp:lastModifiedBy>
  <cp:revision>97</cp:revision>
  <dcterms:created xsi:type="dcterms:W3CDTF">2011-10-25T22:59:34Z</dcterms:created>
  <dcterms:modified xsi:type="dcterms:W3CDTF">2015-08-19T22:46:56Z</dcterms:modified>
</cp:coreProperties>
</file>