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30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M total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Hoja1!$B$2:$B$31</c:f>
              <c:numCache>
                <c:formatCode>General</c:formatCode>
                <c:ptCount val="30"/>
                <c:pt idx="0">
                  <c:v>0.46366351338747513</c:v>
                </c:pt>
                <c:pt idx="1">
                  <c:v>0.30550299382021606</c:v>
                </c:pt>
                <c:pt idx="2">
                  <c:v>4.6292125912446691E-2</c:v>
                </c:pt>
                <c:pt idx="3">
                  <c:v>3.7280986682256767E-2</c:v>
                </c:pt>
                <c:pt idx="4">
                  <c:v>-0.29866677126329433</c:v>
                </c:pt>
                <c:pt idx="5">
                  <c:v>-1.7367063488251011E-2</c:v>
                </c:pt>
                <c:pt idx="6">
                  <c:v>7.68864984312152E-2</c:v>
                </c:pt>
                <c:pt idx="7">
                  <c:v>7.8272837285376262E-2</c:v>
                </c:pt>
                <c:pt idx="8">
                  <c:v>0.21160500173854291</c:v>
                </c:pt>
                <c:pt idx="9">
                  <c:v>0.22711599587703035</c:v>
                </c:pt>
                <c:pt idx="10">
                  <c:v>0.1003980723258413</c:v>
                </c:pt>
                <c:pt idx="11">
                  <c:v>0.18905268404799069</c:v>
                </c:pt>
                <c:pt idx="12">
                  <c:v>0.28098848687781386</c:v>
                </c:pt>
                <c:pt idx="13">
                  <c:v>0.18947935717037656</c:v>
                </c:pt>
                <c:pt idx="14">
                  <c:v>0.21911156385637165</c:v>
                </c:pt>
                <c:pt idx="15">
                  <c:v>0.12522552208218807</c:v>
                </c:pt>
                <c:pt idx="16">
                  <c:v>0.23382367609468924</c:v>
                </c:pt>
                <c:pt idx="17">
                  <c:v>0.14723475581185563</c:v>
                </c:pt>
                <c:pt idx="18">
                  <c:v>0.27062195978564496</c:v>
                </c:pt>
                <c:pt idx="19">
                  <c:v>0.1912568325912487</c:v>
                </c:pt>
                <c:pt idx="20">
                  <c:v>0.21883589315085761</c:v>
                </c:pt>
                <c:pt idx="21">
                  <c:v>0.23688902725108951</c:v>
                </c:pt>
                <c:pt idx="22">
                  <c:v>5.0213470024913942E-2</c:v>
                </c:pt>
                <c:pt idx="23">
                  <c:v>-1.231888519555846E-2</c:v>
                </c:pt>
                <c:pt idx="24">
                  <c:v>0.15567852678867089</c:v>
                </c:pt>
                <c:pt idx="25">
                  <c:v>0.10858252539069979</c:v>
                </c:pt>
                <c:pt idx="26">
                  <c:v>0.21689451192175668</c:v>
                </c:pt>
                <c:pt idx="27">
                  <c:v>0.26314973513569884</c:v>
                </c:pt>
                <c:pt idx="28">
                  <c:v>-0.21259857036681007</c:v>
                </c:pt>
                <c:pt idx="29">
                  <c:v>-0.20211500114517977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M PGPB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Hoja1!$C$2:$C$31</c:f>
              <c:numCache>
                <c:formatCode>General</c:formatCode>
                <c:ptCount val="30"/>
                <c:pt idx="0">
                  <c:v>0.92319282385507595</c:v>
                </c:pt>
                <c:pt idx="1">
                  <c:v>0.33031162895814004</c:v>
                </c:pt>
                <c:pt idx="2">
                  <c:v>-0.12184102036690292</c:v>
                </c:pt>
                <c:pt idx="3">
                  <c:v>-0.18153924433171709</c:v>
                </c:pt>
                <c:pt idx="4">
                  <c:v>-0.38511945972864992</c:v>
                </c:pt>
                <c:pt idx="5">
                  <c:v>-3.8875361005719644E-2</c:v>
                </c:pt>
                <c:pt idx="6">
                  <c:v>0.14920622209765555</c:v>
                </c:pt>
                <c:pt idx="7">
                  <c:v>0.19146611406772474</c:v>
                </c:pt>
                <c:pt idx="8">
                  <c:v>0.11364511827744606</c:v>
                </c:pt>
                <c:pt idx="9">
                  <c:v>0.52090145824127254</c:v>
                </c:pt>
                <c:pt idx="10">
                  <c:v>0.27155773116855975</c:v>
                </c:pt>
                <c:pt idx="11">
                  <c:v>0.22550833254276959</c:v>
                </c:pt>
                <c:pt idx="12">
                  <c:v>0.78113719612242916</c:v>
                </c:pt>
                <c:pt idx="13">
                  <c:v>0.51954726531982609</c:v>
                </c:pt>
                <c:pt idx="14">
                  <c:v>0.63002363256498928</c:v>
                </c:pt>
                <c:pt idx="15">
                  <c:v>0.26480321513124361</c:v>
                </c:pt>
                <c:pt idx="16">
                  <c:v>0.16981989586021329</c:v>
                </c:pt>
                <c:pt idx="17">
                  <c:v>0.26720780536542743</c:v>
                </c:pt>
                <c:pt idx="18">
                  <c:v>0.38895031712405914</c:v>
                </c:pt>
                <c:pt idx="19">
                  <c:v>0.55078193021760691</c:v>
                </c:pt>
                <c:pt idx="20">
                  <c:v>0.3331488062443515</c:v>
                </c:pt>
                <c:pt idx="21">
                  <c:v>0.10962233009444655</c:v>
                </c:pt>
                <c:pt idx="22">
                  <c:v>1.1091585989213559E-2</c:v>
                </c:pt>
                <c:pt idx="23">
                  <c:v>-0.17182574209606527</c:v>
                </c:pt>
                <c:pt idx="24">
                  <c:v>3.0464550171923621E-2</c:v>
                </c:pt>
                <c:pt idx="25">
                  <c:v>7.6998717054785004E-2</c:v>
                </c:pt>
                <c:pt idx="26">
                  <c:v>0.22295026434901621</c:v>
                </c:pt>
                <c:pt idx="27">
                  <c:v>0.13639656866027106</c:v>
                </c:pt>
                <c:pt idx="28">
                  <c:v>-0.46175076270107462</c:v>
                </c:pt>
                <c:pt idx="29">
                  <c:v>-9.8545439520786648E-2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 Privados</c:v>
                </c:pt>
              </c:strCache>
            </c:strRef>
          </c:tx>
          <c:marker>
            <c:symbol val="none"/>
          </c:marker>
          <c:cat>
            <c:strRef>
              <c:f>Hoja1!$A$2:$A$31</c:f>
              <c:strCache>
                <c:ptCount val="30"/>
                <c:pt idx="0">
                  <c:v>1T 2008</c:v>
                </c:pt>
                <c:pt idx="1">
                  <c:v>2T 2008</c:v>
                </c:pt>
                <c:pt idx="2">
                  <c:v>3T 2008</c:v>
                </c:pt>
                <c:pt idx="3">
                  <c:v>4T 2008</c:v>
                </c:pt>
                <c:pt idx="4">
                  <c:v>1T 2009</c:v>
                </c:pt>
                <c:pt idx="5">
                  <c:v>2T 2009</c:v>
                </c:pt>
                <c:pt idx="6">
                  <c:v>3T 2009</c:v>
                </c:pt>
                <c:pt idx="7">
                  <c:v>4T 2009</c:v>
                </c:pt>
                <c:pt idx="8">
                  <c:v>1T 2010</c:v>
                </c:pt>
                <c:pt idx="9">
                  <c:v>2T 2010</c:v>
                </c:pt>
                <c:pt idx="10">
                  <c:v>3T 2010</c:v>
                </c:pt>
                <c:pt idx="11">
                  <c:v>4T 2010</c:v>
                </c:pt>
                <c:pt idx="12">
                  <c:v>1T 2011</c:v>
                </c:pt>
                <c:pt idx="13">
                  <c:v>2T 2011</c:v>
                </c:pt>
                <c:pt idx="14">
                  <c:v>3T 2011</c:v>
                </c:pt>
                <c:pt idx="15">
                  <c:v>4T 2011</c:v>
                </c:pt>
                <c:pt idx="16">
                  <c:v>1T 2012</c:v>
                </c:pt>
                <c:pt idx="17">
                  <c:v>2T 2012</c:v>
                </c:pt>
                <c:pt idx="18">
                  <c:v>3T 2012</c:v>
                </c:pt>
                <c:pt idx="19">
                  <c:v>4T 2012</c:v>
                </c:pt>
                <c:pt idx="20">
                  <c:v>1T 2013</c:v>
                </c:pt>
                <c:pt idx="21">
                  <c:v>2T 2013</c:v>
                </c:pt>
                <c:pt idx="22">
                  <c:v>3T 2013</c:v>
                </c:pt>
                <c:pt idx="23">
                  <c:v>4T 2013</c:v>
                </c:pt>
                <c:pt idx="24">
                  <c:v>1T 2014</c:v>
                </c:pt>
                <c:pt idx="25">
                  <c:v>2T 2014</c:v>
                </c:pt>
                <c:pt idx="26">
                  <c:v>3T 2014</c:v>
                </c:pt>
                <c:pt idx="27">
                  <c:v>4T 2014</c:v>
                </c:pt>
                <c:pt idx="28">
                  <c:v>1T 2015</c:v>
                </c:pt>
                <c:pt idx="29">
                  <c:v>2T 2015</c:v>
                </c:pt>
              </c:strCache>
            </c:strRef>
          </c:cat>
          <c:val>
            <c:numRef>
              <c:f>Hoja1!$D$2:$D$31</c:f>
              <c:numCache>
                <c:formatCode>General</c:formatCode>
                <c:ptCount val="30"/>
                <c:pt idx="0">
                  <c:v>0.22315110043513098</c:v>
                </c:pt>
                <c:pt idx="1">
                  <c:v>0.29414207474012088</c:v>
                </c:pt>
                <c:pt idx="2">
                  <c:v>0.13116696832151087</c:v>
                </c:pt>
                <c:pt idx="3">
                  <c:v>0.20208504479818834</c:v>
                </c:pt>
                <c:pt idx="4">
                  <c:v>-0.22752158828657132</c:v>
                </c:pt>
                <c:pt idx="5">
                  <c:v>-7.2422260205732281E-3</c:v>
                </c:pt>
                <c:pt idx="6">
                  <c:v>4.854460694610041E-2</c:v>
                </c:pt>
                <c:pt idx="7">
                  <c:v>2.0227982664803523E-2</c:v>
                </c:pt>
                <c:pt idx="8">
                  <c:v>0.27577317186042793</c:v>
                </c:pt>
                <c:pt idx="9">
                  <c:v>9.322581119187956E-2</c:v>
                </c:pt>
                <c:pt idx="10">
                  <c:v>2.6881619713597704E-2</c:v>
                </c:pt>
                <c:pt idx="11">
                  <c:v>0.16722074109797136</c:v>
                </c:pt>
                <c:pt idx="12">
                  <c:v>-4.9969378048666524E-3</c:v>
                </c:pt>
                <c:pt idx="13">
                  <c:v>-1.9793517195870747E-2</c:v>
                </c:pt>
                <c:pt idx="14">
                  <c:v>5.6311423896349133E-4</c:v>
                </c:pt>
                <c:pt idx="15">
                  <c:v>3.7463454154012199E-2</c:v>
                </c:pt>
                <c:pt idx="16">
                  <c:v>0.29933604877878506</c:v>
                </c:pt>
                <c:pt idx="17">
                  <c:v>2.9314074542917457E-2</c:v>
                </c:pt>
                <c:pt idx="18">
                  <c:v>0.16809523571793772</c:v>
                </c:pt>
                <c:pt idx="19">
                  <c:v>-8.433744683663047E-2</c:v>
                </c:pt>
                <c:pt idx="20">
                  <c:v>0.11349172178528288</c:v>
                </c:pt>
                <c:pt idx="21">
                  <c:v>0.39088912016373834</c:v>
                </c:pt>
                <c:pt idx="22">
                  <c:v>9.05200978739924E-2</c:v>
                </c:pt>
                <c:pt idx="23">
                  <c:v>0.19475990604383009</c:v>
                </c:pt>
                <c:pt idx="24">
                  <c:v>0.29383131774185967</c:v>
                </c:pt>
                <c:pt idx="25">
                  <c:v>0.13907224165846976</c:v>
                </c:pt>
                <c:pt idx="26">
                  <c:v>0.21145446790042643</c:v>
                </c:pt>
                <c:pt idx="27">
                  <c:v>0.37721572366821432</c:v>
                </c:pt>
                <c:pt idx="28">
                  <c:v>6.3423624979728199E-3</c:v>
                </c:pt>
                <c:pt idx="29">
                  <c:v>-0.29664832817377562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-753752448"/>
        <c:axId val="-753527568"/>
      </c:lineChart>
      <c:catAx>
        <c:axId val="-7537524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44450">
            <a:solidFill>
              <a:schemeClr val="tx2">
                <a:lumMod val="50000"/>
              </a:schemeClr>
            </a:solidFill>
          </a:ln>
        </c:spPr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-753527568"/>
        <c:crosses val="autoZero"/>
        <c:auto val="1"/>
        <c:lblAlgn val="ctr"/>
        <c:lblOffset val="100"/>
        <c:noMultiLvlLbl val="0"/>
      </c:catAx>
      <c:valAx>
        <c:axId val="-753527568"/>
        <c:scaling>
          <c:orientation val="minMax"/>
        </c:scaling>
        <c:delete val="0"/>
        <c:axPos val="l"/>
        <c:numFmt formatCode="0%" sourceLinked="0"/>
        <c:majorTickMark val="none"/>
        <c:minorTickMark val="none"/>
        <c:tickLblPos val="nextTo"/>
        <c:spPr>
          <a:ln w="38100">
            <a:solidFill>
              <a:schemeClr val="tx2">
                <a:lumMod val="50000"/>
              </a:schemeClr>
            </a:solidFill>
          </a:ln>
        </c:spPr>
        <c:txPr>
          <a:bodyPr/>
          <a:lstStyle/>
          <a:p>
            <a:pPr>
              <a:defRPr sz="1400"/>
            </a:pPr>
            <a:endParaRPr lang="es-MX"/>
          </a:p>
        </c:txPr>
        <c:crossAx val="-7537524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Gas natural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#,##0.00</c:formatCode>
                <c:ptCount val="102"/>
                <c:pt idx="0">
                  <c:v>26036249.118274972</c:v>
                </c:pt>
                <c:pt idx="1">
                  <c:v>18152803.452692959</c:v>
                </c:pt>
                <c:pt idx="2">
                  <c:v>20464355.308970861</c:v>
                </c:pt>
                <c:pt idx="3">
                  <c:v>15471799.303084182</c:v>
                </c:pt>
                <c:pt idx="4">
                  <c:v>20244179.743107315</c:v>
                </c:pt>
                <c:pt idx="5">
                  <c:v>29344382.649705227</c:v>
                </c:pt>
                <c:pt idx="6">
                  <c:v>30274498.945008144</c:v>
                </c:pt>
                <c:pt idx="7">
                  <c:v>31543944.850257985</c:v>
                </c:pt>
                <c:pt idx="8">
                  <c:v>31212993.653799772</c:v>
                </c:pt>
                <c:pt idx="9">
                  <c:v>31834507.472120158</c:v>
                </c:pt>
                <c:pt idx="10">
                  <c:v>27202888.104604479</c:v>
                </c:pt>
                <c:pt idx="11">
                  <c:v>27846153.55273011</c:v>
                </c:pt>
                <c:pt idx="12">
                  <c:v>38294954.885144964</c:v>
                </c:pt>
                <c:pt idx="13">
                  <c:v>34551763.644476019</c:v>
                </c:pt>
                <c:pt idx="14">
                  <c:v>29281188.94687276</c:v>
                </c:pt>
                <c:pt idx="15">
                  <c:v>24460550.157156188</c:v>
                </c:pt>
                <c:pt idx="16">
                  <c:v>25567848.519848663</c:v>
                </c:pt>
                <c:pt idx="17">
                  <c:v>28043880.004244559</c:v>
                </c:pt>
                <c:pt idx="18">
                  <c:v>29399821.704805259</c:v>
                </c:pt>
                <c:pt idx="19">
                  <c:v>31999812.491773508</c:v>
                </c:pt>
                <c:pt idx="20">
                  <c:v>25170059.730968393</c:v>
                </c:pt>
                <c:pt idx="21">
                  <c:v>27879543.798529617</c:v>
                </c:pt>
                <c:pt idx="22">
                  <c:v>26699049.056229923</c:v>
                </c:pt>
                <c:pt idx="23">
                  <c:v>25979661.221424676</c:v>
                </c:pt>
                <c:pt idx="24">
                  <c:v>25723049.186578251</c:v>
                </c:pt>
                <c:pt idx="25">
                  <c:v>22709328.111980226</c:v>
                </c:pt>
                <c:pt idx="26">
                  <c:v>24240894.901345588</c:v>
                </c:pt>
                <c:pt idx="27">
                  <c:v>22403210.441074423</c:v>
                </c:pt>
                <c:pt idx="28">
                  <c:v>30883064.545603164</c:v>
                </c:pt>
                <c:pt idx="29">
                  <c:v>27577645.064573094</c:v>
                </c:pt>
                <c:pt idx="30">
                  <c:v>30333007.021901645</c:v>
                </c:pt>
                <c:pt idx="31">
                  <c:v>31728981.354661398</c:v>
                </c:pt>
                <c:pt idx="32">
                  <c:v>32944028.163491409</c:v>
                </c:pt>
                <c:pt idx="33">
                  <c:v>29069949.580698106</c:v>
                </c:pt>
                <c:pt idx="34">
                  <c:v>29058709.870457925</c:v>
                </c:pt>
                <c:pt idx="35">
                  <c:v>28679323.309619404</c:v>
                </c:pt>
                <c:pt idx="36" formatCode="General">
                  <c:v>30746414.198356129</c:v>
                </c:pt>
                <c:pt idx="37" formatCode="General">
                  <c:v>21684868.505252637</c:v>
                </c:pt>
                <c:pt idx="38" formatCode="General">
                  <c:v>25867467.25549975</c:v>
                </c:pt>
                <c:pt idx="39" formatCode="General">
                  <c:v>28037812.611467011</c:v>
                </c:pt>
                <c:pt idx="40" formatCode="General">
                  <c:v>38820771.574725315</c:v>
                </c:pt>
                <c:pt idx="41" formatCode="General">
                  <c:v>35804635.952899322</c:v>
                </c:pt>
                <c:pt idx="42" formatCode="General">
                  <c:v>41391974.427023888</c:v>
                </c:pt>
                <c:pt idx="43" formatCode="General">
                  <c:v>39787029.368076764</c:v>
                </c:pt>
                <c:pt idx="44" formatCode="General">
                  <c:v>32942648.671931565</c:v>
                </c:pt>
                <c:pt idx="45" formatCode="General">
                  <c:v>34417259.868009932</c:v>
                </c:pt>
                <c:pt idx="46" formatCode="General">
                  <c:v>36651997.025187604</c:v>
                </c:pt>
                <c:pt idx="47" formatCode="General">
                  <c:v>41950371.624397114</c:v>
                </c:pt>
                <c:pt idx="48" formatCode="General">
                  <c:v>39764134.263345189</c:v>
                </c:pt>
                <c:pt idx="49" formatCode="General">
                  <c:v>34411332.992885597</c:v>
                </c:pt>
                <c:pt idx="50" formatCode="General">
                  <c:v>40578941.060620308</c:v>
                </c:pt>
                <c:pt idx="51" formatCode="General">
                  <c:v>45632292.994382076</c:v>
                </c:pt>
                <c:pt idx="52" formatCode="General">
                  <c:v>43531537.644768409</c:v>
                </c:pt>
                <c:pt idx="53" formatCode="General">
                  <c:v>45082783.21832566</c:v>
                </c:pt>
                <c:pt idx="54" formatCode="General">
                  <c:v>47154948.547650166</c:v>
                </c:pt>
                <c:pt idx="55" formatCode="General">
                  <c:v>46944582.233793303</c:v>
                </c:pt>
                <c:pt idx="56" formatCode="General">
                  <c:v>45322062.535440624</c:v>
                </c:pt>
                <c:pt idx="57" formatCode="General">
                  <c:v>41357087.429603502</c:v>
                </c:pt>
                <c:pt idx="58" formatCode="General">
                  <c:v>40498288.107464977</c:v>
                </c:pt>
                <c:pt idx="59" formatCode="General">
                  <c:v>42023996.098650381</c:v>
                </c:pt>
                <c:pt idx="60" formatCode="General">
                  <c:v>47382659.266701162</c:v>
                </c:pt>
                <c:pt idx="61" formatCode="General">
                  <c:v>40038165.713708207</c:v>
                </c:pt>
                <c:pt idx="62" formatCode="General">
                  <c:v>45958855.473215744</c:v>
                </c:pt>
                <c:pt idx="63" formatCode="General">
                  <c:v>46303945.138492994</c:v>
                </c:pt>
                <c:pt idx="64" formatCode="General">
                  <c:v>55980836.971679963</c:v>
                </c:pt>
                <c:pt idx="65" formatCode="General">
                  <c:v>61029250.04536052</c:v>
                </c:pt>
                <c:pt idx="66" formatCode="General">
                  <c:v>60561152.66736117</c:v>
                </c:pt>
                <c:pt idx="67" formatCode="General">
                  <c:v>60381211.145452797</c:v>
                </c:pt>
                <c:pt idx="68" formatCode="General">
                  <c:v>60955714.142163277</c:v>
                </c:pt>
                <c:pt idx="69" formatCode="General">
                  <c:v>60377757.270458616</c:v>
                </c:pt>
                <c:pt idx="70" formatCode="General">
                  <c:v>47702683.852595493</c:v>
                </c:pt>
                <c:pt idx="71" formatCode="General">
                  <c:v>51832440.559258573</c:v>
                </c:pt>
                <c:pt idx="72" formatCode="General">
                  <c:v>57979779.774081163</c:v>
                </c:pt>
                <c:pt idx="73" formatCode="General">
                  <c:v>48792035.21136041</c:v>
                </c:pt>
                <c:pt idx="74" formatCode="General">
                  <c:v>54117736.83976645</c:v>
                </c:pt>
                <c:pt idx="75" formatCode="General">
                  <c:v>53761222.546101257</c:v>
                </c:pt>
                <c:pt idx="76" formatCode="General">
                  <c:v>58256488.304518864</c:v>
                </c:pt>
                <c:pt idx="77" formatCode="General">
                  <c:v>56218328.92409645</c:v>
                </c:pt>
                <c:pt idx="78" formatCode="General">
                  <c:v>54084572.22236082</c:v>
                </c:pt>
                <c:pt idx="79" formatCode="General">
                  <c:v>54682517.808499977</c:v>
                </c:pt>
                <c:pt idx="80" formatCode="General">
                  <c:v>46123472.359839231</c:v>
                </c:pt>
                <c:pt idx="81" formatCode="General">
                  <c:v>44510150.676443025</c:v>
                </c:pt>
                <c:pt idx="82" formatCode="General">
                  <c:v>47018003.148647472</c:v>
                </c:pt>
                <c:pt idx="83" formatCode="General">
                  <c:v>37679769.57404507</c:v>
                </c:pt>
                <c:pt idx="84" formatCode="General">
                  <c:v>55506427.922476254</c:v>
                </c:pt>
                <c:pt idx="85" formatCode="General">
                  <c:v>49876835.712555952</c:v>
                </c:pt>
                <c:pt idx="86" formatCode="General">
                  <c:v>59350665.793335043</c:v>
                </c:pt>
                <c:pt idx="87">
                  <c:v>58076301.310075253</c:v>
                </c:pt>
                <c:pt idx="88">
                  <c:v>62675530.008719876</c:v>
                </c:pt>
                <c:pt idx="89">
                  <c:v>62961255.571019664</c:v>
                </c:pt>
                <c:pt idx="90">
                  <c:v>71859205.673370674</c:v>
                </c:pt>
                <c:pt idx="91">
                  <c:v>67791476.53452009</c:v>
                </c:pt>
                <c:pt idx="92">
                  <c:v>64258023.266980201</c:v>
                </c:pt>
                <c:pt idx="93">
                  <c:v>63831602.165720075</c:v>
                </c:pt>
                <c:pt idx="94">
                  <c:v>46469465.781614944</c:v>
                </c:pt>
                <c:pt idx="95">
                  <c:v>45692152.426670015</c:v>
                </c:pt>
                <c:pt idx="96">
                  <c:v>44179280.002767734</c:v>
                </c:pt>
                <c:pt idx="97">
                  <c:v>33674863.046860129</c:v>
                </c:pt>
                <c:pt idx="98">
                  <c:v>39370491.367417425</c:v>
                </c:pt>
                <c:pt idx="99">
                  <c:v>47407036.188584417</c:v>
                </c:pt>
                <c:pt idx="100">
                  <c:v>49335409.209821582</c:v>
                </c:pt>
                <c:pt idx="101">
                  <c:v>54847635.081210159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GNL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#,##0.00</c:formatCode>
                <c:ptCount val="102"/>
                <c:pt idx="0">
                  <c:v>8805919.0646977406</c:v>
                </c:pt>
                <c:pt idx="1">
                  <c:v>6059796.3653251939</c:v>
                </c:pt>
                <c:pt idx="2">
                  <c:v>9161292.6931169778</c:v>
                </c:pt>
                <c:pt idx="3">
                  <c:v>11619332.313991619</c:v>
                </c:pt>
                <c:pt idx="4">
                  <c:v>7753703.1205808194</c:v>
                </c:pt>
                <c:pt idx="5">
                  <c:v>5801586.6877713101</c:v>
                </c:pt>
                <c:pt idx="6">
                  <c:v>9178921.5818941202</c:v>
                </c:pt>
                <c:pt idx="7">
                  <c:v>9100086.8763903473</c:v>
                </c:pt>
                <c:pt idx="8">
                  <c:v>9370185.8619604558</c:v>
                </c:pt>
                <c:pt idx="9">
                  <c:v>5699873.6266801879</c:v>
                </c:pt>
                <c:pt idx="10">
                  <c:v>11803620.403768506</c:v>
                </c:pt>
                <c:pt idx="11">
                  <c:v>3062106.9311697907</c:v>
                </c:pt>
                <c:pt idx="12">
                  <c:v>12132410.479024889</c:v>
                </c:pt>
                <c:pt idx="13">
                  <c:v>6240635.6036623502</c:v>
                </c:pt>
                <c:pt idx="14">
                  <c:v>9297335.6965480633</c:v>
                </c:pt>
                <c:pt idx="15">
                  <c:v>15088455.013138209</c:v>
                </c:pt>
                <c:pt idx="16">
                  <c:v>15688770.531186987</c:v>
                </c:pt>
                <c:pt idx="17">
                  <c:v>8952537.2964570727</c:v>
                </c:pt>
                <c:pt idx="18">
                  <c:v>15223212.935025495</c:v>
                </c:pt>
                <c:pt idx="19">
                  <c:v>9197819.0813792571</c:v>
                </c:pt>
                <c:pt idx="20">
                  <c:v>15276468.826417454</c:v>
                </c:pt>
                <c:pt idx="21">
                  <c:v>15000269.179004036</c:v>
                </c:pt>
                <c:pt idx="22">
                  <c:v>9551926.9046310149</c:v>
                </c:pt>
                <c:pt idx="23">
                  <c:v>6344510.2648190614</c:v>
                </c:pt>
                <c:pt idx="24">
                  <c:v>5722866.546076999</c:v>
                </c:pt>
                <c:pt idx="25">
                  <c:v>6335613.1349155493</c:v>
                </c:pt>
                <c:pt idx="26">
                  <c:v>6300101.4073247015</c:v>
                </c:pt>
                <c:pt idx="27">
                  <c:v>12845235.342189826</c:v>
                </c:pt>
                <c:pt idx="28">
                  <c:v>6414505.3343832567</c:v>
                </c:pt>
                <c:pt idx="29">
                  <c:v>15632505.260049209</c:v>
                </c:pt>
                <c:pt idx="30">
                  <c:v>12817870.072782209</c:v>
                </c:pt>
                <c:pt idx="31">
                  <c:v>15384036.928697133</c:v>
                </c:pt>
                <c:pt idx="32">
                  <c:v>12767513.701461527</c:v>
                </c:pt>
                <c:pt idx="33">
                  <c:v>9410167.1709741615</c:v>
                </c:pt>
                <c:pt idx="34">
                  <c:v>11216412.318726895</c:v>
                </c:pt>
                <c:pt idx="35">
                  <c:v>12744294.156127611</c:v>
                </c:pt>
                <c:pt idx="36" formatCode="General">
                  <c:v>10619978.003647184</c:v>
                </c:pt>
                <c:pt idx="37" formatCode="General">
                  <c:v>7869370.4607502874</c:v>
                </c:pt>
                <c:pt idx="38" formatCode="General">
                  <c:v>13506550.338032184</c:v>
                </c:pt>
                <c:pt idx="39" formatCode="General">
                  <c:v>13383899.491971642</c:v>
                </c:pt>
                <c:pt idx="40" formatCode="General">
                  <c:v>13962102.631573558</c:v>
                </c:pt>
                <c:pt idx="41" formatCode="General">
                  <c:v>12037020.642478719</c:v>
                </c:pt>
                <c:pt idx="42" formatCode="General">
                  <c:v>15391326.558375444</c:v>
                </c:pt>
                <c:pt idx="43" formatCode="General">
                  <c:v>6508898.0721464548</c:v>
                </c:pt>
                <c:pt idx="44" formatCode="General">
                  <c:v>13605231.928301325</c:v>
                </c:pt>
                <c:pt idx="45" formatCode="General">
                  <c:v>13512096.942068128</c:v>
                </c:pt>
                <c:pt idx="46" formatCode="General">
                  <c:v>10419275.680860689</c:v>
                </c:pt>
                <c:pt idx="47" formatCode="General">
                  <c:v>5947990.6355671743</c:v>
                </c:pt>
                <c:pt idx="48" formatCode="General">
                  <c:v>4821718.1960612666</c:v>
                </c:pt>
                <c:pt idx="49" formatCode="General">
                  <c:v>12948130.911777565</c:v>
                </c:pt>
                <c:pt idx="50" formatCode="General">
                  <c:v>8761917.8030728102</c:v>
                </c:pt>
                <c:pt idx="51" formatCode="General">
                  <c:v>10595616.364226488</c:v>
                </c:pt>
                <c:pt idx="52" formatCode="General">
                  <c:v>13733751.636520006</c:v>
                </c:pt>
                <c:pt idx="53" formatCode="General">
                  <c:v>10385091.841021363</c:v>
                </c:pt>
                <c:pt idx="54" formatCode="General">
                  <c:v>15285622.620444713</c:v>
                </c:pt>
                <c:pt idx="55" formatCode="General">
                  <c:v>13404534.339266326</c:v>
                </c:pt>
                <c:pt idx="56" formatCode="General">
                  <c:v>14300388.60322332</c:v>
                </c:pt>
                <c:pt idx="57" formatCode="General">
                  <c:v>11249714.708315354</c:v>
                </c:pt>
                <c:pt idx="58" formatCode="General">
                  <c:v>13809891.379873371</c:v>
                </c:pt>
                <c:pt idx="59" formatCode="General">
                  <c:v>11854614.902362328</c:v>
                </c:pt>
                <c:pt idx="60" formatCode="General">
                  <c:v>15037169.449605519</c:v>
                </c:pt>
                <c:pt idx="61" formatCode="General">
                  <c:v>12045347.182348302</c:v>
                </c:pt>
                <c:pt idx="62" formatCode="General">
                  <c:v>13860031.015297707</c:v>
                </c:pt>
                <c:pt idx="63" formatCode="General">
                  <c:v>10029293.700832179</c:v>
                </c:pt>
                <c:pt idx="64" formatCode="General">
                  <c:v>10070669.561920648</c:v>
                </c:pt>
                <c:pt idx="65" formatCode="General">
                  <c:v>10424020.708774853</c:v>
                </c:pt>
                <c:pt idx="66" formatCode="General">
                  <c:v>13192994.389892517</c:v>
                </c:pt>
                <c:pt idx="67" formatCode="General">
                  <c:v>16110235.928027544</c:v>
                </c:pt>
                <c:pt idx="68" formatCode="General">
                  <c:v>20575561.11926889</c:v>
                </c:pt>
                <c:pt idx="69" formatCode="General">
                  <c:v>15549456.041991659</c:v>
                </c:pt>
                <c:pt idx="70" formatCode="General">
                  <c:v>7379119.8547949875</c:v>
                </c:pt>
                <c:pt idx="71" formatCode="General">
                  <c:v>8705008.2738385201</c:v>
                </c:pt>
                <c:pt idx="72" formatCode="General">
                  <c:v>14962964.653482057</c:v>
                </c:pt>
                <c:pt idx="73" formatCode="General">
                  <c:v>18419650.875071153</c:v>
                </c:pt>
                <c:pt idx="74" formatCode="General">
                  <c:v>18198021.229618289</c:v>
                </c:pt>
                <c:pt idx="75" formatCode="General">
                  <c:v>21480763.575136945</c:v>
                </c:pt>
                <c:pt idx="76" formatCode="General">
                  <c:v>28150271.802180856</c:v>
                </c:pt>
                <c:pt idx="77" formatCode="General">
                  <c:v>21889040.059647296</c:v>
                </c:pt>
                <c:pt idx="78" formatCode="General">
                  <c:v>24444008.968539741</c:v>
                </c:pt>
                <c:pt idx="79" formatCode="General">
                  <c:v>23688941.11057204</c:v>
                </c:pt>
                <c:pt idx="80" formatCode="General">
                  <c:v>33306052.343987253</c:v>
                </c:pt>
                <c:pt idx="81" formatCode="General">
                  <c:v>24882742.176242378</c:v>
                </c:pt>
                <c:pt idx="82" formatCode="General">
                  <c:v>16257803.087254327</c:v>
                </c:pt>
                <c:pt idx="83" formatCode="General">
                  <c:v>18838358.267848276</c:v>
                </c:pt>
                <c:pt idx="84" formatCode="General">
                  <c:v>31617517.320341967</c:v>
                </c:pt>
                <c:pt idx="85" formatCode="General">
                  <c:v>21727614.706272624</c:v>
                </c:pt>
                <c:pt idx="86" formatCode="General">
                  <c:v>27468173.073569275</c:v>
                </c:pt>
                <c:pt idx="87">
                  <c:v>24634252.918317437</c:v>
                </c:pt>
                <c:pt idx="88">
                  <c:v>32277158.01944913</c:v>
                </c:pt>
                <c:pt idx="89">
                  <c:v>25164941.851648245</c:v>
                </c:pt>
                <c:pt idx="90">
                  <c:v>21977856.578828324</c:v>
                </c:pt>
                <c:pt idx="91">
                  <c:v>33439427.43826583</c:v>
                </c:pt>
                <c:pt idx="92">
                  <c:v>28262160.934804078</c:v>
                </c:pt>
                <c:pt idx="93">
                  <c:v>34025796.607910782</c:v>
                </c:pt>
                <c:pt idx="94">
                  <c:v>24225079.142450184</c:v>
                </c:pt>
                <c:pt idx="95">
                  <c:v>24727194.204033788</c:v>
                </c:pt>
                <c:pt idx="96">
                  <c:v>23773132.782045685</c:v>
                </c:pt>
                <c:pt idx="97">
                  <c:v>24945238.535904702</c:v>
                </c:pt>
                <c:pt idx="98">
                  <c:v>27401237.7752616</c:v>
                </c:pt>
                <c:pt idx="99">
                  <c:v>22197991.5835202</c:v>
                </c:pt>
                <c:pt idx="100">
                  <c:v>14620218.755315576</c:v>
                </c:pt>
                <c:pt idx="101">
                  <c:v>23661115.955633499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482048624"/>
        <c:axId val="-482041552"/>
      </c:barChart>
      <c:dateAx>
        <c:axId val="-482048624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/>
            </a:pPr>
            <a:endParaRPr lang="es-MX"/>
          </a:p>
        </c:txPr>
        <c:crossAx val="-482041552"/>
        <c:crosses val="autoZero"/>
        <c:auto val="1"/>
        <c:lblOffset val="100"/>
        <c:baseTimeUnit val="months"/>
        <c:majorUnit val="3"/>
        <c:majorTimeUnit val="months"/>
        <c:minorUnit val="1"/>
        <c:minorTimeUnit val="months"/>
      </c:dateAx>
      <c:valAx>
        <c:axId val="-482041552"/>
        <c:scaling>
          <c:orientation val="minMax"/>
        </c:scaling>
        <c:delete val="0"/>
        <c:axPos val="l"/>
        <c:numFmt formatCode="0%" sourceLinked="1"/>
        <c:majorTickMark val="none"/>
        <c:minorTickMark val="none"/>
        <c:tickLblPos val="nextTo"/>
        <c:spPr>
          <a:ln w="9525">
            <a:solidFill>
              <a:schemeClr val="tx1"/>
            </a:solidFill>
          </a:ln>
        </c:spPr>
        <c:txPr>
          <a:bodyPr/>
          <a:lstStyle/>
          <a:p>
            <a:pPr>
              <a:defRPr sz="1200"/>
            </a:pPr>
            <a:endParaRPr lang="es-MX"/>
          </a:p>
        </c:txPr>
        <c:crossAx val="-482048624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7.9365079365079361E-3"/>
                <c:y val="0.28550005545081514"/>
              </c:manualLayout>
            </c:layout>
            <c:tx>
              <c:rich>
                <a:bodyPr/>
                <a:lstStyle/>
                <a:p>
                  <a:pPr>
                    <a:defRPr sz="1400" b="0"/>
                  </a:pPr>
                  <a:r>
                    <a:rPr lang="es-MX" sz="1400" b="0"/>
                    <a:t>Millones de Gjoules</a:t>
                  </a:r>
                </a:p>
              </c:rich>
            </c:tx>
          </c:dispUnitsLbl>
        </c:dispUnits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400"/>
      </a:pPr>
      <a:endParaRPr lang="es-MX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808361021346338E-2"/>
          <c:y val="3.8262600649495083E-2"/>
          <c:w val="0.85405819034181418"/>
          <c:h val="0.715958227679167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Importaciones </c:v>
                </c:pt>
              </c:strCache>
            </c:strRef>
          </c:tx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Hoja1!$B$2:$B$103</c:f>
              <c:numCache>
                <c:formatCode>#,##0.00</c:formatCode>
                <c:ptCount val="102"/>
                <c:pt idx="0">
                  <c:v>34842168.182972714</c:v>
                </c:pt>
                <c:pt idx="1">
                  <c:v>24212599.818018153</c:v>
                </c:pt>
                <c:pt idx="2">
                  <c:v>29625648.002087839</c:v>
                </c:pt>
                <c:pt idx="3">
                  <c:v>27091131.617075801</c:v>
                </c:pt>
                <c:pt idx="4">
                  <c:v>27997882.863688134</c:v>
                </c:pt>
                <c:pt idx="5">
                  <c:v>35145969.337476537</c:v>
                </c:pt>
                <c:pt idx="6">
                  <c:v>39453420.526902266</c:v>
                </c:pt>
                <c:pt idx="7">
                  <c:v>40644031.726648331</c:v>
                </c:pt>
                <c:pt idx="8">
                  <c:v>40583179.515760228</c:v>
                </c:pt>
                <c:pt idx="9">
                  <c:v>37534381.098800346</c:v>
                </c:pt>
                <c:pt idx="10">
                  <c:v>39006508.508372985</c:v>
                </c:pt>
                <c:pt idx="11">
                  <c:v>30908260.483899899</c:v>
                </c:pt>
                <c:pt idx="12">
                  <c:v>50427365.364169851</c:v>
                </c:pt>
                <c:pt idx="13">
                  <c:v>40792399.248138368</c:v>
                </c:pt>
                <c:pt idx="14">
                  <c:v>38578524.643420823</c:v>
                </c:pt>
                <c:pt idx="15">
                  <c:v>39549005.170294397</c:v>
                </c:pt>
                <c:pt idx="16">
                  <c:v>41256619.05103565</c:v>
                </c:pt>
                <c:pt idx="17">
                  <c:v>36996417.300701633</c:v>
                </c:pt>
                <c:pt idx="18">
                  <c:v>44623034.639830753</c:v>
                </c:pt>
                <c:pt idx="19">
                  <c:v>41197631.573152766</c:v>
                </c:pt>
                <c:pt idx="20">
                  <c:v>40446528.557385847</c:v>
                </c:pt>
                <c:pt idx="21">
                  <c:v>42879812.977533653</c:v>
                </c:pt>
                <c:pt idx="22">
                  <c:v>36250975.960860938</c:v>
                </c:pt>
                <c:pt idx="23">
                  <c:v>32324171.48624374</c:v>
                </c:pt>
                <c:pt idx="24">
                  <c:v>31445915.73265525</c:v>
                </c:pt>
                <c:pt idx="25">
                  <c:v>29044941.246895775</c:v>
                </c:pt>
                <c:pt idx="26">
                  <c:v>30540996.30867029</c:v>
                </c:pt>
                <c:pt idx="27">
                  <c:v>35248445.78326425</c:v>
                </c:pt>
                <c:pt idx="28">
                  <c:v>37297569.87998642</c:v>
                </c:pt>
                <c:pt idx="29">
                  <c:v>43210150.324622303</c:v>
                </c:pt>
                <c:pt idx="30">
                  <c:v>43150877.094683856</c:v>
                </c:pt>
                <c:pt idx="31">
                  <c:v>47113018.283358529</c:v>
                </c:pt>
                <c:pt idx="32">
                  <c:v>45711541.864952937</c:v>
                </c:pt>
                <c:pt idx="33">
                  <c:v>38480116.751672268</c:v>
                </c:pt>
                <c:pt idx="34">
                  <c:v>40275122.189184822</c:v>
                </c:pt>
                <c:pt idx="35">
                  <c:v>41423617.465747014</c:v>
                </c:pt>
                <c:pt idx="36">
                  <c:v>41366392.202003315</c:v>
                </c:pt>
                <c:pt idx="37">
                  <c:v>29554238.966002926</c:v>
                </c:pt>
                <c:pt idx="38">
                  <c:v>39374017.593531936</c:v>
                </c:pt>
                <c:pt idx="39">
                  <c:v>41421712.103438653</c:v>
                </c:pt>
                <c:pt idx="40">
                  <c:v>52782874.206298873</c:v>
                </c:pt>
                <c:pt idx="41">
                  <c:v>47841656.595378041</c:v>
                </c:pt>
                <c:pt idx="42">
                  <c:v>56783300.985399336</c:v>
                </c:pt>
                <c:pt idx="43">
                  <c:v>46295927.440223217</c:v>
                </c:pt>
                <c:pt idx="44">
                  <c:v>46547880.600232892</c:v>
                </c:pt>
                <c:pt idx="45">
                  <c:v>47929356.810078062</c:v>
                </c:pt>
                <c:pt idx="46">
                  <c:v>47071272.706048295</c:v>
                </c:pt>
                <c:pt idx="47">
                  <c:v>47898362.259964287</c:v>
                </c:pt>
                <c:pt idx="48">
                  <c:v>44585852.459406458</c:v>
                </c:pt>
                <c:pt idx="49">
                  <c:v>47359463.90466316</c:v>
                </c:pt>
                <c:pt idx="50">
                  <c:v>49340858.863693118</c:v>
                </c:pt>
                <c:pt idx="51">
                  <c:v>56227909.358608566</c:v>
                </c:pt>
                <c:pt idx="52">
                  <c:v>57265289.281288415</c:v>
                </c:pt>
                <c:pt idx="53">
                  <c:v>55467875.059347019</c:v>
                </c:pt>
                <c:pt idx="54">
                  <c:v>62440571.168094881</c:v>
                </c:pt>
                <c:pt idx="55">
                  <c:v>60349116.573059633</c:v>
                </c:pt>
                <c:pt idx="56">
                  <c:v>59622451.138663948</c:v>
                </c:pt>
                <c:pt idx="57">
                  <c:v>52606802.137918852</c:v>
                </c:pt>
                <c:pt idx="58">
                  <c:v>54308179.487338349</c:v>
                </c:pt>
                <c:pt idx="59">
                  <c:v>53878611.001012713</c:v>
                </c:pt>
                <c:pt idx="60">
                  <c:v>62419828.716306679</c:v>
                </c:pt>
                <c:pt idx="61">
                  <c:v>52083512.896056511</c:v>
                </c:pt>
                <c:pt idx="62">
                  <c:v>59818886.488513455</c:v>
                </c:pt>
                <c:pt idx="63">
                  <c:v>56333238.839325175</c:v>
                </c:pt>
                <c:pt idx="64">
                  <c:v>66051506.533600613</c:v>
                </c:pt>
                <c:pt idx="65">
                  <c:v>71453270.75413537</c:v>
                </c:pt>
                <c:pt idx="66">
                  <c:v>73754147.057253689</c:v>
                </c:pt>
                <c:pt idx="67">
                  <c:v>76491447.073480338</c:v>
                </c:pt>
                <c:pt idx="68">
                  <c:v>81531275.261432171</c:v>
                </c:pt>
                <c:pt idx="69">
                  <c:v>75927213.312450275</c:v>
                </c:pt>
                <c:pt idx="70">
                  <c:v>55081803.70739048</c:v>
                </c:pt>
                <c:pt idx="71">
                  <c:v>60537448.833097093</c:v>
                </c:pt>
                <c:pt idx="72">
                  <c:v>72942744.42756322</c:v>
                </c:pt>
                <c:pt idx="73">
                  <c:v>67211686.086431563</c:v>
                </c:pt>
                <c:pt idx="74">
                  <c:v>72315758.069384739</c:v>
                </c:pt>
                <c:pt idx="75">
                  <c:v>75241986.121238202</c:v>
                </c:pt>
                <c:pt idx="76">
                  <c:v>86406760.10669972</c:v>
                </c:pt>
                <c:pt idx="77">
                  <c:v>78107368.983743742</c:v>
                </c:pt>
                <c:pt idx="78">
                  <c:v>78528581.190900564</c:v>
                </c:pt>
                <c:pt idx="79">
                  <c:v>78371458.919072017</c:v>
                </c:pt>
                <c:pt idx="80">
                  <c:v>79429524.703826487</c:v>
                </c:pt>
                <c:pt idx="81">
                  <c:v>69392892.852685407</c:v>
                </c:pt>
                <c:pt idx="82">
                  <c:v>63275806.235901795</c:v>
                </c:pt>
                <c:pt idx="83">
                  <c:v>56518127.841893345</c:v>
                </c:pt>
                <c:pt idx="84">
                  <c:v>87123945.242818221</c:v>
                </c:pt>
                <c:pt idx="85">
                  <c:v>71604450.418828577</c:v>
                </c:pt>
                <c:pt idx="86">
                  <c:v>86818838.866904318</c:v>
                </c:pt>
                <c:pt idx="87">
                  <c:v>82710554.22839269</c:v>
                </c:pt>
                <c:pt idx="88">
                  <c:v>94952688.028169006</c:v>
                </c:pt>
                <c:pt idx="89">
                  <c:v>88126197.422667906</c:v>
                </c:pt>
                <c:pt idx="90">
                  <c:v>93837062.252198994</c:v>
                </c:pt>
                <c:pt idx="91">
                  <c:v>101230903.97278592</c:v>
                </c:pt>
                <c:pt idx="92">
                  <c:v>92520184.201784283</c:v>
                </c:pt>
                <c:pt idx="93">
                  <c:v>97857398.773630857</c:v>
                </c:pt>
                <c:pt idx="94">
                  <c:v>70694544.924065128</c:v>
                </c:pt>
                <c:pt idx="95">
                  <c:v>70419346.630703807</c:v>
                </c:pt>
                <c:pt idx="96">
                  <c:v>67952412.784813434</c:v>
                </c:pt>
                <c:pt idx="97">
                  <c:v>58620101.582764834</c:v>
                </c:pt>
                <c:pt idx="98">
                  <c:v>66771729.142679021</c:v>
                </c:pt>
                <c:pt idx="99">
                  <c:v>69605027.772104621</c:v>
                </c:pt>
                <c:pt idx="100">
                  <c:v>63955627.965137154</c:v>
                </c:pt>
                <c:pt idx="101">
                  <c:v>78508751.036843657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Producción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elete val="1"/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Hoja1!$C$2:$C$103</c:f>
              <c:numCache>
                <c:formatCode>#,##0.00</c:formatCode>
                <c:ptCount val="102"/>
                <c:pt idx="0">
                  <c:v>179175996.11866799</c:v>
                </c:pt>
                <c:pt idx="1">
                  <c:v>163959091.71456495</c:v>
                </c:pt>
                <c:pt idx="2">
                  <c:v>184361540.19170946</c:v>
                </c:pt>
                <c:pt idx="3">
                  <c:v>180435631.13744581</c:v>
                </c:pt>
                <c:pt idx="4">
                  <c:v>185619607.19539142</c:v>
                </c:pt>
                <c:pt idx="5">
                  <c:v>187180649.26879254</c:v>
                </c:pt>
                <c:pt idx="6">
                  <c:v>194862279.75201985</c:v>
                </c:pt>
                <c:pt idx="7">
                  <c:v>185602637.47170091</c:v>
                </c:pt>
                <c:pt idx="8">
                  <c:v>184513729.82519662</c:v>
                </c:pt>
                <c:pt idx="9">
                  <c:v>198358733.01196074</c:v>
                </c:pt>
                <c:pt idx="10">
                  <c:v>184040516.59764212</c:v>
                </c:pt>
                <c:pt idx="11">
                  <c:v>200227935.10944077</c:v>
                </c:pt>
                <c:pt idx="12">
                  <c:v>204107391.86613476</c:v>
                </c:pt>
                <c:pt idx="13">
                  <c:v>191131053.38495255</c:v>
                </c:pt>
                <c:pt idx="14">
                  <c:v>208664941.67414233</c:v>
                </c:pt>
                <c:pt idx="15">
                  <c:v>202955815.34950063</c:v>
                </c:pt>
                <c:pt idx="16">
                  <c:v>214002997.90334219</c:v>
                </c:pt>
                <c:pt idx="17">
                  <c:v>212217241.80711436</c:v>
                </c:pt>
                <c:pt idx="18">
                  <c:v>215602427.14580289</c:v>
                </c:pt>
                <c:pt idx="19">
                  <c:v>217680528.55553606</c:v>
                </c:pt>
                <c:pt idx="20">
                  <c:v>212233820.56394204</c:v>
                </c:pt>
                <c:pt idx="21">
                  <c:v>224389421.03999785</c:v>
                </c:pt>
                <c:pt idx="22">
                  <c:v>218829993.9514764</c:v>
                </c:pt>
                <c:pt idx="23">
                  <c:v>229875100.68897712</c:v>
                </c:pt>
                <c:pt idx="24">
                  <c:v>221505636.675924</c:v>
                </c:pt>
                <c:pt idx="25">
                  <c:v>197753339.05085856</c:v>
                </c:pt>
                <c:pt idx="26">
                  <c:v>217199449.63102505</c:v>
                </c:pt>
                <c:pt idx="27">
                  <c:v>210541198.02168375</c:v>
                </c:pt>
                <c:pt idx="28">
                  <c:v>218758873.97302225</c:v>
                </c:pt>
                <c:pt idx="29">
                  <c:v>215261355.39529052</c:v>
                </c:pt>
                <c:pt idx="30">
                  <c:v>220372182.65600672</c:v>
                </c:pt>
                <c:pt idx="31">
                  <c:v>222435176.14659759</c:v>
                </c:pt>
                <c:pt idx="32">
                  <c:v>212295266.73454461</c:v>
                </c:pt>
                <c:pt idx="33">
                  <c:v>223974175.3681207</c:v>
                </c:pt>
                <c:pt idx="34">
                  <c:v>211161703.46813652</c:v>
                </c:pt>
                <c:pt idx="35">
                  <c:v>214669282.45930862</c:v>
                </c:pt>
                <c:pt idx="36">
                  <c:v>218101577.52841908</c:v>
                </c:pt>
                <c:pt idx="37">
                  <c:v>196671441.79176769</c:v>
                </c:pt>
                <c:pt idx="38">
                  <c:v>215217168.9600082</c:v>
                </c:pt>
                <c:pt idx="39">
                  <c:v>208821870.81749204</c:v>
                </c:pt>
                <c:pt idx="40">
                  <c:v>217566499.05595475</c:v>
                </c:pt>
                <c:pt idx="41">
                  <c:v>209777224.07924289</c:v>
                </c:pt>
                <c:pt idx="42">
                  <c:v>219802329.23575115</c:v>
                </c:pt>
                <c:pt idx="43">
                  <c:v>226344894.00591826</c:v>
                </c:pt>
                <c:pt idx="44">
                  <c:v>217145907.54525748</c:v>
                </c:pt>
                <c:pt idx="45">
                  <c:v>222131443.44556695</c:v>
                </c:pt>
                <c:pt idx="46">
                  <c:v>212167816.4587971</c:v>
                </c:pt>
                <c:pt idx="47">
                  <c:v>218238590.81771842</c:v>
                </c:pt>
                <c:pt idx="48">
                  <c:v>215280449.26001281</c:v>
                </c:pt>
                <c:pt idx="49">
                  <c:v>192712008.91712937</c:v>
                </c:pt>
                <c:pt idx="50">
                  <c:v>210545328.09387088</c:v>
                </c:pt>
                <c:pt idx="51">
                  <c:v>205242019.26226938</c:v>
                </c:pt>
                <c:pt idx="52">
                  <c:v>209884988.12988296</c:v>
                </c:pt>
                <c:pt idx="53">
                  <c:v>199626945.24518356</c:v>
                </c:pt>
                <c:pt idx="54">
                  <c:v>205107135.01942763</c:v>
                </c:pt>
                <c:pt idx="55">
                  <c:v>204883156.18367526</c:v>
                </c:pt>
                <c:pt idx="56">
                  <c:v>192726094.46614793</c:v>
                </c:pt>
                <c:pt idx="57">
                  <c:v>198911949.14684799</c:v>
                </c:pt>
                <c:pt idx="58">
                  <c:v>192257217.1895225</c:v>
                </c:pt>
                <c:pt idx="59">
                  <c:v>198157543.44483709</c:v>
                </c:pt>
                <c:pt idx="60">
                  <c:v>197425941.72470891</c:v>
                </c:pt>
                <c:pt idx="61">
                  <c:v>187890743.387712</c:v>
                </c:pt>
                <c:pt idx="62">
                  <c:v>199756633.62644941</c:v>
                </c:pt>
                <c:pt idx="63">
                  <c:v>194068788.48557547</c:v>
                </c:pt>
                <c:pt idx="64">
                  <c:v>200336885.63120523</c:v>
                </c:pt>
                <c:pt idx="65">
                  <c:v>194104128.107521</c:v>
                </c:pt>
                <c:pt idx="66">
                  <c:v>201459747.45144454</c:v>
                </c:pt>
                <c:pt idx="67">
                  <c:v>202315677.73033065</c:v>
                </c:pt>
                <c:pt idx="68">
                  <c:v>187485612.46079493</c:v>
                </c:pt>
                <c:pt idx="69">
                  <c:v>187565000.14531481</c:v>
                </c:pt>
                <c:pt idx="70">
                  <c:v>198483399.54830235</c:v>
                </c:pt>
                <c:pt idx="71">
                  <c:v>203883373.38894001</c:v>
                </c:pt>
                <c:pt idx="72">
                  <c:v>202447565.96527427</c:v>
                </c:pt>
                <c:pt idx="73">
                  <c:v>182684768.65392727</c:v>
                </c:pt>
                <c:pt idx="74">
                  <c:v>201049931.78251368</c:v>
                </c:pt>
                <c:pt idx="75">
                  <c:v>191530456.89683208</c:v>
                </c:pt>
                <c:pt idx="76">
                  <c:v>194998673.30406359</c:v>
                </c:pt>
                <c:pt idx="77">
                  <c:v>188895240.14741623</c:v>
                </c:pt>
                <c:pt idx="78">
                  <c:v>196999600.97849596</c:v>
                </c:pt>
                <c:pt idx="79">
                  <c:v>197584882.35459846</c:v>
                </c:pt>
                <c:pt idx="80">
                  <c:v>192077677.39933044</c:v>
                </c:pt>
                <c:pt idx="81">
                  <c:v>199530343.15417752</c:v>
                </c:pt>
                <c:pt idx="82">
                  <c:v>193656714.58759469</c:v>
                </c:pt>
                <c:pt idx="83">
                  <c:v>201581920.5653396</c:v>
                </c:pt>
                <c:pt idx="84">
                  <c:v>199643854.5169929</c:v>
                </c:pt>
                <c:pt idx="85">
                  <c:v>184672985.65992624</c:v>
                </c:pt>
                <c:pt idx="86">
                  <c:v>202813300.98971555</c:v>
                </c:pt>
                <c:pt idx="87">
                  <c:v>198094149.78596646</c:v>
                </c:pt>
                <c:pt idx="88">
                  <c:v>202803839.13427779</c:v>
                </c:pt>
                <c:pt idx="89">
                  <c:v>197318824.47883475</c:v>
                </c:pt>
                <c:pt idx="90">
                  <c:v>203181973.63727728</c:v>
                </c:pt>
                <c:pt idx="91">
                  <c:v>205422591.43497419</c:v>
                </c:pt>
                <c:pt idx="92">
                  <c:v>195208137.23202524</c:v>
                </c:pt>
                <c:pt idx="93">
                  <c:v>202993549.52054334</c:v>
                </c:pt>
                <c:pt idx="94">
                  <c:v>197333214.26501611</c:v>
                </c:pt>
                <c:pt idx="95">
                  <c:v>208603735.16200244</c:v>
                </c:pt>
                <c:pt idx="96">
                  <c:v>205684919.19600701</c:v>
                </c:pt>
                <c:pt idx="97">
                  <c:v>188351494.66743496</c:v>
                </c:pt>
                <c:pt idx="98">
                  <c:v>204869067.69623813</c:v>
                </c:pt>
                <c:pt idx="99">
                  <c:v>189164199.15724272</c:v>
                </c:pt>
                <c:pt idx="100">
                  <c:v>193744847.99720335</c:v>
                </c:pt>
                <c:pt idx="101">
                  <c:v>193186869.93038556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100"/>
        <c:axId val="-482036112"/>
        <c:axId val="-482034480"/>
      </c:barChart>
      <c:lineChart>
        <c:grouping val="standard"/>
        <c:varyColors val="0"/>
        <c:ser>
          <c:idx val="2"/>
          <c:order val="2"/>
          <c:tx>
            <c:strRef>
              <c:f>Hoja1!$D$1</c:f>
              <c:strCache>
                <c:ptCount val="1"/>
                <c:pt idx="0">
                  <c:v>Razón M/P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1"/>
              <c:layout>
                <c:manualLayout>
                  <c:x val="-2.0632310773292053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352248418369669E-2"/>
                  <c:y val="-2.116530984474398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52248418369669E-2"/>
                  <c:y val="2.120757151118822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2077397478494378E-2"/>
                  <c:y val="2.96821477823746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4967570888899004E-2"/>
                  <c:y val="4.258418968815338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-2.2077397478494378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2.352248418369669E-2"/>
                  <c:y val="-4.37641799012411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2.2077397478494378E-2"/>
                  <c:y val="2.68572890253124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-2.2077397478494378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>
                <c:manualLayout>
                  <c:x val="-1.9187224068089755E-2"/>
                  <c:y val="1.838271275412602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5"/>
              <c:layout>
                <c:manualLayout>
                  <c:x val="-2.3522484183696638E-2"/>
                  <c:y val="2.40324302682503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8"/>
              <c:layout>
                <c:manualLayout>
                  <c:x val="-1.9187224068089755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0"/>
              <c:layout>
                <c:manualLayout>
                  <c:x val="-1.9187224068089755E-2"/>
                  <c:y val="9.908136482939632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5"/>
              <c:layout>
                <c:manualLayout>
                  <c:x val="-2.352248418369669E-2"/>
                  <c:y val="1.555785399706392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5"/>
              <c:layout>
                <c:manualLayout>
                  <c:x val="-2.352248418369669E-2"/>
                  <c:y val="1.838271275412607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7"/>
              <c:layout>
                <c:manualLayout>
                  <c:x val="-1.9187224068089859E-2"/>
                  <c:y val="2.403243026825031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9"/>
              <c:layout>
                <c:manualLayout>
                  <c:x val="-2.352248418369669E-2"/>
                  <c:y val="1.27329952400018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1"/>
              <c:layout>
                <c:manualLayout>
                  <c:x val="-2.7857744299303627E-2"/>
                  <c:y val="-1.269073357355754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2"/>
              <c:layout>
                <c:manualLayout>
                  <c:x val="-1.6297050657685129E-2"/>
                  <c:y val="9.9079140531162426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3"/>
              <c:layout>
                <c:manualLayout>
                  <c:x val="-4.7364708024212679E-3"/>
                  <c:y val="-4.216157302371095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900"/>
                </a:pPr>
                <a:endParaRPr lang="es-MX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Hoja1!$A$2:$A$103</c:f>
              <c:numCache>
                <c:formatCode>mmm\-yy</c:formatCode>
                <c:ptCount val="102"/>
                <c:pt idx="0">
                  <c:v>39083</c:v>
                </c:pt>
                <c:pt idx="1">
                  <c:v>39114</c:v>
                </c:pt>
                <c:pt idx="2">
                  <c:v>39142</c:v>
                </c:pt>
                <c:pt idx="3">
                  <c:v>39173</c:v>
                </c:pt>
                <c:pt idx="4">
                  <c:v>39203</c:v>
                </c:pt>
                <c:pt idx="5">
                  <c:v>39234</c:v>
                </c:pt>
                <c:pt idx="6">
                  <c:v>39264</c:v>
                </c:pt>
                <c:pt idx="7">
                  <c:v>39295</c:v>
                </c:pt>
                <c:pt idx="8">
                  <c:v>39326</c:v>
                </c:pt>
                <c:pt idx="9">
                  <c:v>39356</c:v>
                </c:pt>
                <c:pt idx="10">
                  <c:v>39387</c:v>
                </c:pt>
                <c:pt idx="11">
                  <c:v>39417</c:v>
                </c:pt>
                <c:pt idx="12">
                  <c:v>39448</c:v>
                </c:pt>
                <c:pt idx="13">
                  <c:v>39479</c:v>
                </c:pt>
                <c:pt idx="14">
                  <c:v>39508</c:v>
                </c:pt>
                <c:pt idx="15">
                  <c:v>39539</c:v>
                </c:pt>
                <c:pt idx="16">
                  <c:v>39569</c:v>
                </c:pt>
                <c:pt idx="17">
                  <c:v>39600</c:v>
                </c:pt>
                <c:pt idx="18">
                  <c:v>39630</c:v>
                </c:pt>
                <c:pt idx="19">
                  <c:v>39661</c:v>
                </c:pt>
                <c:pt idx="20">
                  <c:v>39692</c:v>
                </c:pt>
                <c:pt idx="21">
                  <c:v>39722</c:v>
                </c:pt>
                <c:pt idx="22">
                  <c:v>39753</c:v>
                </c:pt>
                <c:pt idx="23">
                  <c:v>39783</c:v>
                </c:pt>
                <c:pt idx="24">
                  <c:v>39814</c:v>
                </c:pt>
                <c:pt idx="25">
                  <c:v>39845</c:v>
                </c:pt>
                <c:pt idx="26">
                  <c:v>39873</c:v>
                </c:pt>
                <c:pt idx="27">
                  <c:v>39904</c:v>
                </c:pt>
                <c:pt idx="28">
                  <c:v>39934</c:v>
                </c:pt>
                <c:pt idx="29">
                  <c:v>39965</c:v>
                </c:pt>
                <c:pt idx="30">
                  <c:v>39995</c:v>
                </c:pt>
                <c:pt idx="31">
                  <c:v>40026</c:v>
                </c:pt>
                <c:pt idx="32">
                  <c:v>40057</c:v>
                </c:pt>
                <c:pt idx="33">
                  <c:v>40087</c:v>
                </c:pt>
                <c:pt idx="34">
                  <c:v>40118</c:v>
                </c:pt>
                <c:pt idx="35">
                  <c:v>40148</c:v>
                </c:pt>
                <c:pt idx="36">
                  <c:v>40179</c:v>
                </c:pt>
                <c:pt idx="37">
                  <c:v>40210</c:v>
                </c:pt>
                <c:pt idx="38">
                  <c:v>40238</c:v>
                </c:pt>
                <c:pt idx="39">
                  <c:v>40269</c:v>
                </c:pt>
                <c:pt idx="40">
                  <c:v>40299</c:v>
                </c:pt>
                <c:pt idx="41">
                  <c:v>40330</c:v>
                </c:pt>
                <c:pt idx="42">
                  <c:v>40360</c:v>
                </c:pt>
                <c:pt idx="43">
                  <c:v>40391</c:v>
                </c:pt>
                <c:pt idx="44">
                  <c:v>40422</c:v>
                </c:pt>
                <c:pt idx="45">
                  <c:v>40452</c:v>
                </c:pt>
                <c:pt idx="46">
                  <c:v>40483</c:v>
                </c:pt>
                <c:pt idx="47">
                  <c:v>40513</c:v>
                </c:pt>
                <c:pt idx="48">
                  <c:v>40544</c:v>
                </c:pt>
                <c:pt idx="49">
                  <c:v>40575</c:v>
                </c:pt>
                <c:pt idx="50">
                  <c:v>40603</c:v>
                </c:pt>
                <c:pt idx="51">
                  <c:v>40634</c:v>
                </c:pt>
                <c:pt idx="52">
                  <c:v>40664</c:v>
                </c:pt>
                <c:pt idx="53">
                  <c:v>40695</c:v>
                </c:pt>
                <c:pt idx="54">
                  <c:v>40725</c:v>
                </c:pt>
                <c:pt idx="55">
                  <c:v>40756</c:v>
                </c:pt>
                <c:pt idx="56">
                  <c:v>40787</c:v>
                </c:pt>
                <c:pt idx="57">
                  <c:v>40817</c:v>
                </c:pt>
                <c:pt idx="58">
                  <c:v>40848</c:v>
                </c:pt>
                <c:pt idx="59">
                  <c:v>40878</c:v>
                </c:pt>
                <c:pt idx="60">
                  <c:v>40909</c:v>
                </c:pt>
                <c:pt idx="61">
                  <c:v>40940</c:v>
                </c:pt>
                <c:pt idx="62">
                  <c:v>40969</c:v>
                </c:pt>
                <c:pt idx="63">
                  <c:v>41000</c:v>
                </c:pt>
                <c:pt idx="64">
                  <c:v>41030</c:v>
                </c:pt>
                <c:pt idx="65">
                  <c:v>41061</c:v>
                </c:pt>
                <c:pt idx="66">
                  <c:v>41091</c:v>
                </c:pt>
                <c:pt idx="67">
                  <c:v>41122</c:v>
                </c:pt>
                <c:pt idx="68">
                  <c:v>41153</c:v>
                </c:pt>
                <c:pt idx="69">
                  <c:v>41183</c:v>
                </c:pt>
                <c:pt idx="70">
                  <c:v>41214</c:v>
                </c:pt>
                <c:pt idx="71">
                  <c:v>41244</c:v>
                </c:pt>
                <c:pt idx="72">
                  <c:v>41275</c:v>
                </c:pt>
                <c:pt idx="73">
                  <c:v>41306</c:v>
                </c:pt>
                <c:pt idx="74">
                  <c:v>41334</c:v>
                </c:pt>
                <c:pt idx="75">
                  <c:v>41365</c:v>
                </c:pt>
                <c:pt idx="76">
                  <c:v>41395</c:v>
                </c:pt>
                <c:pt idx="77">
                  <c:v>41426</c:v>
                </c:pt>
                <c:pt idx="78">
                  <c:v>41456</c:v>
                </c:pt>
                <c:pt idx="79">
                  <c:v>41487</c:v>
                </c:pt>
                <c:pt idx="80">
                  <c:v>41518</c:v>
                </c:pt>
                <c:pt idx="81">
                  <c:v>41548</c:v>
                </c:pt>
                <c:pt idx="82">
                  <c:v>41579</c:v>
                </c:pt>
                <c:pt idx="83">
                  <c:v>41609</c:v>
                </c:pt>
                <c:pt idx="84">
                  <c:v>41640</c:v>
                </c:pt>
                <c:pt idx="85">
                  <c:v>41671</c:v>
                </c:pt>
                <c:pt idx="86">
                  <c:v>41699</c:v>
                </c:pt>
                <c:pt idx="87">
                  <c:v>41730</c:v>
                </c:pt>
                <c:pt idx="88">
                  <c:v>41760</c:v>
                </c:pt>
                <c:pt idx="89">
                  <c:v>41791</c:v>
                </c:pt>
                <c:pt idx="90">
                  <c:v>41821</c:v>
                </c:pt>
                <c:pt idx="91">
                  <c:v>41852</c:v>
                </c:pt>
                <c:pt idx="92">
                  <c:v>41883</c:v>
                </c:pt>
                <c:pt idx="93">
                  <c:v>41913</c:v>
                </c:pt>
                <c:pt idx="94">
                  <c:v>41944</c:v>
                </c:pt>
                <c:pt idx="95">
                  <c:v>41974</c:v>
                </c:pt>
                <c:pt idx="96">
                  <c:v>42005</c:v>
                </c:pt>
                <c:pt idx="97">
                  <c:v>42036</c:v>
                </c:pt>
                <c:pt idx="98">
                  <c:v>42064</c:v>
                </c:pt>
                <c:pt idx="99">
                  <c:v>42095</c:v>
                </c:pt>
                <c:pt idx="100">
                  <c:v>42125</c:v>
                </c:pt>
                <c:pt idx="101">
                  <c:v>42156</c:v>
                </c:pt>
              </c:numCache>
            </c:numRef>
          </c:cat>
          <c:val>
            <c:numRef>
              <c:f>Hoja1!$D$2:$D$103</c:f>
              <c:numCache>
                <c:formatCode>0%</c:formatCode>
                <c:ptCount val="102"/>
                <c:pt idx="0">
                  <c:v>0.19445778975827097</c:v>
                </c:pt>
                <c:pt idx="1">
                  <c:v>0.14767463984351456</c:v>
                </c:pt>
                <c:pt idx="2">
                  <c:v>0.16069321167137912</c:v>
                </c:pt>
                <c:pt idx="3">
                  <c:v>0.15014291493479626</c:v>
                </c:pt>
                <c:pt idx="4">
                  <c:v>0.15083472746613627</c:v>
                </c:pt>
                <c:pt idx="5">
                  <c:v>0.18776497183214017</c:v>
                </c:pt>
                <c:pt idx="6">
                  <c:v>0.20246822821281968</c:v>
                </c:pt>
                <c:pt idx="7">
                  <c:v>0.21898412802913636</c:v>
                </c:pt>
                <c:pt idx="8">
                  <c:v>0.2199466649674669</c:v>
                </c:pt>
                <c:pt idx="9">
                  <c:v>0.18922474714807277</c:v>
                </c:pt>
                <c:pt idx="10">
                  <c:v>0.21194522396201926</c:v>
                </c:pt>
                <c:pt idx="11">
                  <c:v>0.15436537597516567</c:v>
                </c:pt>
                <c:pt idx="12">
                  <c:v>0.24706290596884892</c:v>
                </c:pt>
                <c:pt idx="13">
                  <c:v>0.21342632987000473</c:v>
                </c:pt>
                <c:pt idx="14">
                  <c:v>0.18488263689099363</c:v>
                </c:pt>
                <c:pt idx="15">
                  <c:v>0.19486509958923287</c:v>
                </c:pt>
                <c:pt idx="16">
                  <c:v>0.19278523878282233</c:v>
                </c:pt>
                <c:pt idx="17">
                  <c:v>0.17433275913711063</c:v>
                </c:pt>
                <c:pt idx="18">
                  <c:v>0.2069690737277928</c:v>
                </c:pt>
                <c:pt idx="19">
                  <c:v>0.189257311375198</c:v>
                </c:pt>
                <c:pt idx="20">
                  <c:v>0.1905753213597739</c:v>
                </c:pt>
                <c:pt idx="21">
                  <c:v>0.19109551947143821</c:v>
                </c:pt>
                <c:pt idx="22">
                  <c:v>0.16565816827148142</c:v>
                </c:pt>
                <c:pt idx="23">
                  <c:v>0.1406162363360032</c:v>
                </c:pt>
                <c:pt idx="24">
                  <c:v>0.14196440417749959</c:v>
                </c:pt>
                <c:pt idx="25">
                  <c:v>0.14687459330042435</c:v>
                </c:pt>
                <c:pt idx="26">
                  <c:v>0.1406126781654044</c:v>
                </c:pt>
                <c:pt idx="27">
                  <c:v>0.16741828257115737</c:v>
                </c:pt>
                <c:pt idx="28">
                  <c:v>0.17049626011782282</c:v>
                </c:pt>
                <c:pt idx="29">
                  <c:v>0.20073343050950451</c:v>
                </c:pt>
                <c:pt idx="30">
                  <c:v>0.19580909248442152</c:v>
                </c:pt>
                <c:pt idx="31">
                  <c:v>0.21180561051327754</c:v>
                </c:pt>
                <c:pt idx="32">
                  <c:v>0.2153205889517591</c:v>
                </c:pt>
                <c:pt idx="33">
                  <c:v>0.17180604276554165</c:v>
                </c:pt>
                <c:pt idx="34">
                  <c:v>0.19073118623170315</c:v>
                </c:pt>
                <c:pt idx="35">
                  <c:v>0.19296481076000715</c:v>
                </c:pt>
                <c:pt idx="36">
                  <c:v>0.18966571755590897</c:v>
                </c:pt>
                <c:pt idx="37">
                  <c:v>0.15027214270028305</c:v>
                </c:pt>
                <c:pt idx="38">
                  <c:v>0.18295016974620851</c:v>
                </c:pt>
                <c:pt idx="39">
                  <c:v>0.19835907005948034</c:v>
                </c:pt>
                <c:pt idx="40">
                  <c:v>0.24260570646367724</c:v>
                </c:pt>
                <c:pt idx="41">
                  <c:v>0.22805934631543204</c:v>
                </c:pt>
                <c:pt idx="42">
                  <c:v>0.25833803118844956</c:v>
                </c:pt>
                <c:pt idx="43">
                  <c:v>0.20453709655589894</c:v>
                </c:pt>
                <c:pt idx="44">
                  <c:v>0.21436222826594786</c:v>
                </c:pt>
                <c:pt idx="45">
                  <c:v>0.21577024876184669</c:v>
                </c:pt>
                <c:pt idx="46">
                  <c:v>0.2218586847510377</c:v>
                </c:pt>
                <c:pt idx="47">
                  <c:v>0.21947705069251897</c:v>
                </c:pt>
                <c:pt idx="48">
                  <c:v>0.20710590586679922</c:v>
                </c:pt>
                <c:pt idx="49">
                  <c:v>0.24575253078820236</c:v>
                </c:pt>
                <c:pt idx="50">
                  <c:v>0.234347916006451</c:v>
                </c:pt>
                <c:pt idx="51">
                  <c:v>0.2739590536124939</c:v>
                </c:pt>
                <c:pt idx="52">
                  <c:v>0.27284128222572535</c:v>
                </c:pt>
                <c:pt idx="53">
                  <c:v>0.27785765589520439</c:v>
                </c:pt>
                <c:pt idx="54">
                  <c:v>0.30442905441675905</c:v>
                </c:pt>
                <c:pt idx="55">
                  <c:v>0.29455382129586771</c:v>
                </c:pt>
                <c:pt idx="56">
                  <c:v>0.30936366610768706</c:v>
                </c:pt>
                <c:pt idx="57">
                  <c:v>0.26447281002249667</c:v>
                </c:pt>
                <c:pt idx="58">
                  <c:v>0.28247667516066594</c:v>
                </c:pt>
                <c:pt idx="59">
                  <c:v>0.27189785493082369</c:v>
                </c:pt>
                <c:pt idx="60">
                  <c:v>0.31616832200980455</c:v>
                </c:pt>
                <c:pt idx="61">
                  <c:v>0.27720105821595659</c:v>
                </c:pt>
                <c:pt idx="62">
                  <c:v>0.29945882348206004</c:v>
                </c:pt>
                <c:pt idx="63">
                  <c:v>0.29027459427620556</c:v>
                </c:pt>
                <c:pt idx="64">
                  <c:v>0.32970217304462368</c:v>
                </c:pt>
                <c:pt idx="65">
                  <c:v>0.3681182438044539</c:v>
                </c:pt>
                <c:pt idx="66">
                  <c:v>0.36609867723094303</c:v>
                </c:pt>
                <c:pt idx="67">
                  <c:v>0.37807968186942409</c:v>
                </c:pt>
                <c:pt idx="68">
                  <c:v>0.43486683693385358</c:v>
                </c:pt>
                <c:pt idx="69">
                  <c:v>0.40480480502026572</c:v>
                </c:pt>
                <c:pt idx="70">
                  <c:v>0.27751340330094421</c:v>
                </c:pt>
                <c:pt idx="71">
                  <c:v>0.29692195016614853</c:v>
                </c:pt>
                <c:pt idx="72">
                  <c:v>0.36030437846842306</c:v>
                </c:pt>
                <c:pt idx="73">
                  <c:v>0.3679107272142399</c:v>
                </c:pt>
                <c:pt idx="74">
                  <c:v>0.35969053770986859</c:v>
                </c:pt>
                <c:pt idx="75">
                  <c:v>0.39284606396447597</c:v>
                </c:pt>
                <c:pt idx="76">
                  <c:v>0.44311460505151595</c:v>
                </c:pt>
                <c:pt idx="77">
                  <c:v>0.4134956969947351</c:v>
                </c:pt>
                <c:pt idx="78">
                  <c:v>0.39862304695466144</c:v>
                </c:pt>
                <c:pt idx="79">
                  <c:v>0.39664704093312964</c:v>
                </c:pt>
                <c:pt idx="80">
                  <c:v>0.41352814017368666</c:v>
                </c:pt>
                <c:pt idx="81">
                  <c:v>0.34778115326081194</c:v>
                </c:pt>
                <c:pt idx="82">
                  <c:v>0.3267421239209391</c:v>
                </c:pt>
                <c:pt idx="83">
                  <c:v>0.28037300013506861</c:v>
                </c:pt>
                <c:pt idx="84">
                  <c:v>0.43639683001313007</c:v>
                </c:pt>
                <c:pt idx="85">
                  <c:v>0.38773646379816251</c:v>
                </c:pt>
                <c:pt idx="86">
                  <c:v>0.42807270747645298</c:v>
                </c:pt>
                <c:pt idx="87">
                  <c:v>0.4175315339587688</c:v>
                </c:pt>
                <c:pt idx="88">
                  <c:v>0.46819965752867326</c:v>
                </c:pt>
                <c:pt idx="89">
                  <c:v>0.44661829734405645</c:v>
                </c:pt>
                <c:pt idx="90">
                  <c:v>0.46183753692499296</c:v>
                </c:pt>
                <c:pt idx="91">
                  <c:v>0.49279343262900183</c:v>
                </c:pt>
                <c:pt idx="92">
                  <c:v>0.47395659583501065</c:v>
                </c:pt>
                <c:pt idx="93">
                  <c:v>0.48207146978198684</c:v>
                </c:pt>
                <c:pt idx="94">
                  <c:v>0.35824959922419958</c:v>
                </c:pt>
                <c:pt idx="95">
                  <c:v>0.33757471588903182</c:v>
                </c:pt>
                <c:pt idx="96">
                  <c:v>0.33037139062226689</c:v>
                </c:pt>
                <c:pt idx="97">
                  <c:v>0.31122716433054121</c:v>
                </c:pt>
                <c:pt idx="98">
                  <c:v>0.32592391761982475</c:v>
                </c:pt>
                <c:pt idx="99">
                  <c:v>0.36796089366913159</c:v>
                </c:pt>
                <c:pt idx="100">
                  <c:v>0.33010234143650796</c:v>
                </c:pt>
                <c:pt idx="101">
                  <c:v>0.40638761353260761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82045360"/>
        <c:axId val="-482040464"/>
      </c:lineChart>
      <c:dateAx>
        <c:axId val="-482036112"/>
        <c:scaling>
          <c:orientation val="minMax"/>
          <c:max val="42156"/>
          <c:min val="39083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-482034480"/>
        <c:crosses val="autoZero"/>
        <c:auto val="1"/>
        <c:lblOffset val="100"/>
        <c:baseTimeUnit val="months"/>
        <c:majorUnit val="3"/>
        <c:majorTimeUnit val="months"/>
      </c:dateAx>
      <c:valAx>
        <c:axId val="-482034480"/>
        <c:scaling>
          <c:orientation val="minMax"/>
        </c:scaling>
        <c:delete val="0"/>
        <c:axPos val="l"/>
        <c:numFmt formatCode="#,##0" sourceLinked="0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s-MX"/>
          </a:p>
        </c:txPr>
        <c:crossAx val="-482036112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0"/>
                <c:y val="0.1871815917078162"/>
              </c:manualLayout>
            </c:layout>
            <c:tx>
              <c:rich>
                <a:bodyPr/>
                <a:lstStyle/>
                <a:p>
                  <a:pPr>
                    <a:defRPr sz="1800"/>
                  </a:pPr>
                  <a:r>
                    <a:rPr lang="es-MX" sz="1800" dirty="0" smtClean="0"/>
                    <a:t> Millones de </a:t>
                  </a:r>
                  <a:r>
                    <a:rPr lang="es-MX" sz="1800" dirty="0" err="1" smtClean="0"/>
                    <a:t>MMBtu</a:t>
                  </a:r>
                  <a:endParaRPr lang="es-MX" sz="1800" dirty="0"/>
                </a:p>
              </c:rich>
            </c:tx>
          </c:dispUnitsLbl>
        </c:dispUnits>
      </c:valAx>
      <c:valAx>
        <c:axId val="-482040464"/>
        <c:scaling>
          <c:orientation val="minMax"/>
        </c:scaling>
        <c:delete val="0"/>
        <c:axPos val="r"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482045360"/>
        <c:crosses val="max"/>
        <c:crossBetween val="between"/>
      </c:valAx>
      <c:dateAx>
        <c:axId val="-482045360"/>
        <c:scaling>
          <c:orientation val="minMax"/>
        </c:scaling>
        <c:delete val="1"/>
        <c:axPos val="b"/>
        <c:numFmt formatCode="mmm\-yy" sourceLinked="1"/>
        <c:majorTickMark val="out"/>
        <c:minorTickMark val="none"/>
        <c:tickLblPos val="nextTo"/>
        <c:crossAx val="-482040464"/>
        <c:crosses val="autoZero"/>
        <c:auto val="1"/>
        <c:lblOffset val="100"/>
        <c:baseTimeUnit val="months"/>
      </c:date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s-MX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0149344662613375"/>
          <c:y val="3.081232492997199E-2"/>
          <c:w val="0.77217345260639891"/>
          <c:h val="0.8369033534513770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Privados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Hoja1!$B$2:$B$17</c:f>
              <c:numCache>
                <c:formatCode>General</c:formatCode>
                <c:ptCount val="16"/>
                <c:pt idx="0">
                  <c:v>1.0207152129503942</c:v>
                </c:pt>
                <c:pt idx="1">
                  <c:v>39.704244451887888</c:v>
                </c:pt>
                <c:pt idx="2">
                  <c:v>348.09929339178154</c:v>
                </c:pt>
                <c:pt idx="3">
                  <c:v>0</c:v>
                </c:pt>
                <c:pt idx="4">
                  <c:v>37.59658140328736</c:v>
                </c:pt>
                <c:pt idx="5">
                  <c:v>50.095092543568704</c:v>
                </c:pt>
                <c:pt idx="7">
                  <c:v>233.24541793042124</c:v>
                </c:pt>
                <c:pt idx="8">
                  <c:v>18.063300570045961</c:v>
                </c:pt>
                <c:pt idx="9">
                  <c:v>0</c:v>
                </c:pt>
                <c:pt idx="10">
                  <c:v>35.724416233103184</c:v>
                </c:pt>
                <c:pt idx="11">
                  <c:v>0.67417729332168341</c:v>
                </c:pt>
                <c:pt idx="12">
                  <c:v>7.6158651711311895</c:v>
                </c:pt>
                <c:pt idx="13">
                  <c:v>0</c:v>
                </c:pt>
                <c:pt idx="14">
                  <c:v>118.87764554542393</c:v>
                </c:pt>
                <c:pt idx="15">
                  <c:v>133.53801467214294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Pemex</c:v>
                </c:pt>
              </c:strCache>
            </c:strRef>
          </c:tx>
          <c:invertIfNegative val="0"/>
          <c:cat>
            <c:strRef>
              <c:f>Hoja1!$A$2:$A$17</c:f>
              <c:strCache>
                <c:ptCount val="16"/>
                <c:pt idx="0">
                  <c:v> Acuña, Coa</c:v>
                </c:pt>
                <c:pt idx="1">
                  <c:v>Agua Prieta, Son</c:v>
                </c:pt>
                <c:pt idx="2">
                  <c:v>Altamira, Tamps</c:v>
                </c:pt>
                <c:pt idx="3">
                  <c:v>Argüelles, Tamps</c:v>
                </c:pt>
                <c:pt idx="4">
                  <c:v>Cd. Juárez, Chi</c:v>
                </c:pt>
                <c:pt idx="5">
                  <c:v>Ensenada, BC</c:v>
                </c:pt>
                <c:pt idx="6">
                  <c:v>Gloria a Dios, Chi</c:v>
                </c:pt>
                <c:pt idx="7">
                  <c:v>Los Algodones, BC</c:v>
                </c:pt>
                <c:pt idx="8">
                  <c:v>Mexicali, BC</c:v>
                </c:pt>
                <c:pt idx="9">
                  <c:v>Monterrey, NL</c:v>
                </c:pt>
                <c:pt idx="10">
                  <c:v>Naco, Son</c:v>
                </c:pt>
                <c:pt idx="11">
                  <c:v>Nogales, Son</c:v>
                </c:pt>
                <c:pt idx="12">
                  <c:v>Piedras Negras, Coa</c:v>
                </c:pt>
                <c:pt idx="13">
                  <c:v>Reynosa, Tamps</c:v>
                </c:pt>
                <c:pt idx="14">
                  <c:v>Río Bravo, Tamps</c:v>
                </c:pt>
                <c:pt idx="15">
                  <c:v>Manzanillo, Colima</c:v>
                </c:pt>
              </c:strCache>
            </c:strRef>
          </c:cat>
          <c:val>
            <c:numRef>
              <c:f>Hoja1!$C$2:$C$17</c:f>
              <c:numCache>
                <c:formatCode>General</c:formatCode>
                <c:ptCount val="1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116.75991010999465</c:v>
                </c:pt>
                <c:pt idx="4">
                  <c:v>17.923758025253658</c:v>
                </c:pt>
                <c:pt idx="5">
                  <c:v>0</c:v>
                </c:pt>
                <c:pt idx="6">
                  <c:v>208.06258789969957</c:v>
                </c:pt>
                <c:pt idx="7">
                  <c:v>0</c:v>
                </c:pt>
                <c:pt idx="8">
                  <c:v>4.1318035470843846</c:v>
                </c:pt>
                <c:pt idx="9">
                  <c:v>219.31099892068471</c:v>
                </c:pt>
                <c:pt idx="10">
                  <c:v>32.73038016999876</c:v>
                </c:pt>
                <c:pt idx="11">
                  <c:v>0</c:v>
                </c:pt>
                <c:pt idx="12">
                  <c:v>0</c:v>
                </c:pt>
                <c:pt idx="13">
                  <c:v>2.7900889496143799</c:v>
                </c:pt>
                <c:pt idx="14">
                  <c:v>0</c:v>
                </c:pt>
                <c:pt idx="15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82048080"/>
        <c:axId val="-482044816"/>
      </c:barChart>
      <c:catAx>
        <c:axId val="-482048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482044816"/>
        <c:crosses val="autoZero"/>
        <c:auto val="1"/>
        <c:lblAlgn val="ctr"/>
        <c:lblOffset val="100"/>
        <c:noMultiLvlLbl val="0"/>
      </c:catAx>
      <c:valAx>
        <c:axId val="-482044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s-MX" dirty="0" err="1" smtClean="0"/>
                  <a:t>MMBtu</a:t>
                </a:r>
                <a:r>
                  <a:rPr lang="es-MX" dirty="0" smtClean="0"/>
                  <a:t>/día</a:t>
                </a:r>
                <a:endParaRPr lang="es-MX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s-MX"/>
          </a:p>
        </c:txPr>
        <c:crossAx val="-48204808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9301019136848399"/>
          <c:y val="2.7220635632981112E-2"/>
          <c:w val="0.40066069470746535"/>
          <c:h val="7.705992633273782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6641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68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160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5154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1430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47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68403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2051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6624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00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875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B3A1A-871B-49A4-9429-64CCD314DFCA}" type="datetimeFigureOut">
              <a:rPr lang="es-MX" smtClean="0"/>
              <a:t>19/08/2015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9366D-B9D6-47C9-8821-9005FF72F9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199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551715" y="404201"/>
            <a:ext cx="710968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600" b="1" dirty="0" smtClean="0"/>
              <a:t>Variación trimestral de las importaciones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 smtClean="0"/>
              <a:t>2T 2007 </a:t>
            </a:r>
            <a:r>
              <a:rPr lang="es-MX" sz="1400" b="1" dirty="0"/>
              <a:t>– </a:t>
            </a:r>
            <a:r>
              <a:rPr lang="es-MX" sz="1400" b="1" dirty="0" smtClean="0"/>
              <a:t>2T </a:t>
            </a:r>
            <a:r>
              <a:rPr lang="es-MX" sz="1400" b="1" dirty="0" smtClean="0"/>
              <a:t>2015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185342" y="5455848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M = Importaciones</a:t>
            </a:r>
            <a:endParaRPr lang="es-MX" sz="1200" dirty="0"/>
          </a:p>
        </p:txBody>
      </p:sp>
      <p:graphicFrame>
        <p:nvGraphicFramePr>
          <p:cNvPr id="6" name="5 Gráfico"/>
          <p:cNvGraphicFramePr/>
          <p:nvPr>
            <p:extLst>
              <p:ext uri="{D42A27DB-BD31-4B8C-83A1-F6EECF244321}">
                <p14:modId xmlns:p14="http://schemas.microsoft.com/office/powerpoint/2010/main" val="2959583600"/>
              </p:ext>
            </p:extLst>
          </p:nvPr>
        </p:nvGraphicFramePr>
        <p:xfrm>
          <a:off x="444500" y="1396999"/>
          <a:ext cx="7823200" cy="4274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172651" y="5939821"/>
            <a:ext cx="7154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 smtClean="0"/>
              <a:t>Nota</a:t>
            </a:r>
            <a:r>
              <a:rPr lang="es-MX" sz="1200" dirty="0"/>
              <a:t>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14266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700" b="1" dirty="0" smtClean="0"/>
              <a:t>Composición de las importaciones totales</a:t>
            </a:r>
            <a:endParaRPr lang="es-MX" sz="1700" b="1" dirty="0"/>
          </a:p>
          <a:p>
            <a:pPr algn="ctr"/>
            <a:r>
              <a:rPr lang="es-MX" sz="1600" b="1" dirty="0"/>
              <a:t> Gas natural vs. GNL</a:t>
            </a:r>
          </a:p>
          <a:p>
            <a:pPr algn="ctr"/>
            <a:r>
              <a:rPr lang="es-MX" sz="1400" b="1" dirty="0" smtClean="0"/>
              <a:t>enero 2007- </a:t>
            </a:r>
            <a:r>
              <a:rPr lang="es-MX" sz="1400" b="1" dirty="0" smtClean="0"/>
              <a:t>juni</a:t>
            </a:r>
            <a:r>
              <a:rPr lang="es-MX" sz="1400" b="1" dirty="0" smtClean="0"/>
              <a:t>o </a:t>
            </a:r>
            <a:r>
              <a:rPr lang="es-MX" sz="1400" b="1" dirty="0" smtClean="0"/>
              <a:t>2015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72651" y="5901721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</p:txBody>
      </p:sp>
      <p:graphicFrame>
        <p:nvGraphicFramePr>
          <p:cNvPr id="6" name="2 Gráfico"/>
          <p:cNvGraphicFramePr/>
          <p:nvPr>
            <p:extLst>
              <p:ext uri="{D42A27DB-BD31-4B8C-83A1-F6EECF244321}">
                <p14:modId xmlns:p14="http://schemas.microsoft.com/office/powerpoint/2010/main" val="1317845030"/>
              </p:ext>
            </p:extLst>
          </p:nvPr>
        </p:nvGraphicFramePr>
        <p:xfrm>
          <a:off x="482600" y="1194314"/>
          <a:ext cx="800100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6881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404201"/>
            <a:ext cx="645621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Oferta total de gas natural:</a:t>
            </a:r>
          </a:p>
          <a:p>
            <a:pPr algn="ctr"/>
            <a:r>
              <a:rPr lang="es-MX" b="1" dirty="0" smtClean="0"/>
              <a:t> Importaciones totales + producción de gas natural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2007 - </a:t>
            </a:r>
            <a:r>
              <a:rPr lang="es-MX" sz="1400" b="1" dirty="0"/>
              <a:t> </a:t>
            </a:r>
            <a:r>
              <a:rPr lang="es-MX" sz="1400" b="1" dirty="0" smtClean="0"/>
              <a:t>junio </a:t>
            </a:r>
            <a:r>
              <a:rPr lang="es-MX" sz="1400" b="1" dirty="0" smtClean="0"/>
              <a:t>2015</a:t>
            </a:r>
            <a:endParaRPr lang="es-MX" b="1" dirty="0" smtClean="0"/>
          </a:p>
        </p:txBody>
      </p:sp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835028053"/>
              </p:ext>
            </p:extLst>
          </p:nvPr>
        </p:nvGraphicFramePr>
        <p:xfrm>
          <a:off x="172642" y="1241681"/>
          <a:ext cx="8788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172642" y="5506649"/>
            <a:ext cx="7154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Nota: </a:t>
            </a:r>
          </a:p>
          <a:p>
            <a:r>
              <a:rPr lang="es-MX" sz="1200" dirty="0" smtClean="0"/>
              <a:t>La información de la producción se obtuvo del Sistema de Información Energética de Sener 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172651" y="5901721"/>
            <a:ext cx="71545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 , exportadores y Sener</a:t>
            </a:r>
          </a:p>
          <a:p>
            <a:r>
              <a:rPr lang="es-MX" sz="1200" dirty="0"/>
              <a:t>Nota: Esta 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  <a:p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228200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856509" y="260648"/>
            <a:ext cx="6456217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b="1" dirty="0" smtClean="0"/>
              <a:t>Importaciones por punto de internación</a:t>
            </a:r>
          </a:p>
          <a:p>
            <a:pPr algn="ctr"/>
            <a:r>
              <a:rPr lang="es-MX" sz="1400" b="1" dirty="0" smtClean="0"/>
              <a:t>Sector privado vs. PGPB</a:t>
            </a:r>
          </a:p>
          <a:p>
            <a:pPr algn="ctr"/>
            <a:r>
              <a:rPr lang="es-MX" sz="1400" b="1" dirty="0"/>
              <a:t>e</a:t>
            </a:r>
            <a:r>
              <a:rPr lang="es-MX" sz="1400" b="1" dirty="0" smtClean="0"/>
              <a:t>nero 2007 </a:t>
            </a:r>
            <a:r>
              <a:rPr lang="es-MX" sz="1400" b="1" smtClean="0"/>
              <a:t>- </a:t>
            </a:r>
            <a:r>
              <a:rPr lang="es-MX" sz="1400" b="1"/>
              <a:t> </a:t>
            </a:r>
            <a:r>
              <a:rPr lang="es-MX" sz="1400" b="1" smtClean="0"/>
              <a:t>junio</a:t>
            </a:r>
            <a:r>
              <a:rPr lang="es-MX" sz="1400" b="1" smtClean="0"/>
              <a:t> </a:t>
            </a:r>
            <a:r>
              <a:rPr lang="es-MX" sz="1400" b="1" dirty="0" smtClean="0"/>
              <a:t>2015</a:t>
            </a:r>
          </a:p>
        </p:txBody>
      </p:sp>
      <p:sp>
        <p:nvSpPr>
          <p:cNvPr id="4" name="3 CuadroTexto"/>
          <p:cNvSpPr txBox="1"/>
          <p:nvPr/>
        </p:nvSpPr>
        <p:spPr>
          <a:xfrm>
            <a:off x="1619672" y="6021288"/>
            <a:ext cx="71545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Fuente: CRE, con base en información de importadores, exportadores y Sener</a:t>
            </a:r>
          </a:p>
          <a:p>
            <a:r>
              <a:rPr lang="es-MX" sz="1200" dirty="0"/>
              <a:t>Nota: </a:t>
            </a:r>
            <a:r>
              <a:rPr lang="es-MX" sz="1200" dirty="0" smtClean="0"/>
              <a:t>Esta </a:t>
            </a:r>
            <a:r>
              <a:rPr lang="es-MX" sz="1200" dirty="0"/>
              <a:t>información se actualiza </a:t>
            </a:r>
            <a:r>
              <a:rPr lang="es-MX" sz="1200" dirty="0" smtClean="0"/>
              <a:t>trimestralmente</a:t>
            </a:r>
          </a:p>
          <a:p>
            <a:endParaRPr lang="es-MX" sz="1200" dirty="0" smtClean="0"/>
          </a:p>
          <a:p>
            <a:endParaRPr lang="es-MX" sz="1200" dirty="0"/>
          </a:p>
          <a:p>
            <a:endParaRPr lang="es-MX" sz="1200" dirty="0"/>
          </a:p>
        </p:txBody>
      </p:sp>
      <p:graphicFrame>
        <p:nvGraphicFramePr>
          <p:cNvPr id="5" name="4 Gráfico"/>
          <p:cNvGraphicFramePr/>
          <p:nvPr>
            <p:extLst>
              <p:ext uri="{D42A27DB-BD31-4B8C-83A1-F6EECF244321}">
                <p14:modId xmlns:p14="http://schemas.microsoft.com/office/powerpoint/2010/main" val="2004577081"/>
              </p:ext>
            </p:extLst>
          </p:nvPr>
        </p:nvGraphicFramePr>
        <p:xfrm>
          <a:off x="126313" y="1096572"/>
          <a:ext cx="8775700" cy="5003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093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190</Words>
  <Application>Microsoft Office PowerPoint</Application>
  <PresentationFormat>Presentación en pantalla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CRE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Isaac Cinta Sanchez</dc:creator>
  <cp:lastModifiedBy>Yesica Escamilla Maqueda</cp:lastModifiedBy>
  <cp:revision>73</cp:revision>
  <dcterms:created xsi:type="dcterms:W3CDTF">2011-10-25T23:02:05Z</dcterms:created>
  <dcterms:modified xsi:type="dcterms:W3CDTF">2015-08-19T23:38:37Z</dcterms:modified>
</cp:coreProperties>
</file>