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9" autoAdjust="0"/>
  </p:normalViewPr>
  <p:slideViewPr>
    <p:cSldViewPr>
      <p:cViewPr varScale="1">
        <p:scale>
          <a:sx n="76" d="100"/>
          <a:sy n="76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6185385918333"/>
          <c:y val="8.2515391052023351E-2"/>
          <c:w val="0.84169941967835216"/>
          <c:h val="0.76921965524483293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Importaciones</c:v>
                </c:pt>
              </c:strCache>
            </c:strRef>
          </c:tx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Hoja1!$B$2:$B$103</c:f>
              <c:numCache>
                <c:formatCode>#,##0.00</c:formatCode>
                <c:ptCount val="102"/>
                <c:pt idx="0">
                  <c:v>34842168.182972714</c:v>
                </c:pt>
                <c:pt idx="1">
                  <c:v>24212599.818018153</c:v>
                </c:pt>
                <c:pt idx="2">
                  <c:v>29625648.002087839</c:v>
                </c:pt>
                <c:pt idx="3">
                  <c:v>27091131.617075801</c:v>
                </c:pt>
                <c:pt idx="4">
                  <c:v>27997882.863688134</c:v>
                </c:pt>
                <c:pt idx="5">
                  <c:v>35145969.337476537</c:v>
                </c:pt>
                <c:pt idx="6">
                  <c:v>39453420.526902266</c:v>
                </c:pt>
                <c:pt idx="7">
                  <c:v>40644031.726648331</c:v>
                </c:pt>
                <c:pt idx="8">
                  <c:v>40583179.515760228</c:v>
                </c:pt>
                <c:pt idx="9">
                  <c:v>37534381.098800346</c:v>
                </c:pt>
                <c:pt idx="10">
                  <c:v>39006508.508372985</c:v>
                </c:pt>
                <c:pt idx="11">
                  <c:v>30908260.483899899</c:v>
                </c:pt>
                <c:pt idx="12">
                  <c:v>50427365.364169851</c:v>
                </c:pt>
                <c:pt idx="13">
                  <c:v>40792399.248138368</c:v>
                </c:pt>
                <c:pt idx="14">
                  <c:v>38578524.643420823</c:v>
                </c:pt>
                <c:pt idx="15">
                  <c:v>39549005.170294397</c:v>
                </c:pt>
                <c:pt idx="16">
                  <c:v>41256619.05103565</c:v>
                </c:pt>
                <c:pt idx="17">
                  <c:v>36996417.300701633</c:v>
                </c:pt>
                <c:pt idx="18">
                  <c:v>44623034.639830753</c:v>
                </c:pt>
                <c:pt idx="19">
                  <c:v>41197631.573152766</c:v>
                </c:pt>
                <c:pt idx="20">
                  <c:v>40446528.557385847</c:v>
                </c:pt>
                <c:pt idx="21">
                  <c:v>42879812.977533653</c:v>
                </c:pt>
                <c:pt idx="22">
                  <c:v>36250975.960860938</c:v>
                </c:pt>
                <c:pt idx="23">
                  <c:v>32324171.48624374</c:v>
                </c:pt>
                <c:pt idx="24">
                  <c:v>31445915.73265525</c:v>
                </c:pt>
                <c:pt idx="25">
                  <c:v>29044941.246895775</c:v>
                </c:pt>
                <c:pt idx="26">
                  <c:v>30540996.30867029</c:v>
                </c:pt>
                <c:pt idx="27">
                  <c:v>35248445.78326425</c:v>
                </c:pt>
                <c:pt idx="28">
                  <c:v>37297569.87998642</c:v>
                </c:pt>
                <c:pt idx="29">
                  <c:v>43210150.324622303</c:v>
                </c:pt>
                <c:pt idx="30">
                  <c:v>43150877.094683856</c:v>
                </c:pt>
                <c:pt idx="31">
                  <c:v>47113018.283358529</c:v>
                </c:pt>
                <c:pt idx="32">
                  <c:v>45711541.864952937</c:v>
                </c:pt>
                <c:pt idx="33">
                  <c:v>38480116.751672268</c:v>
                </c:pt>
                <c:pt idx="34">
                  <c:v>40275122.189184822</c:v>
                </c:pt>
                <c:pt idx="35">
                  <c:v>41423617.465747014</c:v>
                </c:pt>
                <c:pt idx="36">
                  <c:v>41366392.202003315</c:v>
                </c:pt>
                <c:pt idx="37">
                  <c:v>29554238.966002926</c:v>
                </c:pt>
                <c:pt idx="38">
                  <c:v>39374017.593531936</c:v>
                </c:pt>
                <c:pt idx="39">
                  <c:v>41421712.103438653</c:v>
                </c:pt>
                <c:pt idx="40">
                  <c:v>52782874.206298873</c:v>
                </c:pt>
                <c:pt idx="41">
                  <c:v>47841656.595378041</c:v>
                </c:pt>
                <c:pt idx="42">
                  <c:v>56783300.985399336</c:v>
                </c:pt>
                <c:pt idx="43">
                  <c:v>46295927.440223217</c:v>
                </c:pt>
                <c:pt idx="44">
                  <c:v>46547880.600232892</c:v>
                </c:pt>
                <c:pt idx="45">
                  <c:v>47929356.810078062</c:v>
                </c:pt>
                <c:pt idx="46">
                  <c:v>47071272.706048295</c:v>
                </c:pt>
                <c:pt idx="47">
                  <c:v>47898362.259964287</c:v>
                </c:pt>
                <c:pt idx="48">
                  <c:v>44585852.459406458</c:v>
                </c:pt>
                <c:pt idx="49">
                  <c:v>47359463.90466316</c:v>
                </c:pt>
                <c:pt idx="50">
                  <c:v>49340858.863693118</c:v>
                </c:pt>
                <c:pt idx="51">
                  <c:v>56227909.358608566</c:v>
                </c:pt>
                <c:pt idx="52">
                  <c:v>57265289.281288415</c:v>
                </c:pt>
                <c:pt idx="53">
                  <c:v>55467875.059347019</c:v>
                </c:pt>
                <c:pt idx="54">
                  <c:v>62440571.168094881</c:v>
                </c:pt>
                <c:pt idx="55">
                  <c:v>60349116.573059633</c:v>
                </c:pt>
                <c:pt idx="56">
                  <c:v>59622451.138663948</c:v>
                </c:pt>
                <c:pt idx="57">
                  <c:v>52606802.137918852</c:v>
                </c:pt>
                <c:pt idx="58">
                  <c:v>54308179.487338349</c:v>
                </c:pt>
                <c:pt idx="59">
                  <c:v>53878611.001012713</c:v>
                </c:pt>
                <c:pt idx="60">
                  <c:v>62419828.716306679</c:v>
                </c:pt>
                <c:pt idx="61">
                  <c:v>52083512.896056511</c:v>
                </c:pt>
                <c:pt idx="62">
                  <c:v>59818886.488513455</c:v>
                </c:pt>
                <c:pt idx="63">
                  <c:v>56333238.839325175</c:v>
                </c:pt>
                <c:pt idx="64">
                  <c:v>66051506.533600613</c:v>
                </c:pt>
                <c:pt idx="65">
                  <c:v>71453270.75413537</c:v>
                </c:pt>
                <c:pt idx="66">
                  <c:v>73754147.057253689</c:v>
                </c:pt>
                <c:pt idx="67">
                  <c:v>76491447.073480338</c:v>
                </c:pt>
                <c:pt idx="68">
                  <c:v>81531275.261432171</c:v>
                </c:pt>
                <c:pt idx="69">
                  <c:v>75927213.312450275</c:v>
                </c:pt>
                <c:pt idx="70">
                  <c:v>55081803.70739048</c:v>
                </c:pt>
                <c:pt idx="71">
                  <c:v>60537448.833097093</c:v>
                </c:pt>
                <c:pt idx="72">
                  <c:v>72942744.42756322</c:v>
                </c:pt>
                <c:pt idx="73">
                  <c:v>67211686.086431563</c:v>
                </c:pt>
                <c:pt idx="74">
                  <c:v>72315758.069384739</c:v>
                </c:pt>
                <c:pt idx="75">
                  <c:v>75241986.121238202</c:v>
                </c:pt>
                <c:pt idx="76">
                  <c:v>86406760.10669972</c:v>
                </c:pt>
                <c:pt idx="77">
                  <c:v>78107368.983743742</c:v>
                </c:pt>
                <c:pt idx="78">
                  <c:v>78528581.190900564</c:v>
                </c:pt>
                <c:pt idx="79">
                  <c:v>78371458.919072017</c:v>
                </c:pt>
                <c:pt idx="80">
                  <c:v>79429524.703826487</c:v>
                </c:pt>
                <c:pt idx="81">
                  <c:v>69392892.852685407</c:v>
                </c:pt>
                <c:pt idx="82">
                  <c:v>63275806.235901795</c:v>
                </c:pt>
                <c:pt idx="83">
                  <c:v>56518127.841893345</c:v>
                </c:pt>
                <c:pt idx="84">
                  <c:v>87123945.242818221</c:v>
                </c:pt>
                <c:pt idx="85">
                  <c:v>71604450.418828577</c:v>
                </c:pt>
                <c:pt idx="86">
                  <c:v>86818838.866904318</c:v>
                </c:pt>
                <c:pt idx="87">
                  <c:v>82710554.22839269</c:v>
                </c:pt>
                <c:pt idx="88">
                  <c:v>94952688.028169006</c:v>
                </c:pt>
                <c:pt idx="89">
                  <c:v>88126197.422667906</c:v>
                </c:pt>
                <c:pt idx="90">
                  <c:v>93837062.252198994</c:v>
                </c:pt>
                <c:pt idx="91">
                  <c:v>101230903.97278592</c:v>
                </c:pt>
                <c:pt idx="92">
                  <c:v>92520184.201784283</c:v>
                </c:pt>
                <c:pt idx="93">
                  <c:v>97857398.773630857</c:v>
                </c:pt>
                <c:pt idx="94">
                  <c:v>70694544.924065128</c:v>
                </c:pt>
                <c:pt idx="95">
                  <c:v>70419346.630703807</c:v>
                </c:pt>
                <c:pt idx="96">
                  <c:v>67952412.784813434</c:v>
                </c:pt>
                <c:pt idx="97">
                  <c:v>58620101.582764834</c:v>
                </c:pt>
                <c:pt idx="98">
                  <c:v>66771729.142679021</c:v>
                </c:pt>
                <c:pt idx="99">
                  <c:v>69605027.772104621</c:v>
                </c:pt>
                <c:pt idx="100">
                  <c:v>63955627.965137154</c:v>
                </c:pt>
                <c:pt idx="101">
                  <c:v>78508751.036843657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Hoja1!$C$2:$C$103</c:f>
              <c:numCache>
                <c:formatCode>#,##0.00</c:formatCode>
                <c:ptCount val="102"/>
                <c:pt idx="0">
                  <c:v>4147924.3242856325</c:v>
                </c:pt>
                <c:pt idx="1">
                  <c:v>5749302.1090561664</c:v>
                </c:pt>
                <c:pt idx="2">
                  <c:v>6365298.7635978982</c:v>
                </c:pt>
                <c:pt idx="3">
                  <c:v>9501508.189638501</c:v>
                </c:pt>
                <c:pt idx="4">
                  <c:v>2647611.2708206163</c:v>
                </c:pt>
                <c:pt idx="5">
                  <c:v>3629789.6454798775</c:v>
                </c:pt>
                <c:pt idx="6">
                  <c:v>5626173.9504938107</c:v>
                </c:pt>
                <c:pt idx="7">
                  <c:v>4302368.3150835009</c:v>
                </c:pt>
                <c:pt idx="8">
                  <c:v>2028411.8607093436</c:v>
                </c:pt>
                <c:pt idx="9">
                  <c:v>1654757.0442628853</c:v>
                </c:pt>
                <c:pt idx="10">
                  <c:v>2882480.0125869615</c:v>
                </c:pt>
                <c:pt idx="11">
                  <c:v>4192051.1787993088</c:v>
                </c:pt>
                <c:pt idx="12">
                  <c:v>1202456.7854976966</c:v>
                </c:pt>
                <c:pt idx="13">
                  <c:v>0</c:v>
                </c:pt>
                <c:pt idx="14">
                  <c:v>1434122.7716945007</c:v>
                </c:pt>
                <c:pt idx="15">
                  <c:v>85406.815187761822</c:v>
                </c:pt>
                <c:pt idx="16">
                  <c:v>4320189.1233029393</c:v>
                </c:pt>
                <c:pt idx="17">
                  <c:v>2649937.8546812502</c:v>
                </c:pt>
                <c:pt idx="18">
                  <c:v>3525519.2602627333</c:v>
                </c:pt>
                <c:pt idx="19">
                  <c:v>4435434.1576024108</c:v>
                </c:pt>
                <c:pt idx="20">
                  <c:v>6576923.3905180739</c:v>
                </c:pt>
                <c:pt idx="21">
                  <c:v>6366263.5241036527</c:v>
                </c:pt>
                <c:pt idx="22">
                  <c:v>5994472.3619888909</c:v>
                </c:pt>
                <c:pt idx="23">
                  <c:v>7170613.8584725037</c:v>
                </c:pt>
                <c:pt idx="24">
                  <c:v>5703395.9458927447</c:v>
                </c:pt>
                <c:pt idx="25">
                  <c:v>398565.13754288852</c:v>
                </c:pt>
                <c:pt idx="26">
                  <c:v>170784.70210983261</c:v>
                </c:pt>
                <c:pt idx="27">
                  <c:v>6451616.7626258219</c:v>
                </c:pt>
                <c:pt idx="28">
                  <c:v>1494843.3183932663</c:v>
                </c:pt>
                <c:pt idx="29">
                  <c:v>1281102.2278164274</c:v>
                </c:pt>
                <c:pt idx="30">
                  <c:v>2537294.1345364242</c:v>
                </c:pt>
                <c:pt idx="31">
                  <c:v>3334474.1050859662</c:v>
                </c:pt>
                <c:pt idx="32">
                  <c:v>533792.59492351138</c:v>
                </c:pt>
                <c:pt idx="33">
                  <c:v>2349608.6701510814</c:v>
                </c:pt>
                <c:pt idx="34">
                  <c:v>341627.26075104729</c:v>
                </c:pt>
                <c:pt idx="35">
                  <c:v>3320545.8021541899</c:v>
                </c:pt>
                <c:pt idx="36">
                  <c:v>1443993.1524743615</c:v>
                </c:pt>
                <c:pt idx="37">
                  <c:v>844846.46155176009</c:v>
                </c:pt>
                <c:pt idx="38">
                  <c:v>5354264.200096298</c:v>
                </c:pt>
                <c:pt idx="39">
                  <c:v>5044538.8763179341</c:v>
                </c:pt>
                <c:pt idx="40">
                  <c:v>4623533.4858317059</c:v>
                </c:pt>
                <c:pt idx="41">
                  <c:v>2277591.1593729262</c:v>
                </c:pt>
                <c:pt idx="42">
                  <c:v>1551736.6211984148</c:v>
                </c:pt>
                <c:pt idx="43">
                  <c:v>1416826.7582522319</c:v>
                </c:pt>
                <c:pt idx="44">
                  <c:v>3261677.4488048069</c:v>
                </c:pt>
                <c:pt idx="45">
                  <c:v>3830051.287142721</c:v>
                </c:pt>
                <c:pt idx="46">
                  <c:v>10675.851898470228</c:v>
                </c:pt>
                <c:pt idx="47">
                  <c:v>1218023.7226516027</c:v>
                </c:pt>
                <c:pt idx="48">
                  <c:v>3335289.1018338292</c:v>
                </c:pt>
                <c:pt idx="49">
                  <c:v>434670.07885959087</c:v>
                </c:pt>
                <c:pt idx="50">
                  <c:v>324778.53246791649</c:v>
                </c:pt>
                <c:pt idx="51">
                  <c:v>143193.15633234126</c:v>
                </c:pt>
                <c:pt idx="52">
                  <c:v>145285.4424430838</c:v>
                </c:pt>
                <c:pt idx="53">
                  <c:v>42703.407593880911</c:v>
                </c:pt>
                <c:pt idx="54">
                  <c:v>153032.66081853164</c:v>
                </c:pt>
                <c:pt idx="55">
                  <c:v>95941.907686008373</c:v>
                </c:pt>
                <c:pt idx="56">
                  <c:v>77024.996599245525</c:v>
                </c:pt>
                <c:pt idx="57">
                  <c:v>697165.37385779002</c:v>
                </c:pt>
                <c:pt idx="58">
                  <c:v>295080.13630314858</c:v>
                </c:pt>
                <c:pt idx="59">
                  <c:v>180569.75844255299</c:v>
                </c:pt>
                <c:pt idx="60">
                  <c:v>184595.78932155514</c:v>
                </c:pt>
                <c:pt idx="61">
                  <c:v>35420.849435292774</c:v>
                </c:pt>
                <c:pt idx="62">
                  <c:v>37725.641049039856</c:v>
                </c:pt>
                <c:pt idx="63">
                  <c:v>35615.459086687006</c:v>
                </c:pt>
                <c:pt idx="64">
                  <c:v>37862.506758830226</c:v>
                </c:pt>
                <c:pt idx="65">
                  <c:v>36641.135573061511</c:v>
                </c:pt>
                <c:pt idx="66">
                  <c:v>25699.823336682271</c:v>
                </c:pt>
                <c:pt idx="67">
                  <c:v>38802.904935074766</c:v>
                </c:pt>
                <c:pt idx="68">
                  <c:v>1970.1777767330766</c:v>
                </c:pt>
                <c:pt idx="69">
                  <c:v>19539.173127594637</c:v>
                </c:pt>
                <c:pt idx="70">
                  <c:v>28001.251113680737</c:v>
                </c:pt>
                <c:pt idx="71">
                  <c:v>22066.043637328679</c:v>
                </c:pt>
                <c:pt idx="72">
                  <c:v>19245.350975299982</c:v>
                </c:pt>
                <c:pt idx="73">
                  <c:v>16002.881352719274</c:v>
                </c:pt>
                <c:pt idx="74">
                  <c:v>20068.053001725017</c:v>
                </c:pt>
                <c:pt idx="75">
                  <c:v>17572.46033400944</c:v>
                </c:pt>
                <c:pt idx="76">
                  <c:v>13956.55223399617</c:v>
                </c:pt>
                <c:pt idx="77">
                  <c:v>27524.500976247793</c:v>
                </c:pt>
                <c:pt idx="78">
                  <c:v>176435.46338596856</c:v>
                </c:pt>
                <c:pt idx="79">
                  <c:v>159175.78147214375</c:v>
                </c:pt>
                <c:pt idx="80">
                  <c:v>148285.40556935148</c:v>
                </c:pt>
                <c:pt idx="81">
                  <c:v>147733.77817375315</c:v>
                </c:pt>
                <c:pt idx="82">
                  <c:v>141005.2508862055</c:v>
                </c:pt>
                <c:pt idx="83">
                  <c:v>148056.98254127725</c:v>
                </c:pt>
                <c:pt idx="84">
                  <c:v>136832.97632362141</c:v>
                </c:pt>
                <c:pt idx="85">
                  <c:v>111224.00621765586</c:v>
                </c:pt>
                <c:pt idx="86">
                  <c:v>125080.09023183514</c:v>
                </c:pt>
                <c:pt idx="87">
                  <c:v>110439.21672701077</c:v>
                </c:pt>
                <c:pt idx="88">
                  <c:v>132778.23062195512</c:v>
                </c:pt>
                <c:pt idx="89">
                  <c:v>123177.82874907587</c:v>
                </c:pt>
                <c:pt idx="90">
                  <c:v>120555.22908649743</c:v>
                </c:pt>
                <c:pt idx="91">
                  <c:v>127636.34295679865</c:v>
                </c:pt>
                <c:pt idx="92">
                  <c:v>109586.18467196178</c:v>
                </c:pt>
                <c:pt idx="93">
                  <c:v>108655.43191856386</c:v>
                </c:pt>
                <c:pt idx="94">
                  <c:v>94601.254904934307</c:v>
                </c:pt>
                <c:pt idx="95">
                  <c:v>90791.04505904876</c:v>
                </c:pt>
                <c:pt idx="96">
                  <c:v>84826.45536746725</c:v>
                </c:pt>
                <c:pt idx="97">
                  <c:v>73592.023202471886</c:v>
                </c:pt>
                <c:pt idx="98">
                  <c:v>77098.93276211778</c:v>
                </c:pt>
                <c:pt idx="99">
                  <c:v>73531.363145223964</c:v>
                </c:pt>
                <c:pt idx="100">
                  <c:v>80419.123083047394</c:v>
                </c:pt>
                <c:pt idx="101">
                  <c:v>70972.266980076951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Balance</c:v>
                </c:pt>
              </c:strCache>
            </c:strRef>
          </c:tx>
          <c:spPr>
            <a:ln w="25400">
              <a:noFill/>
            </a:ln>
          </c:spPr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Hoja1!$D$2:$D$103</c:f>
              <c:numCache>
                <c:formatCode>#,##0.00</c:formatCode>
                <c:ptCount val="102"/>
                <c:pt idx="0">
                  <c:v>-30694243.85868708</c:v>
                </c:pt>
                <c:pt idx="1">
                  <c:v>-18463297.708961986</c:v>
                </c:pt>
                <c:pt idx="2">
                  <c:v>-23260349.238489941</c:v>
                </c:pt>
                <c:pt idx="3">
                  <c:v>-17589623.427437298</c:v>
                </c:pt>
                <c:pt idx="4">
                  <c:v>-25350271.592867516</c:v>
                </c:pt>
                <c:pt idx="5">
                  <c:v>-31516179.69199666</c:v>
                </c:pt>
                <c:pt idx="6">
                  <c:v>-33827246.576408453</c:v>
                </c:pt>
                <c:pt idx="7">
                  <c:v>-36341663.411564827</c:v>
                </c:pt>
                <c:pt idx="8">
                  <c:v>-38554767.655050881</c:v>
                </c:pt>
                <c:pt idx="9">
                  <c:v>-35879624.05453746</c:v>
                </c:pt>
                <c:pt idx="10">
                  <c:v>-36124028.495786026</c:v>
                </c:pt>
                <c:pt idx="11">
                  <c:v>-26716209.30510059</c:v>
                </c:pt>
                <c:pt idx="12">
                  <c:v>-49224908.578672156</c:v>
                </c:pt>
                <c:pt idx="13">
                  <c:v>-40792399.248138368</c:v>
                </c:pt>
                <c:pt idx="14">
                  <c:v>-37144401.871726319</c:v>
                </c:pt>
                <c:pt idx="15">
                  <c:v>-39463598.355106637</c:v>
                </c:pt>
                <c:pt idx="16">
                  <c:v>-36936429.927732714</c:v>
                </c:pt>
                <c:pt idx="17">
                  <c:v>-34346479.44602038</c:v>
                </c:pt>
                <c:pt idx="18">
                  <c:v>-41097515.379568018</c:v>
                </c:pt>
                <c:pt idx="19">
                  <c:v>-36762197.415550351</c:v>
                </c:pt>
                <c:pt idx="20">
                  <c:v>-33869605.16686777</c:v>
                </c:pt>
                <c:pt idx="21">
                  <c:v>-36513549.453429997</c:v>
                </c:pt>
                <c:pt idx="22">
                  <c:v>-30256503.598872047</c:v>
                </c:pt>
                <c:pt idx="23">
                  <c:v>-25153557.627771236</c:v>
                </c:pt>
                <c:pt idx="24">
                  <c:v>-25742519.786762506</c:v>
                </c:pt>
                <c:pt idx="25">
                  <c:v>-28646376.109352887</c:v>
                </c:pt>
                <c:pt idx="26">
                  <c:v>-30370211.606560457</c:v>
                </c:pt>
                <c:pt idx="27">
                  <c:v>-28796829.020638429</c:v>
                </c:pt>
                <c:pt idx="28">
                  <c:v>-35802726.561593153</c:v>
                </c:pt>
                <c:pt idx="29">
                  <c:v>-41929048.096805878</c:v>
                </c:pt>
                <c:pt idx="30">
                  <c:v>-40613582.960147433</c:v>
                </c:pt>
                <c:pt idx="31">
                  <c:v>-43778544.17827256</c:v>
                </c:pt>
                <c:pt idx="32">
                  <c:v>-45177749.270029426</c:v>
                </c:pt>
                <c:pt idx="33">
                  <c:v>-36130508.081521183</c:v>
                </c:pt>
                <c:pt idx="34">
                  <c:v>-39933494.928433776</c:v>
                </c:pt>
                <c:pt idx="35">
                  <c:v>-38103071.663592823</c:v>
                </c:pt>
                <c:pt idx="36">
                  <c:v>-39922399.049528956</c:v>
                </c:pt>
                <c:pt idx="37">
                  <c:v>-28709392.504451167</c:v>
                </c:pt>
                <c:pt idx="38">
                  <c:v>-34019753.393435642</c:v>
                </c:pt>
                <c:pt idx="39">
                  <c:v>-36377173.22712072</c:v>
                </c:pt>
                <c:pt idx="40">
                  <c:v>-48159340.720467165</c:v>
                </c:pt>
                <c:pt idx="41">
                  <c:v>-45564065.436005116</c:v>
                </c:pt>
                <c:pt idx="42">
                  <c:v>-55231564.36420092</c:v>
                </c:pt>
                <c:pt idx="43">
                  <c:v>-44879100.681970984</c:v>
                </c:pt>
                <c:pt idx="44">
                  <c:v>-43286203.151428089</c:v>
                </c:pt>
                <c:pt idx="45">
                  <c:v>-44099305.522935338</c:v>
                </c:pt>
                <c:pt idx="46">
                  <c:v>-47060596.854149826</c:v>
                </c:pt>
                <c:pt idx="47">
                  <c:v>-46680338.537312686</c:v>
                </c:pt>
                <c:pt idx="48">
                  <c:v>-41250563.35757263</c:v>
                </c:pt>
                <c:pt idx="49">
                  <c:v>-46924793.82580357</c:v>
                </c:pt>
                <c:pt idx="50">
                  <c:v>-49016080.331225201</c:v>
                </c:pt>
                <c:pt idx="51">
                  <c:v>-56084716.202276222</c:v>
                </c:pt>
                <c:pt idx="52">
                  <c:v>-57120003.838845335</c:v>
                </c:pt>
                <c:pt idx="53">
                  <c:v>-55425171.651753135</c:v>
                </c:pt>
                <c:pt idx="54">
                  <c:v>-62287538.507276349</c:v>
                </c:pt>
                <c:pt idx="55">
                  <c:v>-60253174.665373623</c:v>
                </c:pt>
                <c:pt idx="56">
                  <c:v>-59545426.142064705</c:v>
                </c:pt>
                <c:pt idx="57">
                  <c:v>-51909636.764061064</c:v>
                </c:pt>
                <c:pt idx="58">
                  <c:v>-54013099.3510352</c:v>
                </c:pt>
                <c:pt idx="59">
                  <c:v>-53698041.242570162</c:v>
                </c:pt>
                <c:pt idx="60">
                  <c:v>-62235232.926985122</c:v>
                </c:pt>
                <c:pt idx="61">
                  <c:v>-52048092.046621218</c:v>
                </c:pt>
                <c:pt idx="62">
                  <c:v>-59781160.847464412</c:v>
                </c:pt>
                <c:pt idx="63">
                  <c:v>-56297623.380238488</c:v>
                </c:pt>
                <c:pt idx="64">
                  <c:v>-66013644.026841782</c:v>
                </c:pt>
                <c:pt idx="65">
                  <c:v>-71416629.618562311</c:v>
                </c:pt>
                <c:pt idx="66">
                  <c:v>-73728447.233917013</c:v>
                </c:pt>
                <c:pt idx="67">
                  <c:v>-76452644.168545261</c:v>
                </c:pt>
                <c:pt idx="68">
                  <c:v>-81529305.083655432</c:v>
                </c:pt>
                <c:pt idx="69">
                  <c:v>-75907674.139322683</c:v>
                </c:pt>
                <c:pt idx="70">
                  <c:v>-55053802.456276797</c:v>
                </c:pt>
                <c:pt idx="71">
                  <c:v>-60515382.789459765</c:v>
                </c:pt>
                <c:pt idx="72">
                  <c:v>-72923499.076587915</c:v>
                </c:pt>
                <c:pt idx="73">
                  <c:v>-67195683.20507884</c:v>
                </c:pt>
                <c:pt idx="74">
                  <c:v>-72295690.016383007</c:v>
                </c:pt>
                <c:pt idx="75">
                  <c:v>-75224413.660904199</c:v>
                </c:pt>
                <c:pt idx="76">
                  <c:v>-86392803.554465726</c:v>
                </c:pt>
                <c:pt idx="77">
                  <c:v>-78079844.482767493</c:v>
                </c:pt>
                <c:pt idx="78">
                  <c:v>-78352145.727514595</c:v>
                </c:pt>
                <c:pt idx="79">
                  <c:v>-78212283.137599871</c:v>
                </c:pt>
                <c:pt idx="80">
                  <c:v>-79281239.298257142</c:v>
                </c:pt>
                <c:pt idx="81">
                  <c:v>-69245159.074511647</c:v>
                </c:pt>
                <c:pt idx="82">
                  <c:v>-63134800.985015593</c:v>
                </c:pt>
                <c:pt idx="83">
                  <c:v>-56370070.859352067</c:v>
                </c:pt>
                <c:pt idx="84">
                  <c:v>-86987112.266494602</c:v>
                </c:pt>
                <c:pt idx="85">
                  <c:v>-71493226.412610918</c:v>
                </c:pt>
                <c:pt idx="86">
                  <c:v>-86693758.776672482</c:v>
                </c:pt>
                <c:pt idx="87">
                  <c:v>-82600115.011665687</c:v>
                </c:pt>
                <c:pt idx="88">
                  <c:v>-94819909.797547057</c:v>
                </c:pt>
                <c:pt idx="89">
                  <c:v>-88003019.59391883</c:v>
                </c:pt>
                <c:pt idx="90">
                  <c:v>-93716507.023112491</c:v>
                </c:pt>
                <c:pt idx="91">
                  <c:v>-101103267.62982912</c:v>
                </c:pt>
                <c:pt idx="92">
                  <c:v>-92410598.017112315</c:v>
                </c:pt>
                <c:pt idx="93">
                  <c:v>-97748743.341712296</c:v>
                </c:pt>
                <c:pt idx="94">
                  <c:v>-70599943.669160187</c:v>
                </c:pt>
                <c:pt idx="95">
                  <c:v>-70328555.585644752</c:v>
                </c:pt>
                <c:pt idx="96">
                  <c:v>-67867586.329445973</c:v>
                </c:pt>
                <c:pt idx="97">
                  <c:v>-58546509.559562363</c:v>
                </c:pt>
                <c:pt idx="98">
                  <c:v>-66694630.209916905</c:v>
                </c:pt>
                <c:pt idx="99">
                  <c:v>-69531496.408959404</c:v>
                </c:pt>
                <c:pt idx="100">
                  <c:v>-63875208.842054106</c:v>
                </c:pt>
                <c:pt idx="101">
                  <c:v>-78437778.769863576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2127904"/>
        <c:axId val="-1812134976"/>
      </c:areaChart>
      <c:dateAx>
        <c:axId val="-1812127904"/>
        <c:scaling>
          <c:orientation val="minMax"/>
          <c:max val="42156"/>
          <c:min val="39083"/>
        </c:scaling>
        <c:delete val="0"/>
        <c:axPos val="b"/>
        <c:numFmt formatCode="mmm\-yy" sourceLinked="1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/>
            </a:pPr>
            <a:endParaRPr lang="es-MX"/>
          </a:p>
        </c:txPr>
        <c:crossAx val="-1812134976"/>
        <c:crosses val="autoZero"/>
        <c:auto val="0"/>
        <c:lblOffset val="100"/>
        <c:baseTimeUnit val="months"/>
        <c:majorUnit val="3"/>
        <c:majorTimeUnit val="months"/>
      </c:dateAx>
      <c:valAx>
        <c:axId val="-1812134976"/>
        <c:scaling>
          <c:orientation val="minMax"/>
          <c:max val="110000000.00000001"/>
          <c:min val="-110000000.00000001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812127904"/>
        <c:crosses val="autoZero"/>
        <c:crossBetween val="midCat"/>
        <c:majorUnit val="20000000"/>
        <c:dispUnits>
          <c:builtInUnit val="millions"/>
          <c:dispUnitsLbl>
            <c:layout>
              <c:manualLayout>
                <c:xMode val="edge"/>
                <c:yMode val="edge"/>
                <c:x val="2.2527442435994353E-2"/>
                <c:y val="0.26692279019238946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 err="1" smtClean="0"/>
                    <a:t>Millones</a:t>
                  </a:r>
                  <a:r>
                    <a:rPr lang="en-US" sz="1600" dirty="0" smtClean="0"/>
                    <a:t> de </a:t>
                  </a:r>
                  <a:r>
                    <a:rPr lang="es-MX" sz="1600" b="1" i="0" u="none" strike="noStrike" baseline="0" dirty="0" err="1" smtClean="0">
                      <a:effectLst/>
                    </a:rPr>
                    <a:t>MMBtu</a:t>
                  </a:r>
                  <a:r>
                    <a:rPr lang="es-MX" sz="1600" b="1" i="0" u="none" strike="noStrike" baseline="0" dirty="0" smtClean="0">
                      <a:effectLst/>
                    </a:rPr>
                    <a:t> </a:t>
                  </a:r>
                  <a:endParaRPr lang="en-US" sz="16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3753833286516179"/>
          <c:y val="7.7760685771839796E-4"/>
          <c:w val="0.17819222272790214"/>
          <c:h val="0.21226951906467265"/>
        </c:manualLayout>
      </c:layout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534124074185386E-2"/>
          <c:y val="3.5037524407886662E-2"/>
          <c:w val="0.89754362765722995"/>
          <c:h val="0.78884152677947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'Gráficas mmbtu'!$A$62</c:f>
              <c:strCache>
                <c:ptCount val="1"/>
                <c:pt idx="0">
                  <c:v>Privados </c:v>
                </c:pt>
              </c:strCache>
            </c:strRef>
          </c:tx>
          <c:invertIfNegative val="0"/>
          <c:cat>
            <c:multiLvlStrRef>
              <c:f>'Gráficas mmbtu'!$B$60:$BQ$61</c:f>
              <c:multiLvlStrCache>
                <c:ptCount val="68"/>
                <c:lvl>
                  <c:pt idx="0">
                    <c:v>M</c:v>
                  </c:pt>
                  <c:pt idx="1">
                    <c:v>X</c:v>
                  </c:pt>
                  <c:pt idx="2">
                    <c:v>M</c:v>
                  </c:pt>
                  <c:pt idx="3">
                    <c:v>X</c:v>
                  </c:pt>
                  <c:pt idx="4">
                    <c:v>M</c:v>
                  </c:pt>
                  <c:pt idx="5">
                    <c:v>X</c:v>
                  </c:pt>
                  <c:pt idx="6">
                    <c:v>M</c:v>
                  </c:pt>
                  <c:pt idx="7">
                    <c:v>X</c:v>
                  </c:pt>
                  <c:pt idx="8">
                    <c:v>M</c:v>
                  </c:pt>
                  <c:pt idx="9">
                    <c:v>X</c:v>
                  </c:pt>
                  <c:pt idx="10">
                    <c:v>M</c:v>
                  </c:pt>
                  <c:pt idx="11">
                    <c:v>X</c:v>
                  </c:pt>
                  <c:pt idx="12">
                    <c:v>M</c:v>
                  </c:pt>
                  <c:pt idx="13">
                    <c:v>X</c:v>
                  </c:pt>
                  <c:pt idx="14">
                    <c:v>M</c:v>
                  </c:pt>
                  <c:pt idx="15">
                    <c:v>X</c:v>
                  </c:pt>
                  <c:pt idx="16">
                    <c:v>M</c:v>
                  </c:pt>
                  <c:pt idx="17">
                    <c:v>X</c:v>
                  </c:pt>
                  <c:pt idx="18">
                    <c:v>M</c:v>
                  </c:pt>
                  <c:pt idx="19">
                    <c:v>X</c:v>
                  </c:pt>
                  <c:pt idx="20">
                    <c:v>M</c:v>
                  </c:pt>
                  <c:pt idx="21">
                    <c:v>X</c:v>
                  </c:pt>
                  <c:pt idx="22">
                    <c:v>M</c:v>
                  </c:pt>
                  <c:pt idx="23">
                    <c:v>X</c:v>
                  </c:pt>
                  <c:pt idx="24">
                    <c:v>M</c:v>
                  </c:pt>
                  <c:pt idx="25">
                    <c:v>X</c:v>
                  </c:pt>
                  <c:pt idx="26">
                    <c:v>M</c:v>
                  </c:pt>
                  <c:pt idx="27">
                    <c:v>X</c:v>
                  </c:pt>
                  <c:pt idx="28">
                    <c:v>M</c:v>
                  </c:pt>
                  <c:pt idx="29">
                    <c:v>X</c:v>
                  </c:pt>
                  <c:pt idx="30">
                    <c:v>M</c:v>
                  </c:pt>
                  <c:pt idx="31">
                    <c:v>X</c:v>
                  </c:pt>
                  <c:pt idx="32">
                    <c:v>M</c:v>
                  </c:pt>
                  <c:pt idx="33">
                    <c:v>X</c:v>
                  </c:pt>
                  <c:pt idx="34">
                    <c:v>M</c:v>
                  </c:pt>
                  <c:pt idx="35">
                    <c:v>X</c:v>
                  </c:pt>
                  <c:pt idx="36">
                    <c:v>M</c:v>
                  </c:pt>
                  <c:pt idx="37">
                    <c:v>X</c:v>
                  </c:pt>
                  <c:pt idx="38">
                    <c:v>M</c:v>
                  </c:pt>
                  <c:pt idx="39">
                    <c:v>X</c:v>
                  </c:pt>
                  <c:pt idx="40">
                    <c:v>M</c:v>
                  </c:pt>
                  <c:pt idx="41">
                    <c:v>X</c:v>
                  </c:pt>
                  <c:pt idx="42">
                    <c:v>M</c:v>
                  </c:pt>
                  <c:pt idx="43">
                    <c:v>X</c:v>
                  </c:pt>
                  <c:pt idx="44">
                    <c:v>M</c:v>
                  </c:pt>
                  <c:pt idx="45">
                    <c:v>X</c:v>
                  </c:pt>
                  <c:pt idx="46">
                    <c:v>M</c:v>
                  </c:pt>
                  <c:pt idx="47">
                    <c:v>X</c:v>
                  </c:pt>
                  <c:pt idx="48">
                    <c:v>M</c:v>
                  </c:pt>
                  <c:pt idx="49">
                    <c:v>X</c:v>
                  </c:pt>
                  <c:pt idx="50">
                    <c:v>M</c:v>
                  </c:pt>
                  <c:pt idx="51">
                    <c:v>X</c:v>
                  </c:pt>
                  <c:pt idx="52">
                    <c:v>M</c:v>
                  </c:pt>
                  <c:pt idx="53">
                    <c:v>X</c:v>
                  </c:pt>
                  <c:pt idx="54">
                    <c:v>M</c:v>
                  </c:pt>
                  <c:pt idx="55">
                    <c:v>X</c:v>
                  </c:pt>
                  <c:pt idx="56">
                    <c:v>M</c:v>
                  </c:pt>
                  <c:pt idx="57">
                    <c:v>X</c:v>
                  </c:pt>
                  <c:pt idx="58">
                    <c:v>M</c:v>
                  </c:pt>
                  <c:pt idx="59">
                    <c:v>X</c:v>
                  </c:pt>
                  <c:pt idx="60">
                    <c:v>M</c:v>
                  </c:pt>
                  <c:pt idx="61">
                    <c:v>X</c:v>
                  </c:pt>
                  <c:pt idx="62">
                    <c:v>M</c:v>
                  </c:pt>
                  <c:pt idx="63">
                    <c:v>X</c:v>
                  </c:pt>
                  <c:pt idx="64">
                    <c:v>M</c:v>
                  </c:pt>
                  <c:pt idx="65">
                    <c:v>X</c:v>
                  </c:pt>
                  <c:pt idx="66">
                    <c:v>M</c:v>
                  </c:pt>
                  <c:pt idx="67">
                    <c:v>X</c:v>
                  </c:pt>
                </c:lvl>
                <c:lvl>
                  <c:pt idx="0">
                    <c:v>1T 07</c:v>
                  </c:pt>
                  <c:pt idx="2">
                    <c:v>2T 07</c:v>
                  </c:pt>
                  <c:pt idx="4">
                    <c:v>3T 07</c:v>
                  </c:pt>
                  <c:pt idx="6">
                    <c:v>4T 07</c:v>
                  </c:pt>
                  <c:pt idx="8">
                    <c:v>1T 08</c:v>
                  </c:pt>
                  <c:pt idx="10">
                    <c:v>2T 08</c:v>
                  </c:pt>
                  <c:pt idx="12">
                    <c:v>3T 08</c:v>
                  </c:pt>
                  <c:pt idx="14">
                    <c:v>4T 08</c:v>
                  </c:pt>
                  <c:pt idx="16">
                    <c:v>1T 09</c:v>
                  </c:pt>
                  <c:pt idx="18">
                    <c:v>2T 09</c:v>
                  </c:pt>
                  <c:pt idx="20">
                    <c:v>3T 09</c:v>
                  </c:pt>
                  <c:pt idx="22">
                    <c:v>4T 09</c:v>
                  </c:pt>
                  <c:pt idx="24">
                    <c:v>1T 10</c:v>
                  </c:pt>
                  <c:pt idx="26">
                    <c:v>2T 10</c:v>
                  </c:pt>
                  <c:pt idx="28">
                    <c:v>3T 10</c:v>
                  </c:pt>
                  <c:pt idx="30">
                    <c:v>4T 10</c:v>
                  </c:pt>
                  <c:pt idx="32">
                    <c:v>1T 11</c:v>
                  </c:pt>
                  <c:pt idx="34">
                    <c:v>2T 11</c:v>
                  </c:pt>
                  <c:pt idx="36">
                    <c:v>3T 11</c:v>
                  </c:pt>
                  <c:pt idx="38">
                    <c:v>4T 11</c:v>
                  </c:pt>
                  <c:pt idx="40">
                    <c:v>1T 12</c:v>
                  </c:pt>
                  <c:pt idx="42">
                    <c:v>2T 12</c:v>
                  </c:pt>
                  <c:pt idx="44">
                    <c:v>3T 12</c:v>
                  </c:pt>
                  <c:pt idx="46">
                    <c:v>4T 12</c:v>
                  </c:pt>
                  <c:pt idx="48">
                    <c:v>1T 13</c:v>
                  </c:pt>
                  <c:pt idx="50">
                    <c:v>2T 13</c:v>
                  </c:pt>
                  <c:pt idx="52">
                    <c:v>3T 13</c:v>
                  </c:pt>
                  <c:pt idx="54">
                    <c:v>4T 13</c:v>
                  </c:pt>
                  <c:pt idx="56">
                    <c:v>1T 14</c:v>
                  </c:pt>
                  <c:pt idx="58">
                    <c:v>2T 14</c:v>
                  </c:pt>
                  <c:pt idx="60">
                    <c:v>3T 14</c:v>
                  </c:pt>
                  <c:pt idx="62">
                    <c:v>4T 14</c:v>
                  </c:pt>
                  <c:pt idx="64">
                    <c:v>1T 15</c:v>
                  </c:pt>
                  <c:pt idx="66">
                    <c:v>2T 15</c:v>
                  </c:pt>
                </c:lvl>
              </c:multiLvlStrCache>
            </c:multiLvlStrRef>
          </c:cat>
          <c:val>
            <c:numRef>
              <c:f>'Gráficas mmbtu'!$B$62:$BQ$62</c:f>
              <c:numCache>
                <c:formatCode>#,##0</c:formatCode>
                <c:ptCount val="68"/>
                <c:pt idx="0">
                  <c:v>58212602.270034529</c:v>
                </c:pt>
                <c:pt idx="1">
                  <c:v>0</c:v>
                </c:pt>
                <c:pt idx="2">
                  <c:v>61892020.474721804</c:v>
                </c:pt>
                <c:pt idx="3">
                  <c:v>0</c:v>
                </c:pt>
                <c:pt idx="4">
                  <c:v>80196733.785121888</c:v>
                </c:pt>
                <c:pt idx="5">
                  <c:v>0</c:v>
                </c:pt>
                <c:pt idx="6">
                  <c:v>61289257.514197603</c:v>
                </c:pt>
                <c:pt idx="7">
                  <c:v>0</c:v>
                </c:pt>
                <c:pt idx="8">
                  <c:v>71202808.525785342</c:v>
                </c:pt>
                <c:pt idx="9">
                  <c:v>0</c:v>
                </c:pt>
                <c:pt idx="10">
                  <c:v>80097067.787014514</c:v>
                </c:pt>
                <c:pt idx="11">
                  <c:v>1208725.5701097567</c:v>
                </c:pt>
                <c:pt idx="12">
                  <c:v>90715896.225003615</c:v>
                </c:pt>
                <c:pt idx="13">
                  <c:v>233658.71135290881</c:v>
                </c:pt>
                <c:pt idx="14">
                  <c:v>73674899.864601925</c:v>
                </c:pt>
                <c:pt idx="15">
                  <c:v>27991.772979735746</c:v>
                </c:pt>
                <c:pt idx="16">
                  <c:v>55002632.439534038</c:v>
                </c:pt>
                <c:pt idx="17">
                  <c:v>60467.565825640246</c:v>
                </c:pt>
                <c:pt idx="18">
                  <c:v>79516986.718515784</c:v>
                </c:pt>
                <c:pt idx="19">
                  <c:v>170881.28163327201</c:v>
                </c:pt>
                <c:pt idx="20">
                  <c:v>95119663.751009643</c:v>
                </c:pt>
                <c:pt idx="21">
                  <c:v>1790034.1971072734</c:v>
                </c:pt>
                <c:pt idx="22">
                  <c:v>75165194.461894229</c:v>
                </c:pt>
                <c:pt idx="23">
                  <c:v>10885.380926203248</c:v>
                </c:pt>
                <c:pt idx="24">
                  <c:v>70170882.848057613</c:v>
                </c:pt>
                <c:pt idx="25">
                  <c:v>3120101.2264705324</c:v>
                </c:pt>
                <c:pt idx="26">
                  <c:v>86930022.308883324</c:v>
                </c:pt>
                <c:pt idx="27">
                  <c:v>11240345.572763633</c:v>
                </c:pt>
                <c:pt idx="28">
                  <c:v>97676634.379249573</c:v>
                </c:pt>
                <c:pt idx="29">
                  <c:v>5022446.1168085225</c:v>
                </c:pt>
                <c:pt idx="30">
                  <c:v>87734373.984585315</c:v>
                </c:pt>
                <c:pt idx="31">
                  <c:v>4033157.3559797541</c:v>
                </c:pt>
                <c:pt idx="32">
                  <c:v>69820243.310753286</c:v>
                </c:pt>
                <c:pt idx="33">
                  <c:v>3966627.4903796939</c:v>
                </c:pt>
                <c:pt idx="34">
                  <c:v>85209371.417475015</c:v>
                </c:pt>
                <c:pt idx="35">
                  <c:v>179940.77114097774</c:v>
                </c:pt>
                <c:pt idx="36">
                  <c:v>97731637.482882559</c:v>
                </c:pt>
                <c:pt idx="37">
                  <c:v>205718.30038102096</c:v>
                </c:pt>
                <c:pt idx="38">
                  <c:v>91021206.682087794</c:v>
                </c:pt>
                <c:pt idx="39">
                  <c:v>1085273.2830360357</c:v>
                </c:pt>
                <c:pt idx="40">
                  <c:v>90719959.068167567</c:v>
                </c:pt>
                <c:pt idx="41">
                  <c:v>147475.02511705493</c:v>
                </c:pt>
                <c:pt idx="42">
                  <c:v>87707205.282962024</c:v>
                </c:pt>
                <c:pt idx="43">
                  <c:v>0</c:v>
                </c:pt>
                <c:pt idx="44">
                  <c:v>114159860.12266773</c:v>
                </c:pt>
                <c:pt idx="45">
                  <c:v>0</c:v>
                </c:pt>
                <c:pt idx="46">
                  <c:v>83344710.50253126</c:v>
                </c:pt>
                <c:pt idx="47">
                  <c:v>0</c:v>
                </c:pt>
                <c:pt idx="48">
                  <c:v>101015923.42310429</c:v>
                </c:pt>
                <c:pt idx="49">
                  <c:v>0</c:v>
                </c:pt>
                <c:pt idx="50">
                  <c:v>121990997.58803943</c:v>
                </c:pt>
                <c:pt idx="51">
                  <c:v>0</c:v>
                </c:pt>
                <c:pt idx="52">
                  <c:v>124493621.83425289</c:v>
                </c:pt>
                <c:pt idx="53">
                  <c:v>0</c:v>
                </c:pt>
                <c:pt idx="54">
                  <c:v>99576918.489254475</c:v>
                </c:pt>
                <c:pt idx="55">
                  <c:v>0</c:v>
                </c:pt>
                <c:pt idx="56" formatCode="#,##0.00">
                  <c:v>130697565.3154258</c:v>
                </c:pt>
                <c:pt idx="57" formatCode="#,##0.00">
                  <c:v>0</c:v>
                </c:pt>
                <c:pt idx="58" formatCode="#,##0.00">
                  <c:v>138956559.08476105</c:v>
                </c:pt>
                <c:pt idx="59" formatCode="#,##0.00">
                  <c:v>0</c:v>
                </c:pt>
                <c:pt idx="60" formatCode="#,##0.00">
                  <c:v>150818354.39621174</c:v>
                </c:pt>
                <c:pt idx="61" formatCode="#,##0.00">
                  <c:v>0</c:v>
                </c:pt>
                <c:pt idx="62" formatCode="#,##0.00">
                  <c:v>137138897.85782939</c:v>
                </c:pt>
                <c:pt idx="63" formatCode="#,##0.00">
                  <c:v>0</c:v>
                </c:pt>
                <c:pt idx="64" formatCode="#,##0.00">
                  <c:v>131526496.65225869</c:v>
                </c:pt>
                <c:pt idx="65" formatCode="#,##0.00">
                  <c:v>0</c:v>
                </c:pt>
                <c:pt idx="66" formatCode="General">
                  <c:v>97735328.143486217</c:v>
                </c:pt>
                <c:pt idx="67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'Gráficas mmbtu'!$A$63</c:f>
              <c:strCache>
                <c:ptCount val="1"/>
                <c:pt idx="0">
                  <c:v>PGPB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'Gráficas mmbtu'!$B$60:$BQ$61</c:f>
              <c:multiLvlStrCache>
                <c:ptCount val="68"/>
                <c:lvl>
                  <c:pt idx="0">
                    <c:v>M</c:v>
                  </c:pt>
                  <c:pt idx="1">
                    <c:v>X</c:v>
                  </c:pt>
                  <c:pt idx="2">
                    <c:v>M</c:v>
                  </c:pt>
                  <c:pt idx="3">
                    <c:v>X</c:v>
                  </c:pt>
                  <c:pt idx="4">
                    <c:v>M</c:v>
                  </c:pt>
                  <c:pt idx="5">
                    <c:v>X</c:v>
                  </c:pt>
                  <c:pt idx="6">
                    <c:v>M</c:v>
                  </c:pt>
                  <c:pt idx="7">
                    <c:v>X</c:v>
                  </c:pt>
                  <c:pt idx="8">
                    <c:v>M</c:v>
                  </c:pt>
                  <c:pt idx="9">
                    <c:v>X</c:v>
                  </c:pt>
                  <c:pt idx="10">
                    <c:v>M</c:v>
                  </c:pt>
                  <c:pt idx="11">
                    <c:v>X</c:v>
                  </c:pt>
                  <c:pt idx="12">
                    <c:v>M</c:v>
                  </c:pt>
                  <c:pt idx="13">
                    <c:v>X</c:v>
                  </c:pt>
                  <c:pt idx="14">
                    <c:v>M</c:v>
                  </c:pt>
                  <c:pt idx="15">
                    <c:v>X</c:v>
                  </c:pt>
                  <c:pt idx="16">
                    <c:v>M</c:v>
                  </c:pt>
                  <c:pt idx="17">
                    <c:v>X</c:v>
                  </c:pt>
                  <c:pt idx="18">
                    <c:v>M</c:v>
                  </c:pt>
                  <c:pt idx="19">
                    <c:v>X</c:v>
                  </c:pt>
                  <c:pt idx="20">
                    <c:v>M</c:v>
                  </c:pt>
                  <c:pt idx="21">
                    <c:v>X</c:v>
                  </c:pt>
                  <c:pt idx="22">
                    <c:v>M</c:v>
                  </c:pt>
                  <c:pt idx="23">
                    <c:v>X</c:v>
                  </c:pt>
                  <c:pt idx="24">
                    <c:v>M</c:v>
                  </c:pt>
                  <c:pt idx="25">
                    <c:v>X</c:v>
                  </c:pt>
                  <c:pt idx="26">
                    <c:v>M</c:v>
                  </c:pt>
                  <c:pt idx="27">
                    <c:v>X</c:v>
                  </c:pt>
                  <c:pt idx="28">
                    <c:v>M</c:v>
                  </c:pt>
                  <c:pt idx="29">
                    <c:v>X</c:v>
                  </c:pt>
                  <c:pt idx="30">
                    <c:v>M</c:v>
                  </c:pt>
                  <c:pt idx="31">
                    <c:v>X</c:v>
                  </c:pt>
                  <c:pt idx="32">
                    <c:v>M</c:v>
                  </c:pt>
                  <c:pt idx="33">
                    <c:v>X</c:v>
                  </c:pt>
                  <c:pt idx="34">
                    <c:v>M</c:v>
                  </c:pt>
                  <c:pt idx="35">
                    <c:v>X</c:v>
                  </c:pt>
                  <c:pt idx="36">
                    <c:v>M</c:v>
                  </c:pt>
                  <c:pt idx="37">
                    <c:v>X</c:v>
                  </c:pt>
                  <c:pt idx="38">
                    <c:v>M</c:v>
                  </c:pt>
                  <c:pt idx="39">
                    <c:v>X</c:v>
                  </c:pt>
                  <c:pt idx="40">
                    <c:v>M</c:v>
                  </c:pt>
                  <c:pt idx="41">
                    <c:v>X</c:v>
                  </c:pt>
                  <c:pt idx="42">
                    <c:v>M</c:v>
                  </c:pt>
                  <c:pt idx="43">
                    <c:v>X</c:v>
                  </c:pt>
                  <c:pt idx="44">
                    <c:v>M</c:v>
                  </c:pt>
                  <c:pt idx="45">
                    <c:v>X</c:v>
                  </c:pt>
                  <c:pt idx="46">
                    <c:v>M</c:v>
                  </c:pt>
                  <c:pt idx="47">
                    <c:v>X</c:v>
                  </c:pt>
                  <c:pt idx="48">
                    <c:v>M</c:v>
                  </c:pt>
                  <c:pt idx="49">
                    <c:v>X</c:v>
                  </c:pt>
                  <c:pt idx="50">
                    <c:v>M</c:v>
                  </c:pt>
                  <c:pt idx="51">
                    <c:v>X</c:v>
                  </c:pt>
                  <c:pt idx="52">
                    <c:v>M</c:v>
                  </c:pt>
                  <c:pt idx="53">
                    <c:v>X</c:v>
                  </c:pt>
                  <c:pt idx="54">
                    <c:v>M</c:v>
                  </c:pt>
                  <c:pt idx="55">
                    <c:v>X</c:v>
                  </c:pt>
                  <c:pt idx="56">
                    <c:v>M</c:v>
                  </c:pt>
                  <c:pt idx="57">
                    <c:v>X</c:v>
                  </c:pt>
                  <c:pt idx="58">
                    <c:v>M</c:v>
                  </c:pt>
                  <c:pt idx="59">
                    <c:v>X</c:v>
                  </c:pt>
                  <c:pt idx="60">
                    <c:v>M</c:v>
                  </c:pt>
                  <c:pt idx="61">
                    <c:v>X</c:v>
                  </c:pt>
                  <c:pt idx="62">
                    <c:v>M</c:v>
                  </c:pt>
                  <c:pt idx="63">
                    <c:v>X</c:v>
                  </c:pt>
                  <c:pt idx="64">
                    <c:v>M</c:v>
                  </c:pt>
                  <c:pt idx="65">
                    <c:v>X</c:v>
                  </c:pt>
                  <c:pt idx="66">
                    <c:v>M</c:v>
                  </c:pt>
                  <c:pt idx="67">
                    <c:v>X</c:v>
                  </c:pt>
                </c:lvl>
                <c:lvl>
                  <c:pt idx="0">
                    <c:v>1T 07</c:v>
                  </c:pt>
                  <c:pt idx="2">
                    <c:v>2T 07</c:v>
                  </c:pt>
                  <c:pt idx="4">
                    <c:v>3T 07</c:v>
                  </c:pt>
                  <c:pt idx="6">
                    <c:v>4T 07</c:v>
                  </c:pt>
                  <c:pt idx="8">
                    <c:v>1T 08</c:v>
                  </c:pt>
                  <c:pt idx="10">
                    <c:v>2T 08</c:v>
                  </c:pt>
                  <c:pt idx="12">
                    <c:v>3T 08</c:v>
                  </c:pt>
                  <c:pt idx="14">
                    <c:v>4T 08</c:v>
                  </c:pt>
                  <c:pt idx="16">
                    <c:v>1T 09</c:v>
                  </c:pt>
                  <c:pt idx="18">
                    <c:v>2T 09</c:v>
                  </c:pt>
                  <c:pt idx="20">
                    <c:v>3T 09</c:v>
                  </c:pt>
                  <c:pt idx="22">
                    <c:v>4T 09</c:v>
                  </c:pt>
                  <c:pt idx="24">
                    <c:v>1T 10</c:v>
                  </c:pt>
                  <c:pt idx="26">
                    <c:v>2T 10</c:v>
                  </c:pt>
                  <c:pt idx="28">
                    <c:v>3T 10</c:v>
                  </c:pt>
                  <c:pt idx="30">
                    <c:v>4T 10</c:v>
                  </c:pt>
                  <c:pt idx="32">
                    <c:v>1T 11</c:v>
                  </c:pt>
                  <c:pt idx="34">
                    <c:v>2T 11</c:v>
                  </c:pt>
                  <c:pt idx="36">
                    <c:v>3T 11</c:v>
                  </c:pt>
                  <c:pt idx="38">
                    <c:v>4T 11</c:v>
                  </c:pt>
                  <c:pt idx="40">
                    <c:v>1T 12</c:v>
                  </c:pt>
                  <c:pt idx="42">
                    <c:v>2T 12</c:v>
                  </c:pt>
                  <c:pt idx="44">
                    <c:v>3T 12</c:v>
                  </c:pt>
                  <c:pt idx="46">
                    <c:v>4T 12</c:v>
                  </c:pt>
                  <c:pt idx="48">
                    <c:v>1T 13</c:v>
                  </c:pt>
                  <c:pt idx="50">
                    <c:v>2T 13</c:v>
                  </c:pt>
                  <c:pt idx="52">
                    <c:v>3T 13</c:v>
                  </c:pt>
                  <c:pt idx="54">
                    <c:v>4T 13</c:v>
                  </c:pt>
                  <c:pt idx="56">
                    <c:v>1T 14</c:v>
                  </c:pt>
                  <c:pt idx="58">
                    <c:v>2T 14</c:v>
                  </c:pt>
                  <c:pt idx="60">
                    <c:v>3T 14</c:v>
                  </c:pt>
                  <c:pt idx="62">
                    <c:v>4T 14</c:v>
                  </c:pt>
                  <c:pt idx="64">
                    <c:v>1T 15</c:v>
                  </c:pt>
                  <c:pt idx="66">
                    <c:v>2T 15</c:v>
                  </c:pt>
                </c:lvl>
              </c:multiLvlStrCache>
            </c:multiLvlStrRef>
          </c:cat>
          <c:val>
            <c:numRef>
              <c:f>'Gráficas mmbtu'!$B$63:$BQ$63</c:f>
              <c:numCache>
                <c:formatCode>#,##0</c:formatCode>
                <c:ptCount val="68"/>
                <c:pt idx="0">
                  <c:v>30467813.733044185</c:v>
                </c:pt>
                <c:pt idx="1">
                  <c:v>16262525.196939697</c:v>
                </c:pt>
                <c:pt idx="2">
                  <c:v>28342963.343518659</c:v>
                </c:pt>
                <c:pt idx="3">
                  <c:v>15778909.105938993</c:v>
                </c:pt>
                <c:pt idx="4">
                  <c:v>40483897.984188944</c:v>
                </c:pt>
                <c:pt idx="5">
                  <c:v>11956954.126286656</c:v>
                </c:pt>
                <c:pt idx="6">
                  <c:v>46159892.576875627</c:v>
                </c:pt>
                <c:pt idx="7">
                  <c:v>8729288.2356491555</c:v>
                </c:pt>
                <c:pt idx="8">
                  <c:v>58595480.729943708</c:v>
                </c:pt>
                <c:pt idx="9">
                  <c:v>2636579.5571921971</c:v>
                </c:pt>
                <c:pt idx="10">
                  <c:v>37704973.735017158</c:v>
                </c:pt>
                <c:pt idx="11">
                  <c:v>5846808.2230621949</c:v>
                </c:pt>
                <c:pt idx="12">
                  <c:v>35551298.545365758</c:v>
                </c:pt>
                <c:pt idx="13">
                  <c:v>14304218.097030308</c:v>
                </c:pt>
                <c:pt idx="14">
                  <c:v>37780060.560036391</c:v>
                </c:pt>
                <c:pt idx="15">
                  <c:v>19503357.971585311</c:v>
                </c:pt>
                <c:pt idx="16">
                  <c:v>36029220.848687269</c:v>
                </c:pt>
                <c:pt idx="17">
                  <c:v>6212278.2197198253</c:v>
                </c:pt>
                <c:pt idx="18">
                  <c:v>36239179.26935719</c:v>
                </c:pt>
                <c:pt idx="19">
                  <c:v>9056681.027202243</c:v>
                </c:pt>
                <c:pt idx="20">
                  <c:v>40855773.491985664</c:v>
                </c:pt>
                <c:pt idx="21">
                  <c:v>4615526.6374386279</c:v>
                </c:pt>
                <c:pt idx="22">
                  <c:v>45013661.944709867</c:v>
                </c:pt>
                <c:pt idx="23">
                  <c:v>6000896.352130115</c:v>
                </c:pt>
                <c:pt idx="24">
                  <c:v>40123765.913480558</c:v>
                </c:pt>
                <c:pt idx="25">
                  <c:v>4523002.587651887</c:v>
                </c:pt>
                <c:pt idx="26">
                  <c:v>55116220.596232243</c:v>
                </c:pt>
                <c:pt idx="27">
                  <c:v>705317.94875893299</c:v>
                </c:pt>
                <c:pt idx="28">
                  <c:v>51950474.646605879</c:v>
                </c:pt>
                <c:pt idx="29">
                  <c:v>1207794.7114469316</c:v>
                </c:pt>
                <c:pt idx="30">
                  <c:v>55164617.791505314</c:v>
                </c:pt>
                <c:pt idx="31">
                  <c:v>1025593.5057130398</c:v>
                </c:pt>
                <c:pt idx="32">
                  <c:v>71465931.917009458</c:v>
                </c:pt>
                <c:pt idx="33">
                  <c:v>128110.22278164276</c:v>
                </c:pt>
                <c:pt idx="34">
                  <c:v>83751702.281768978</c:v>
                </c:pt>
                <c:pt idx="35">
                  <c:v>151241.23522832821</c:v>
                </c:pt>
                <c:pt idx="36">
                  <c:v>84680501.396935895</c:v>
                </c:pt>
                <c:pt idx="37">
                  <c:v>120281.26472276455</c:v>
                </c:pt>
                <c:pt idx="38">
                  <c:v>69772385.944182128</c:v>
                </c:pt>
                <c:pt idx="39">
                  <c:v>87541.985567455849</c:v>
                </c:pt>
                <c:pt idx="40">
                  <c:v>83602269.032709092</c:v>
                </c:pt>
                <c:pt idx="41">
                  <c:v>110267.25468883284</c:v>
                </c:pt>
                <c:pt idx="42">
                  <c:v>106130810.84409913</c:v>
                </c:pt>
                <c:pt idx="43">
                  <c:v>110119.10141857874</c:v>
                </c:pt>
                <c:pt idx="44">
                  <c:v>117617009.26949845</c:v>
                </c:pt>
                <c:pt idx="45">
                  <c:v>66472.906048490113</c:v>
                </c:pt>
                <c:pt idx="46">
                  <c:v>108201755.35040659</c:v>
                </c:pt>
                <c:pt idx="47">
                  <c:v>69606.467878604046</c:v>
                </c:pt>
                <c:pt idx="48">
                  <c:v>111454265.16027524</c:v>
                </c:pt>
                <c:pt idx="49">
                  <c:v>55316.285329744278</c:v>
                </c:pt>
                <c:pt idx="50">
                  <c:v>117765117.62364224</c:v>
                </c:pt>
                <c:pt idx="51">
                  <c:v>59053.513544253401</c:v>
                </c:pt>
                <c:pt idx="52">
                  <c:v>111835942.97954616</c:v>
                </c:pt>
                <c:pt idx="53">
                  <c:v>483896.65042746381</c:v>
                </c:pt>
                <c:pt idx="54">
                  <c:v>89609908.44122608</c:v>
                </c:pt>
                <c:pt idx="55">
                  <c:v>436796.01160123589</c:v>
                </c:pt>
                <c:pt idx="56" formatCode="#,##0.00">
                  <c:v>114849669.21312532</c:v>
                </c:pt>
                <c:pt idx="57" formatCode="#,##0.00">
                  <c:v>373137.07277311239</c:v>
                </c:pt>
                <c:pt idx="58" formatCode="#,##0.00">
                  <c:v>126832880.59446855</c:v>
                </c:pt>
                <c:pt idx="59" formatCode="#,##0.00">
                  <c:v>366395.2760980418</c:v>
                </c:pt>
                <c:pt idx="60" formatCode="#,##0.00">
                  <c:v>136769796.03055748</c:v>
                </c:pt>
                <c:pt idx="61" formatCode="#,##0.00">
                  <c:v>357777.75671525783</c:v>
                </c:pt>
                <c:pt idx="62" formatCode="#,##0.00">
                  <c:v>101832392.47057039</c:v>
                </c:pt>
                <c:pt idx="63" formatCode="#,##0.00">
                  <c:v>294047.73188254691</c:v>
                </c:pt>
                <c:pt idx="64" formatCode="#,##0.00">
                  <c:v>61817746.85799858</c:v>
                </c:pt>
                <c:pt idx="65" formatCode="#,##0.00">
                  <c:v>235517.41133205692</c:v>
                </c:pt>
                <c:pt idx="66" formatCode="General">
                  <c:v>114334078.6305992</c:v>
                </c:pt>
                <c:pt idx="67" formatCode="General">
                  <c:v>224922.75320834829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1812139328"/>
        <c:axId val="-1812131712"/>
      </c:barChart>
      <c:catAx>
        <c:axId val="-181213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812131712"/>
        <c:crosses val="autoZero"/>
        <c:auto val="1"/>
        <c:lblAlgn val="ctr"/>
        <c:lblOffset val="100"/>
        <c:noMultiLvlLbl val="0"/>
      </c:catAx>
      <c:valAx>
        <c:axId val="-18121317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-18121393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659881255301103E-2"/>
                <c:y val="0.38533325182875888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MX"/>
                    <a:t> MMbtu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35292674293575899"/>
          <c:y val="2.320991851033493E-2"/>
          <c:w val="0.39601303653837161"/>
          <c:h val="0.1141327441148976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53401792517871E-2"/>
          <c:y val="3.8154818675834534E-2"/>
          <c:w val="0.89669581624877537"/>
          <c:h val="0.92369036264833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PGPB</c:v>
                </c:pt>
              </c:strCache>
            </c:strRef>
          </c:tx>
          <c:invertIfNegative val="0"/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Hoja1!$C$2:$C$103</c:f>
              <c:numCache>
                <c:formatCode>#,##0.00</c:formatCode>
                <c:ptCount val="102"/>
                <c:pt idx="0">
                  <c:v>-22221887.792061109</c:v>
                </c:pt>
                <c:pt idx="1">
                  <c:v>-15753054.773670347</c:v>
                </c:pt>
                <c:pt idx="2">
                  <c:v>-20237659.704303071</c:v>
                </c:pt>
                <c:pt idx="3">
                  <c:v>-18304905.504634805</c:v>
                </c:pt>
                <c:pt idx="4">
                  <c:v>-21753932.950002845</c:v>
                </c:pt>
                <c:pt idx="5">
                  <c:v>-21833182.020084158</c:v>
                </c:pt>
                <c:pt idx="6">
                  <c:v>-25895444.477575026</c:v>
                </c:pt>
                <c:pt idx="7">
                  <c:v>-27692799.926884152</c:v>
                </c:pt>
                <c:pt idx="8">
                  <c:v>-26608489.380662702</c:v>
                </c:pt>
                <c:pt idx="9">
                  <c:v>-19795385.584302217</c:v>
                </c:pt>
                <c:pt idx="10">
                  <c:v>-24871680.594798405</c:v>
                </c:pt>
                <c:pt idx="11">
                  <c:v>-16622191.335096985</c:v>
                </c:pt>
                <c:pt idx="12">
                  <c:v>-27326957.026259962</c:v>
                </c:pt>
                <c:pt idx="13">
                  <c:v>-21205057.908285089</c:v>
                </c:pt>
                <c:pt idx="14">
                  <c:v>-22670793.591240283</c:v>
                </c:pt>
                <c:pt idx="15">
                  <c:v>-27367858.154139865</c:v>
                </c:pt>
                <c:pt idx="16">
                  <c:v>-27625663.625346877</c:v>
                </c:pt>
                <c:pt idx="17">
                  <c:v>-23894820.437418029</c:v>
                </c:pt>
                <c:pt idx="18">
                  <c:v>-32007383.349750571</c:v>
                </c:pt>
                <c:pt idx="19">
                  <c:v>-27914763.085558128</c:v>
                </c:pt>
                <c:pt idx="20">
                  <c:v>-30560091.078342009</c:v>
                </c:pt>
                <c:pt idx="21">
                  <c:v>-31339675.761701379</c:v>
                </c:pt>
                <c:pt idx="22">
                  <c:v>-23221117.197780162</c:v>
                </c:pt>
                <c:pt idx="23">
                  <c:v>-19086115.132140655</c:v>
                </c:pt>
                <c:pt idx="24">
                  <c:v>-18428493.651120551</c:v>
                </c:pt>
                <c:pt idx="25">
                  <c:v>-17715727.212239172</c:v>
                </c:pt>
                <c:pt idx="26">
                  <c:v>-18797944.010348681</c:v>
                </c:pt>
                <c:pt idx="27">
                  <c:v>-25519342.487808067</c:v>
                </c:pt>
                <c:pt idx="28">
                  <c:v>-21847608.82164282</c:v>
                </c:pt>
                <c:pt idx="29">
                  <c:v>-31979154.127431624</c:v>
                </c:pt>
                <c:pt idx="30">
                  <c:v>-30828452.971739564</c:v>
                </c:pt>
                <c:pt idx="31">
                  <c:v>-31853261.745951366</c:v>
                </c:pt>
                <c:pt idx="32">
                  <c:v>-30647914.83621145</c:v>
                </c:pt>
                <c:pt idx="33">
                  <c:v>-25981331.543375488</c:v>
                </c:pt>
                <c:pt idx="34">
                  <c:v>-24186613.378190186</c:v>
                </c:pt>
                <c:pt idx="35">
                  <c:v>-24986364.159402356</c:v>
                </c:pt>
                <c:pt idx="36">
                  <c:v>-25206093.069217693</c:v>
                </c:pt>
                <c:pt idx="37">
                  <c:v>-15646420.121482991</c:v>
                </c:pt>
                <c:pt idx="38">
                  <c:v>-26198268.430886399</c:v>
                </c:pt>
                <c:pt idx="39">
                  <c:v>-24089267.691981487</c:v>
                </c:pt>
                <c:pt idx="40">
                  <c:v>-28754556.448077738</c:v>
                </c:pt>
                <c:pt idx="41">
                  <c:v>-22845852.59606047</c:v>
                </c:pt>
                <c:pt idx="42">
                  <c:v>-35341384.692161031</c:v>
                </c:pt>
                <c:pt idx="43">
                  <c:v>-24382176.760368045</c:v>
                </c:pt>
                <c:pt idx="44">
                  <c:v>-32930626.809911966</c:v>
                </c:pt>
                <c:pt idx="45">
                  <c:v>-31765849.686362632</c:v>
                </c:pt>
                <c:pt idx="46">
                  <c:v>-29050434.701430544</c:v>
                </c:pt>
                <c:pt idx="47">
                  <c:v>-22884932.240812387</c:v>
                </c:pt>
                <c:pt idx="48">
                  <c:v>-15303972.90353059</c:v>
                </c:pt>
                <c:pt idx="49">
                  <c:v>-26807218.50832627</c:v>
                </c:pt>
                <c:pt idx="50">
                  <c:v>-23742424.408516735</c:v>
                </c:pt>
                <c:pt idx="51">
                  <c:v>-28274122.006761283</c:v>
                </c:pt>
                <c:pt idx="52">
                  <c:v>-29386275.776999373</c:v>
                </c:pt>
                <c:pt idx="53">
                  <c:v>-27369032.862573385</c:v>
                </c:pt>
                <c:pt idx="54">
                  <c:v>-33538892.791615825</c:v>
                </c:pt>
                <c:pt idx="55">
                  <c:v>-32508414.889899243</c:v>
                </c:pt>
                <c:pt idx="56">
                  <c:v>-31478611.500986479</c:v>
                </c:pt>
                <c:pt idx="57">
                  <c:v>-27893596.194992386</c:v>
                </c:pt>
                <c:pt idx="58">
                  <c:v>-33088429.630033553</c:v>
                </c:pt>
                <c:pt idx="59">
                  <c:v>-28953907.574025817</c:v>
                </c:pt>
                <c:pt idx="60">
                  <c:v>-35561363.501601346</c:v>
                </c:pt>
                <c:pt idx="61">
                  <c:v>-26237037.12073357</c:v>
                </c:pt>
                <c:pt idx="62">
                  <c:v>-28774083.420715597</c:v>
                </c:pt>
                <c:pt idx="63">
                  <c:v>-26037220.021012791</c:v>
                </c:pt>
                <c:pt idx="64">
                  <c:v>-29667461.443601541</c:v>
                </c:pt>
                <c:pt idx="65">
                  <c:v>-32002523.818347692</c:v>
                </c:pt>
                <c:pt idx="66">
                  <c:v>-34383310.784435079</c:v>
                </c:pt>
                <c:pt idx="67">
                  <c:v>-37109199.344569996</c:v>
                </c:pt>
                <c:pt idx="68">
                  <c:v>-42667349.993662655</c:v>
                </c:pt>
                <c:pt idx="69">
                  <c:v>-35092692.052995846</c:v>
                </c:pt>
                <c:pt idx="70">
                  <c:v>-22478548.916193776</c:v>
                </c:pt>
                <c:pt idx="71">
                  <c:v>-25773469.533341631</c:v>
                </c:pt>
                <c:pt idx="72">
                  <c:v>-33476552.931345001</c:v>
                </c:pt>
                <c:pt idx="73">
                  <c:v>-32796972.231295362</c:v>
                </c:pt>
                <c:pt idx="74">
                  <c:v>-34742398.260463923</c:v>
                </c:pt>
                <c:pt idx="75">
                  <c:v>-36289130.35948059</c:v>
                </c:pt>
                <c:pt idx="76">
                  <c:v>-45692018.764975086</c:v>
                </c:pt>
                <c:pt idx="77">
                  <c:v>-40009848.463583753</c:v>
                </c:pt>
                <c:pt idx="78">
                  <c:v>-39470233.798335209</c:v>
                </c:pt>
                <c:pt idx="79">
                  <c:v>-38693213.132102564</c:v>
                </c:pt>
                <c:pt idx="80">
                  <c:v>-46330174.90381512</c:v>
                </c:pt>
                <c:pt idx="81">
                  <c:v>-36851539.754283428</c:v>
                </c:pt>
                <c:pt idx="82">
                  <c:v>-31166826.651802316</c:v>
                </c:pt>
                <c:pt idx="83">
                  <c:v>-31558552.083168726</c:v>
                </c:pt>
                <c:pt idx="84">
                  <c:v>-49951241.320766397</c:v>
                </c:pt>
                <c:pt idx="85">
                  <c:v>-36085351.978929423</c:v>
                </c:pt>
                <c:pt idx="86">
                  <c:v>-44660972.015729979</c:v>
                </c:pt>
                <c:pt idx="87">
                  <c:v>-43449554.853949532</c:v>
                </c:pt>
                <c:pt idx="88">
                  <c:v>-50508003.365685366</c:v>
                </c:pt>
                <c:pt idx="89">
                  <c:v>-44999000.865126163</c:v>
                </c:pt>
                <c:pt idx="90">
                  <c:v>-47498018.027226008</c:v>
                </c:pt>
                <c:pt idx="91">
                  <c:v>-54704489.361294642</c:v>
                </c:pt>
                <c:pt idx="92">
                  <c:v>-48615847.00769107</c:v>
                </c:pt>
                <c:pt idx="93">
                  <c:v>-55170593.283895679</c:v>
                </c:pt>
                <c:pt idx="94">
                  <c:v>-39153343.475806259</c:v>
                </c:pt>
                <c:pt idx="95">
                  <c:v>-42814961.098127469</c:v>
                </c:pt>
                <c:pt idx="96">
                  <c:v>-45509101.503938422</c:v>
                </c:pt>
                <c:pt idx="97">
                  <c:v>-41815085.754281148</c:v>
                </c:pt>
                <c:pt idx="98">
                  <c:v>-44202309.394039132</c:v>
                </c:pt>
                <c:pt idx="99">
                  <c:v>-35726546.927413315</c:v>
                </c:pt>
                <c:pt idx="100">
                  <c:v>-24554870.662234943</c:v>
                </c:pt>
                <c:pt idx="101">
                  <c:v>-37453910.553837955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Privados</c:v>
                </c:pt>
              </c:strCache>
            </c:strRef>
          </c:tx>
          <c:invertIfNegative val="0"/>
          <c:cat>
            <c:numRef>
              <c:f>Hoja1!$A$2:$A$103</c:f>
              <c:numCache>
                <c:formatCode>mmm\-yy</c:formatCode>
                <c:ptCount val="10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</c:numCache>
            </c:numRef>
          </c:cat>
          <c:val>
            <c:numRef>
              <c:f>Hoja1!$B$2:$B$103</c:f>
              <c:numCache>
                <c:formatCode>#,##0.00</c:formatCode>
                <c:ptCount val="102"/>
                <c:pt idx="0">
                  <c:v>-8472356.0666259732</c:v>
                </c:pt>
                <c:pt idx="1">
                  <c:v>-2710242.9352916414</c:v>
                </c:pt>
                <c:pt idx="2">
                  <c:v>-3022689.5341868717</c:v>
                </c:pt>
                <c:pt idx="3">
                  <c:v>715282.0771975033</c:v>
                </c:pt>
                <c:pt idx="4">
                  <c:v>-3596338.642864672</c:v>
                </c:pt>
                <c:pt idx="5">
                  <c:v>-9682997.6719124988</c:v>
                </c:pt>
                <c:pt idx="6">
                  <c:v>-7931802.0988334306</c:v>
                </c:pt>
                <c:pt idx="7">
                  <c:v>-8648863.4846806787</c:v>
                </c:pt>
                <c:pt idx="8">
                  <c:v>-11946278.274388187</c:v>
                </c:pt>
                <c:pt idx="9">
                  <c:v>-16084238.470235247</c:v>
                </c:pt>
                <c:pt idx="10">
                  <c:v>-11252347.900987621</c:v>
                </c:pt>
                <c:pt idx="11">
                  <c:v>-10094017.970003603</c:v>
                </c:pt>
                <c:pt idx="12">
                  <c:v>-21897951.55241219</c:v>
                </c:pt>
                <c:pt idx="13">
                  <c:v>-19587341.339853276</c:v>
                </c:pt>
                <c:pt idx="14">
                  <c:v>-14473608.28048604</c:v>
                </c:pt>
                <c:pt idx="15">
                  <c:v>-12095740.200966772</c:v>
                </c:pt>
                <c:pt idx="16">
                  <c:v>-9310766.3023858368</c:v>
                </c:pt>
                <c:pt idx="17">
                  <c:v>-10451659.008602353</c:v>
                </c:pt>
                <c:pt idx="18">
                  <c:v>-9090132.0298174471</c:v>
                </c:pt>
                <c:pt idx="19">
                  <c:v>-8847434.329992231</c:v>
                </c:pt>
                <c:pt idx="20">
                  <c:v>-3309514.0885257693</c:v>
                </c:pt>
                <c:pt idx="21">
                  <c:v>-5173873.6917286208</c:v>
                </c:pt>
                <c:pt idx="22">
                  <c:v>-7035386.4010918811</c:v>
                </c:pt>
                <c:pt idx="23">
                  <c:v>-6067442.4956305791</c:v>
                </c:pt>
                <c:pt idx="24">
                  <c:v>-7314026.1356419539</c:v>
                </c:pt>
                <c:pt idx="25">
                  <c:v>-10930648.897113714</c:v>
                </c:pt>
                <c:pt idx="26">
                  <c:v>-11572267.596211776</c:v>
                </c:pt>
                <c:pt idx="27">
                  <c:v>-3277486.5328303594</c:v>
                </c:pt>
                <c:pt idx="28">
                  <c:v>-13955117.739950335</c:v>
                </c:pt>
                <c:pt idx="29">
                  <c:v>-9949893.9693742506</c:v>
                </c:pt>
                <c:pt idx="30">
                  <c:v>-9785129.9884078633</c:v>
                </c:pt>
                <c:pt idx="31">
                  <c:v>-11925282.432321193</c:v>
                </c:pt>
                <c:pt idx="32">
                  <c:v>-14529834.433817979</c:v>
                </c:pt>
                <c:pt idx="33">
                  <c:v>-10149176.538145699</c:v>
                </c:pt>
                <c:pt idx="34">
                  <c:v>-15746881.550243586</c:v>
                </c:pt>
                <c:pt idx="35">
                  <c:v>-13116707.504190467</c:v>
                </c:pt>
                <c:pt idx="36">
                  <c:v>-14716305.98031126</c:v>
                </c:pt>
                <c:pt idx="37">
                  <c:v>-13062972.382968172</c:v>
                </c:pt>
                <c:pt idx="38">
                  <c:v>-7821484.9625492375</c:v>
                </c:pt>
                <c:pt idx="39">
                  <c:v>-12287905.535139233</c:v>
                </c:pt>
                <c:pt idx="40">
                  <c:v>-19404784.272389434</c:v>
                </c:pt>
                <c:pt idx="41">
                  <c:v>-22718212.839944642</c:v>
                </c:pt>
                <c:pt idx="42">
                  <c:v>-19890179.672039885</c:v>
                </c:pt>
                <c:pt idx="43">
                  <c:v>-20496923.921602942</c:v>
                </c:pt>
                <c:pt idx="44">
                  <c:v>-10355576.34151612</c:v>
                </c:pt>
                <c:pt idx="45">
                  <c:v>-12333455.836572707</c:v>
                </c:pt>
                <c:pt idx="46">
                  <c:v>-18010162.152719278</c:v>
                </c:pt>
                <c:pt idx="47">
                  <c:v>-23795406.296500292</c:v>
                </c:pt>
                <c:pt idx="48">
                  <c:v>-25946590.45404204</c:v>
                </c:pt>
                <c:pt idx="49">
                  <c:v>-20117575.317477301</c:v>
                </c:pt>
                <c:pt idx="50">
                  <c:v>-25273655.92270847</c:v>
                </c:pt>
                <c:pt idx="51">
                  <c:v>-27810594.19551494</c:v>
                </c:pt>
                <c:pt idx="52">
                  <c:v>-27733728.061845958</c:v>
                </c:pt>
                <c:pt idx="53">
                  <c:v>-28056138.789179757</c:v>
                </c:pt>
                <c:pt idx="54">
                  <c:v>-28748645.715660524</c:v>
                </c:pt>
                <c:pt idx="55">
                  <c:v>-27744759.775474377</c:v>
                </c:pt>
                <c:pt idx="56">
                  <c:v>-28066814.641078226</c:v>
                </c:pt>
                <c:pt idx="57">
                  <c:v>-24016040.569068678</c:v>
                </c:pt>
                <c:pt idx="58">
                  <c:v>-20924669.721001647</c:v>
                </c:pt>
                <c:pt idx="59">
                  <c:v>-24744133.668544348</c:v>
                </c:pt>
                <c:pt idx="60">
                  <c:v>-26673869.42538378</c:v>
                </c:pt>
                <c:pt idx="61">
                  <c:v>-25811054.925887648</c:v>
                </c:pt>
                <c:pt idx="62">
                  <c:v>-31007077.426748823</c:v>
                </c:pt>
                <c:pt idx="63">
                  <c:v>-30260403.359225702</c:v>
                </c:pt>
                <c:pt idx="64">
                  <c:v>-36346182.583240241</c:v>
                </c:pt>
                <c:pt idx="65">
                  <c:v>-39414105.800214626</c:v>
                </c:pt>
                <c:pt idx="66">
                  <c:v>-39345136.449481919</c:v>
                </c:pt>
                <c:pt idx="67">
                  <c:v>-39343444.823975258</c:v>
                </c:pt>
                <c:pt idx="68">
                  <c:v>-38861955.089992784</c:v>
                </c:pt>
                <c:pt idx="69">
                  <c:v>-40814982.086326838</c:v>
                </c:pt>
                <c:pt idx="70">
                  <c:v>-32575253.540083025</c:v>
                </c:pt>
                <c:pt idx="71">
                  <c:v>-34741913.256118134</c:v>
                </c:pt>
                <c:pt idx="72">
                  <c:v>-39446946.145242929</c:v>
                </c:pt>
                <c:pt idx="73">
                  <c:v>-34398710.973783478</c:v>
                </c:pt>
                <c:pt idx="74">
                  <c:v>-37553291.755919091</c:v>
                </c:pt>
                <c:pt idx="75">
                  <c:v>-38935283.301423609</c:v>
                </c:pt>
                <c:pt idx="76">
                  <c:v>-40700784.78949064</c:v>
                </c:pt>
                <c:pt idx="77">
                  <c:v>-38069996.01918374</c:v>
                </c:pt>
                <c:pt idx="78">
                  <c:v>-38881911.929179378</c:v>
                </c:pt>
                <c:pt idx="79">
                  <c:v>-39519070.005497307</c:v>
                </c:pt>
                <c:pt idx="80">
                  <c:v>-32951064.394442022</c:v>
                </c:pt>
                <c:pt idx="81">
                  <c:v>-32393619.320228226</c:v>
                </c:pt>
                <c:pt idx="82">
                  <c:v>-31967974.333213273</c:v>
                </c:pt>
                <c:pt idx="83">
                  <c:v>-24811518.776183341</c:v>
                </c:pt>
                <c:pt idx="84">
                  <c:v>-37035870.945728205</c:v>
                </c:pt>
                <c:pt idx="85">
                  <c:v>-35407874.433681495</c:v>
                </c:pt>
                <c:pt idx="86">
                  <c:v>-42032786.760942496</c:v>
                </c:pt>
                <c:pt idx="87">
                  <c:v>-39150560.157716148</c:v>
                </c:pt>
                <c:pt idx="88">
                  <c:v>-44311906.431861691</c:v>
                </c:pt>
                <c:pt idx="89">
                  <c:v>-43004018.728792667</c:v>
                </c:pt>
                <c:pt idx="90">
                  <c:v>-46218488.995886482</c:v>
                </c:pt>
                <c:pt idx="91">
                  <c:v>-46398778.268534489</c:v>
                </c:pt>
                <c:pt idx="92">
                  <c:v>-43794751.009421259</c:v>
                </c:pt>
                <c:pt idx="93">
                  <c:v>-42578150.057816617</c:v>
                </c:pt>
                <c:pt idx="94">
                  <c:v>-31446600.193353932</c:v>
                </c:pt>
                <c:pt idx="95">
                  <c:v>-27513594.487517297</c:v>
                </c:pt>
                <c:pt idx="96">
                  <c:v>-22358484.825507548</c:v>
                </c:pt>
                <c:pt idx="97">
                  <c:v>-16731423.805281211</c:v>
                </c:pt>
                <c:pt idx="98">
                  <c:v>-22492320.815877769</c:v>
                </c:pt>
                <c:pt idx="99">
                  <c:v>-33804949.481546074</c:v>
                </c:pt>
                <c:pt idx="100">
                  <c:v>-39320338.179819159</c:v>
                </c:pt>
                <c:pt idx="101">
                  <c:v>-40983868.216025621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12126272"/>
        <c:axId val="-1812124096"/>
      </c:barChart>
      <c:dateAx>
        <c:axId val="-1812126272"/>
        <c:scaling>
          <c:orientation val="minMax"/>
          <c:max val="42156"/>
          <c:min val="39083"/>
        </c:scaling>
        <c:delete val="0"/>
        <c:axPos val="b"/>
        <c:numFmt formatCode="mmm\-yy" sourceLinked="1"/>
        <c:majorTickMark val="out"/>
        <c:minorTickMark val="none"/>
        <c:tickLblPos val="high"/>
        <c:txPr>
          <a:bodyPr rot="-5400000" vert="horz"/>
          <a:lstStyle/>
          <a:p>
            <a:pPr>
              <a:defRPr sz="1200"/>
            </a:pPr>
            <a:endParaRPr lang="es-MX"/>
          </a:p>
        </c:txPr>
        <c:crossAx val="-1812124096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-1812124096"/>
        <c:scaling>
          <c:orientation val="minMax"/>
          <c:max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8121262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2388935254060994E-3"/>
                <c:y val="0.28587645558389707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MX" dirty="0" smtClean="0"/>
                    <a:t>Millones de </a:t>
                  </a:r>
                  <a:r>
                    <a:rPr lang="es-MX" dirty="0" err="1" smtClean="0"/>
                    <a:t>MMBtu</a:t>
                  </a:r>
                  <a:endParaRPr lang="es-MX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28998838854820569"/>
          <c:y val="0.87605633802816907"/>
          <c:w val="0.5195354209756039"/>
          <c:h val="0.10023045358766773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61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88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9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69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8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99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29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7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7536-9206-4202-BA56-B3FDBF2B743C}" type="datetimeFigureOut">
              <a:rPr lang="es-MX" smtClean="0"/>
              <a:t>19/08/2015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A566-698B-4347-8BA9-1C51A2909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21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6" y="2053419"/>
            <a:ext cx="851658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1836855" y="548695"/>
            <a:ext cx="685946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Puntos de internación y de exportación</a:t>
            </a:r>
          </a:p>
        </p:txBody>
      </p:sp>
      <p:sp>
        <p:nvSpPr>
          <p:cNvPr id="49" name="Text Box 2211"/>
          <p:cNvSpPr txBox="1">
            <a:spLocks noChangeArrowheads="1"/>
          </p:cNvSpPr>
          <p:nvPr/>
        </p:nvSpPr>
        <p:spPr bwMode="auto">
          <a:xfrm>
            <a:off x="759605" y="2815237"/>
            <a:ext cx="1488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Ensenada (ECA)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 Box 2211"/>
          <p:cNvSpPr txBox="1">
            <a:spLocks noChangeArrowheads="1"/>
          </p:cNvSpPr>
          <p:nvPr/>
        </p:nvSpPr>
        <p:spPr bwMode="auto">
          <a:xfrm>
            <a:off x="2282604" y="2080133"/>
            <a:ext cx="851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Nogales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 Box 2211"/>
          <p:cNvSpPr txBox="1">
            <a:spLocks noChangeArrowheads="1"/>
          </p:cNvSpPr>
          <p:nvPr/>
        </p:nvSpPr>
        <p:spPr bwMode="auto">
          <a:xfrm>
            <a:off x="2791911" y="2391007"/>
            <a:ext cx="542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Naco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 Box 2211"/>
          <p:cNvSpPr txBox="1">
            <a:spLocks noChangeArrowheads="1"/>
          </p:cNvSpPr>
          <p:nvPr/>
        </p:nvSpPr>
        <p:spPr bwMode="auto">
          <a:xfrm>
            <a:off x="3836156" y="2317950"/>
            <a:ext cx="1054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Cd.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Juárez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 Box 2211"/>
          <p:cNvSpPr txBox="1">
            <a:spLocks noChangeArrowheads="1"/>
          </p:cNvSpPr>
          <p:nvPr/>
        </p:nvSpPr>
        <p:spPr bwMode="auto">
          <a:xfrm>
            <a:off x="4338499" y="2574155"/>
            <a:ext cx="1174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Gloria a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Dios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 Box 2211"/>
          <p:cNvSpPr txBox="1">
            <a:spLocks noChangeArrowheads="1"/>
          </p:cNvSpPr>
          <p:nvPr/>
        </p:nvSpPr>
        <p:spPr bwMode="auto">
          <a:xfrm>
            <a:off x="5372348" y="2564651"/>
            <a:ext cx="678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Acuña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 Box 2211"/>
          <p:cNvSpPr txBox="1">
            <a:spLocks noChangeArrowheads="1"/>
          </p:cNvSpPr>
          <p:nvPr/>
        </p:nvSpPr>
        <p:spPr bwMode="auto">
          <a:xfrm>
            <a:off x="6463414" y="3932149"/>
            <a:ext cx="993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Argüelles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55 Triángulo isósceles"/>
          <p:cNvSpPr/>
          <p:nvPr/>
        </p:nvSpPr>
        <p:spPr>
          <a:xfrm>
            <a:off x="432936" y="5324593"/>
            <a:ext cx="114934" cy="88631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/>
          </a:p>
        </p:txBody>
      </p:sp>
      <p:sp>
        <p:nvSpPr>
          <p:cNvPr id="57" name="Text Box 2211"/>
          <p:cNvSpPr txBox="1">
            <a:spLocks noChangeArrowheads="1"/>
          </p:cNvSpPr>
          <p:nvPr/>
        </p:nvSpPr>
        <p:spPr bwMode="auto">
          <a:xfrm>
            <a:off x="6620694" y="5411022"/>
            <a:ext cx="1429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Terminal de Altamira</a:t>
            </a:r>
          </a:p>
        </p:txBody>
      </p:sp>
      <p:sp>
        <p:nvSpPr>
          <p:cNvPr id="58" name="Text Box 2211"/>
          <p:cNvSpPr txBox="1">
            <a:spLocks noChangeArrowheads="1"/>
          </p:cNvSpPr>
          <p:nvPr/>
        </p:nvSpPr>
        <p:spPr bwMode="auto">
          <a:xfrm>
            <a:off x="614147" y="5200384"/>
            <a:ext cx="2408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Terminal de Almacenamiento GNL</a:t>
            </a:r>
          </a:p>
        </p:txBody>
      </p:sp>
      <p:sp>
        <p:nvSpPr>
          <p:cNvPr id="59" name="Text Box 2211"/>
          <p:cNvSpPr txBox="1">
            <a:spLocks noChangeArrowheads="1"/>
          </p:cNvSpPr>
          <p:nvPr/>
        </p:nvSpPr>
        <p:spPr bwMode="auto">
          <a:xfrm>
            <a:off x="652247" y="5489599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importación y exportación </a:t>
            </a:r>
          </a:p>
        </p:txBody>
      </p:sp>
      <p:sp>
        <p:nvSpPr>
          <p:cNvPr id="60" name="59 Disco magnético"/>
          <p:cNvSpPr/>
          <p:nvPr/>
        </p:nvSpPr>
        <p:spPr>
          <a:xfrm>
            <a:off x="1137955" y="2763617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60 Disco magnético"/>
          <p:cNvSpPr/>
          <p:nvPr/>
        </p:nvSpPr>
        <p:spPr>
          <a:xfrm>
            <a:off x="442269" y="5293480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61 Disco magnético"/>
          <p:cNvSpPr/>
          <p:nvPr/>
        </p:nvSpPr>
        <p:spPr>
          <a:xfrm>
            <a:off x="6647878" y="5805444"/>
            <a:ext cx="181156" cy="119857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Text Box 2211"/>
          <p:cNvSpPr txBox="1">
            <a:spLocks noChangeArrowheads="1"/>
          </p:cNvSpPr>
          <p:nvPr/>
        </p:nvSpPr>
        <p:spPr bwMode="auto">
          <a:xfrm>
            <a:off x="652242" y="5725129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importación</a:t>
            </a:r>
          </a:p>
        </p:txBody>
      </p:sp>
      <p:cxnSp>
        <p:nvCxnSpPr>
          <p:cNvPr id="64" name="63 Conector recto de flecha"/>
          <p:cNvCxnSpPr/>
          <p:nvPr/>
        </p:nvCxnSpPr>
        <p:spPr>
          <a:xfrm>
            <a:off x="207818" y="5628098"/>
            <a:ext cx="44442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>
            <a:off x="235523" y="5877483"/>
            <a:ext cx="444429" cy="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1299187" y="1860836"/>
            <a:ext cx="360234" cy="60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953454" y="2080133"/>
            <a:ext cx="345733" cy="38516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2211"/>
          <p:cNvSpPr txBox="1">
            <a:spLocks noChangeArrowheads="1"/>
          </p:cNvSpPr>
          <p:nvPr/>
        </p:nvSpPr>
        <p:spPr bwMode="auto">
          <a:xfrm>
            <a:off x="656748" y="1860836"/>
            <a:ext cx="825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Otay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9" name="68 Conector recto de flecha"/>
          <p:cNvCxnSpPr/>
          <p:nvPr/>
        </p:nvCxnSpPr>
        <p:spPr>
          <a:xfrm flipH="1">
            <a:off x="1811821" y="2039564"/>
            <a:ext cx="126178" cy="425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211"/>
          <p:cNvSpPr txBox="1">
            <a:spLocks noChangeArrowheads="1"/>
          </p:cNvSpPr>
          <p:nvPr/>
        </p:nvSpPr>
        <p:spPr bwMode="auto">
          <a:xfrm>
            <a:off x="1598888" y="1791561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Los</a:t>
            </a:r>
          </a:p>
          <a:p>
            <a:pPr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 Algodones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1" name="70 Conector recto de flecha"/>
          <p:cNvCxnSpPr/>
          <p:nvPr/>
        </p:nvCxnSpPr>
        <p:spPr>
          <a:xfrm>
            <a:off x="823008" y="2815236"/>
            <a:ext cx="26089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211"/>
          <p:cNvSpPr txBox="1">
            <a:spLocks noChangeArrowheads="1"/>
          </p:cNvSpPr>
          <p:nvPr/>
        </p:nvSpPr>
        <p:spPr bwMode="auto">
          <a:xfrm>
            <a:off x="750638" y="1755131"/>
            <a:ext cx="950348" cy="17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Mexicali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H="1" flipV="1">
            <a:off x="2549236" y="2312998"/>
            <a:ext cx="242675" cy="57047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3063256" y="2584381"/>
            <a:ext cx="0" cy="370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211"/>
          <p:cNvSpPr txBox="1">
            <a:spLocks noChangeArrowheads="1"/>
          </p:cNvSpPr>
          <p:nvPr/>
        </p:nvSpPr>
        <p:spPr bwMode="auto">
          <a:xfrm>
            <a:off x="2956673" y="2151786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Agua 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Prieta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6" name="75 Conector recto de flecha"/>
          <p:cNvCxnSpPr/>
          <p:nvPr/>
        </p:nvCxnSpPr>
        <p:spPr>
          <a:xfrm>
            <a:off x="3340351" y="2437510"/>
            <a:ext cx="0" cy="50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4128655" y="2501796"/>
            <a:ext cx="0" cy="42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flipH="1">
            <a:off x="4294910" y="2773671"/>
            <a:ext cx="410173" cy="26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H="1" flipV="1">
            <a:off x="5532276" y="2773671"/>
            <a:ext cx="168704" cy="85622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211"/>
          <p:cNvSpPr txBox="1">
            <a:spLocks noChangeArrowheads="1"/>
          </p:cNvSpPr>
          <p:nvPr/>
        </p:nvSpPr>
        <p:spPr bwMode="auto">
          <a:xfrm>
            <a:off x="5423406" y="3106017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Piedras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Negras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1" name="80 Conector recto de flecha"/>
          <p:cNvCxnSpPr>
            <a:stCxn id="80" idx="2"/>
          </p:cNvCxnSpPr>
          <p:nvPr/>
        </p:nvCxnSpPr>
        <p:spPr>
          <a:xfrm flipH="1">
            <a:off x="5857016" y="3377886"/>
            <a:ext cx="41564" cy="429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211"/>
          <p:cNvSpPr txBox="1">
            <a:spLocks noChangeArrowheads="1"/>
          </p:cNvSpPr>
          <p:nvPr/>
        </p:nvSpPr>
        <p:spPr bwMode="auto">
          <a:xfrm>
            <a:off x="5920251" y="3535585"/>
            <a:ext cx="95034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Cd. Mier-</a:t>
            </a:r>
          </a:p>
          <a:p>
            <a:pPr algn="ctr">
              <a:lnSpc>
                <a:spcPts val="400"/>
              </a:lnSpc>
              <a:spcBef>
                <a:spcPts val="6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Monterrey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3" name="82 Conector recto de flecha"/>
          <p:cNvCxnSpPr>
            <a:stCxn id="82" idx="2"/>
          </p:cNvCxnSpPr>
          <p:nvPr/>
        </p:nvCxnSpPr>
        <p:spPr>
          <a:xfrm flipH="1">
            <a:off x="6276109" y="3807454"/>
            <a:ext cx="119316" cy="667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>
            <a:off x="6863657" y="5855769"/>
            <a:ext cx="260893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/>
          <p:nvPr/>
        </p:nvCxnSpPr>
        <p:spPr>
          <a:xfrm flipH="1">
            <a:off x="6463414" y="4141236"/>
            <a:ext cx="184464" cy="48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H="1">
            <a:off x="6601959" y="3890584"/>
            <a:ext cx="882399" cy="736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flipH="1">
            <a:off x="6638771" y="4389098"/>
            <a:ext cx="776311" cy="24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H="1" flipV="1">
            <a:off x="6806456" y="4712032"/>
            <a:ext cx="1274308" cy="3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211"/>
          <p:cNvSpPr txBox="1">
            <a:spLocks noChangeArrowheads="1"/>
          </p:cNvSpPr>
          <p:nvPr/>
        </p:nvSpPr>
        <p:spPr bwMode="auto">
          <a:xfrm>
            <a:off x="701888" y="5925301"/>
            <a:ext cx="2571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Punto de exportación</a:t>
            </a:r>
          </a:p>
        </p:txBody>
      </p:sp>
      <p:cxnSp>
        <p:nvCxnSpPr>
          <p:cNvPr id="90" name="89 Conector recto de flecha"/>
          <p:cNvCxnSpPr/>
          <p:nvPr/>
        </p:nvCxnSpPr>
        <p:spPr>
          <a:xfrm flipH="1">
            <a:off x="207818" y="6063800"/>
            <a:ext cx="44096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1747451" y="6384321"/>
            <a:ext cx="715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 y exportadores</a:t>
            </a:r>
            <a:endParaRPr lang="es-MX" sz="1200" dirty="0"/>
          </a:p>
        </p:txBody>
      </p:sp>
      <p:sp>
        <p:nvSpPr>
          <p:cNvPr id="92" name="Text Box 2211"/>
          <p:cNvSpPr txBox="1">
            <a:spLocks noChangeArrowheads="1"/>
          </p:cNvSpPr>
          <p:nvPr/>
        </p:nvSpPr>
        <p:spPr bwMode="auto">
          <a:xfrm>
            <a:off x="7330312" y="4250649"/>
            <a:ext cx="1619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Reynosa (Tennessee) 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 Box 2211"/>
          <p:cNvSpPr txBox="1">
            <a:spLocks noChangeArrowheads="1"/>
          </p:cNvSpPr>
          <p:nvPr/>
        </p:nvSpPr>
        <p:spPr bwMode="auto">
          <a:xfrm>
            <a:off x="8039199" y="4528009"/>
            <a:ext cx="759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Río Bravo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 Box 2211"/>
          <p:cNvSpPr txBox="1">
            <a:spLocks noChangeArrowheads="1"/>
          </p:cNvSpPr>
          <p:nvPr/>
        </p:nvSpPr>
        <p:spPr bwMode="auto">
          <a:xfrm>
            <a:off x="7242229" y="3682860"/>
            <a:ext cx="1556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Reynosa</a:t>
            </a: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es-MX" sz="1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Tetco</a:t>
            </a: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Tahoma" pitchFamily="34" charset="0"/>
                <a:cs typeface="Tahoma" pitchFamily="34" charset="0"/>
              </a:rPr>
              <a:t>)</a:t>
            </a:r>
            <a:endParaRPr lang="es-ES" sz="1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0519" y="548680"/>
            <a:ext cx="6759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Balance de comercio exterior  de gas natural</a:t>
            </a:r>
          </a:p>
          <a:p>
            <a:pPr algn="ctr"/>
            <a:r>
              <a:rPr lang="es-MX" b="1" dirty="0" smtClean="0"/>
              <a:t>enero 2007 – </a:t>
            </a:r>
            <a:r>
              <a:rPr lang="es-MX" b="1" dirty="0"/>
              <a:t> </a:t>
            </a:r>
            <a:r>
              <a:rPr lang="es-MX" b="1" dirty="0" smtClean="0"/>
              <a:t>juni</a:t>
            </a:r>
            <a:r>
              <a:rPr lang="es-MX" b="1" dirty="0" smtClean="0"/>
              <a:t>o </a:t>
            </a:r>
            <a:r>
              <a:rPr lang="es-MX" b="1" dirty="0" smtClean="0"/>
              <a:t>2015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71278435"/>
              </p:ext>
            </p:extLst>
          </p:nvPr>
        </p:nvGraphicFramePr>
        <p:xfrm>
          <a:off x="395536" y="1112367"/>
          <a:ext cx="8362778" cy="454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42551" y="5901721"/>
            <a:ext cx="71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exportadores y Sener</a:t>
            </a:r>
          </a:p>
          <a:p>
            <a:r>
              <a:rPr lang="es-MX" sz="1200" dirty="0" smtClean="0"/>
              <a:t>Nota: Esta información se actualiza trimestralmente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69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6509" y="188640"/>
            <a:ext cx="64562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Importaciones y exportaciones trimestrales  </a:t>
            </a:r>
          </a:p>
          <a:p>
            <a:pPr algn="ctr"/>
            <a:r>
              <a:rPr lang="es-MX" sz="1400" b="1" dirty="0"/>
              <a:t>Sector privado vs. PGPB</a:t>
            </a:r>
          </a:p>
          <a:p>
            <a:pPr algn="ctr"/>
            <a:r>
              <a:rPr lang="es-MX" sz="1400" b="1" dirty="0" smtClean="0"/>
              <a:t>1 T 2007 </a:t>
            </a:r>
            <a:r>
              <a:rPr lang="es-MX" sz="1400" b="1" dirty="0" smtClean="0"/>
              <a:t>– </a:t>
            </a:r>
            <a:r>
              <a:rPr lang="es-MX" sz="1400" b="1" dirty="0" smtClean="0"/>
              <a:t>2</a:t>
            </a:r>
            <a:r>
              <a:rPr lang="es-MX" sz="1400" b="1" dirty="0" smtClean="0"/>
              <a:t>T </a:t>
            </a:r>
            <a:r>
              <a:rPr lang="es-MX" sz="1400" b="1" dirty="0" smtClean="0"/>
              <a:t>2015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51714" y="6500423"/>
            <a:ext cx="7481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                          M = Importación           X = Exportación</a:t>
            </a:r>
            <a:endParaRPr lang="es-MX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74390" y="5840174"/>
            <a:ext cx="715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exportadores y Sener</a:t>
            </a:r>
          </a:p>
          <a:p>
            <a:r>
              <a:rPr lang="es-MX" sz="1200" dirty="0"/>
              <a:t>Nota: Esta información se actualiza </a:t>
            </a:r>
            <a:r>
              <a:rPr lang="es-MX" sz="1200" dirty="0" smtClean="0"/>
              <a:t>trimestralmente</a:t>
            </a:r>
          </a:p>
          <a:p>
            <a:endParaRPr lang="es-MX" sz="1200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55480"/>
              </p:ext>
            </p:extLst>
          </p:nvPr>
        </p:nvGraphicFramePr>
        <p:xfrm>
          <a:off x="-88489" y="764704"/>
          <a:ext cx="9121658" cy="489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6509" y="404201"/>
            <a:ext cx="64562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Balance de comercio exterior</a:t>
            </a:r>
          </a:p>
          <a:p>
            <a:pPr algn="ctr"/>
            <a:r>
              <a:rPr lang="es-MX" sz="1600" b="1" dirty="0" smtClean="0"/>
              <a:t>Sector privado vs. PGPB</a:t>
            </a:r>
          </a:p>
          <a:p>
            <a:pPr algn="ctr"/>
            <a:r>
              <a:rPr lang="es-MX" sz="1600" b="1" dirty="0"/>
              <a:t>enero 2007 – </a:t>
            </a:r>
            <a:r>
              <a:rPr lang="es-MX" sz="1600" b="1" dirty="0" smtClean="0"/>
              <a:t>juni</a:t>
            </a:r>
            <a:r>
              <a:rPr lang="es-MX" sz="1600" b="1" dirty="0" smtClean="0"/>
              <a:t>o </a:t>
            </a:r>
            <a:r>
              <a:rPr lang="es-MX" sz="1600" b="1" dirty="0" smtClean="0"/>
              <a:t>2015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127165991"/>
              </p:ext>
            </p:extLst>
          </p:nvPr>
        </p:nvGraphicFramePr>
        <p:xfrm>
          <a:off x="406400" y="1320800"/>
          <a:ext cx="8267700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2551" y="5939821"/>
            <a:ext cx="71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CRE, con base en información de importadores,  exportadores y Sener</a:t>
            </a:r>
          </a:p>
          <a:p>
            <a:r>
              <a:rPr lang="es-MX" sz="1200" dirty="0"/>
              <a:t>Nota: Esta información se actualiza trimestralmente</a:t>
            </a:r>
          </a:p>
        </p:txBody>
      </p:sp>
    </p:spTree>
    <p:extLst>
      <p:ext uri="{BB962C8B-B14F-4D97-AF65-F5344CB8AC3E}">
        <p14:creationId xmlns:p14="http://schemas.microsoft.com/office/powerpoint/2010/main" val="42018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184</Words>
  <Application>Microsoft Office PowerPoint</Application>
  <PresentationFormat>Presentación en pantalla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Cinta Sanchez</dc:creator>
  <cp:lastModifiedBy>Yesica Escamilla Maqueda</cp:lastModifiedBy>
  <cp:revision>65</cp:revision>
  <dcterms:created xsi:type="dcterms:W3CDTF">2011-10-25T22:59:34Z</dcterms:created>
  <dcterms:modified xsi:type="dcterms:W3CDTF">2015-08-19T23:30:40Z</dcterms:modified>
</cp:coreProperties>
</file>