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4660"/>
  </p:normalViewPr>
  <p:slideViewPr>
    <p:cSldViewPr>
      <p:cViewPr varScale="1">
        <p:scale>
          <a:sx n="78" d="100"/>
          <a:sy n="78" d="100"/>
        </p:scale>
        <p:origin x="100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679570910193772E-2"/>
          <c:y val="5.2124931779620277E-2"/>
          <c:w val="0.90790491723697264"/>
          <c:h val="0.71614005874964826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 total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Hoja1!$B$2:$B$31</c:f>
              <c:numCache>
                <c:formatCode>General</c:formatCode>
                <c:ptCount val="30"/>
                <c:pt idx="0">
                  <c:v>0.46366351338747469</c:v>
                </c:pt>
                <c:pt idx="1">
                  <c:v>0.30550299382021606</c:v>
                </c:pt>
                <c:pt idx="2">
                  <c:v>4.6292125912446691E-2</c:v>
                </c:pt>
                <c:pt idx="3">
                  <c:v>3.7280986682256767E-2</c:v>
                </c:pt>
                <c:pt idx="4">
                  <c:v>-0.29866677126329388</c:v>
                </c:pt>
                <c:pt idx="5">
                  <c:v>-1.7367063488251011E-2</c:v>
                </c:pt>
                <c:pt idx="6">
                  <c:v>7.68864984312152E-2</c:v>
                </c:pt>
                <c:pt idx="7">
                  <c:v>7.8272837285376262E-2</c:v>
                </c:pt>
                <c:pt idx="8">
                  <c:v>0.21160500173854269</c:v>
                </c:pt>
                <c:pt idx="9">
                  <c:v>0.22711599587703057</c:v>
                </c:pt>
                <c:pt idx="10">
                  <c:v>0.10039807232584108</c:v>
                </c:pt>
                <c:pt idx="11">
                  <c:v>0.18905268404799047</c:v>
                </c:pt>
                <c:pt idx="12">
                  <c:v>0.28098848687781408</c:v>
                </c:pt>
                <c:pt idx="13">
                  <c:v>0.18947935717037612</c:v>
                </c:pt>
                <c:pt idx="14">
                  <c:v>0.21911156385637209</c:v>
                </c:pt>
                <c:pt idx="15">
                  <c:v>0.12522552208218829</c:v>
                </c:pt>
                <c:pt idx="16">
                  <c:v>0.23382367609468924</c:v>
                </c:pt>
                <c:pt idx="17">
                  <c:v>0.14723475581185586</c:v>
                </c:pt>
                <c:pt idx="18">
                  <c:v>0.27062195978564496</c:v>
                </c:pt>
                <c:pt idx="19">
                  <c:v>0.1912568325912487</c:v>
                </c:pt>
                <c:pt idx="20">
                  <c:v>0.21883589315085761</c:v>
                </c:pt>
                <c:pt idx="21">
                  <c:v>0.23688910356013837</c:v>
                </c:pt>
                <c:pt idx="22">
                  <c:v>5.021347002491372E-2</c:v>
                </c:pt>
                <c:pt idx="23">
                  <c:v>-1.231888519555846E-2</c:v>
                </c:pt>
                <c:pt idx="24">
                  <c:v>0.15567852678867067</c:v>
                </c:pt>
                <c:pt idx="25">
                  <c:v>0.1087553037910467</c:v>
                </c:pt>
                <c:pt idx="26">
                  <c:v>0.21689451192175691</c:v>
                </c:pt>
                <c:pt idx="27">
                  <c:v>0.26314973513569884</c:v>
                </c:pt>
                <c:pt idx="28">
                  <c:v>-0.21170542723150698</c:v>
                </c:pt>
                <c:pt idx="29">
                  <c:v>-0.20139531922939424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 PGPB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Hoja1!$C$2:$C$31</c:f>
              <c:numCache>
                <c:formatCode>General</c:formatCode>
                <c:ptCount val="30"/>
                <c:pt idx="0">
                  <c:v>0.92319282385507528</c:v>
                </c:pt>
                <c:pt idx="1">
                  <c:v>0.33031162895813981</c:v>
                </c:pt>
                <c:pt idx="2">
                  <c:v>-0.12184102036690314</c:v>
                </c:pt>
                <c:pt idx="3">
                  <c:v>-0.18153924433171709</c:v>
                </c:pt>
                <c:pt idx="4">
                  <c:v>-0.38511945972864969</c:v>
                </c:pt>
                <c:pt idx="5">
                  <c:v>-3.8875361005719422E-2</c:v>
                </c:pt>
                <c:pt idx="6">
                  <c:v>0.14920622209765577</c:v>
                </c:pt>
                <c:pt idx="7">
                  <c:v>0.19146611406772496</c:v>
                </c:pt>
                <c:pt idx="8">
                  <c:v>0.11364511827744583</c:v>
                </c:pt>
                <c:pt idx="9">
                  <c:v>0.52090145824127232</c:v>
                </c:pt>
                <c:pt idx="10">
                  <c:v>0.27155773116855952</c:v>
                </c:pt>
                <c:pt idx="11">
                  <c:v>0.22550833254276959</c:v>
                </c:pt>
                <c:pt idx="12">
                  <c:v>0.78113719612242916</c:v>
                </c:pt>
                <c:pt idx="13">
                  <c:v>0.51954726531982631</c:v>
                </c:pt>
                <c:pt idx="14">
                  <c:v>0.63002363256498972</c:v>
                </c:pt>
                <c:pt idx="15">
                  <c:v>0.26480321513124339</c:v>
                </c:pt>
                <c:pt idx="16">
                  <c:v>0.16981989586021307</c:v>
                </c:pt>
                <c:pt idx="17">
                  <c:v>0.26720780536542721</c:v>
                </c:pt>
                <c:pt idx="18">
                  <c:v>0.38895031712405914</c:v>
                </c:pt>
                <c:pt idx="19">
                  <c:v>0.55078193021760757</c:v>
                </c:pt>
                <c:pt idx="20">
                  <c:v>0.3331488062443515</c:v>
                </c:pt>
                <c:pt idx="21">
                  <c:v>0.10962233009444655</c:v>
                </c:pt>
                <c:pt idx="22">
                  <c:v>1.1091585989213337E-2</c:v>
                </c:pt>
                <c:pt idx="23">
                  <c:v>-0.17182574209606527</c:v>
                </c:pt>
                <c:pt idx="24">
                  <c:v>3.0464550171923621E-2</c:v>
                </c:pt>
                <c:pt idx="25">
                  <c:v>7.6998717054785004E-2</c:v>
                </c:pt>
                <c:pt idx="26">
                  <c:v>0.22295026434901621</c:v>
                </c:pt>
                <c:pt idx="27">
                  <c:v>0.13639656866027106</c:v>
                </c:pt>
                <c:pt idx="28">
                  <c:v>-0.4617507627010744</c:v>
                </c:pt>
                <c:pt idx="29">
                  <c:v>-9.8545439520786648E-2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 Privados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Hoja1!$D$2:$D$31</c:f>
              <c:numCache>
                <c:formatCode>General</c:formatCode>
                <c:ptCount val="30"/>
                <c:pt idx="0">
                  <c:v>0.22315110043513098</c:v>
                </c:pt>
                <c:pt idx="1">
                  <c:v>0.29414207474012111</c:v>
                </c:pt>
                <c:pt idx="2">
                  <c:v>0.13116696832151109</c:v>
                </c:pt>
                <c:pt idx="3">
                  <c:v>0.20208504479818812</c:v>
                </c:pt>
                <c:pt idx="4">
                  <c:v>-0.2275215882865711</c:v>
                </c:pt>
                <c:pt idx="5">
                  <c:v>-7.2422260205734501E-3</c:v>
                </c:pt>
                <c:pt idx="6">
                  <c:v>4.854460694610041E-2</c:v>
                </c:pt>
                <c:pt idx="7">
                  <c:v>2.0227982664803967E-2</c:v>
                </c:pt>
                <c:pt idx="8">
                  <c:v>0.27577317186042793</c:v>
                </c:pt>
                <c:pt idx="9">
                  <c:v>9.322581119187956E-2</c:v>
                </c:pt>
                <c:pt idx="10">
                  <c:v>2.6881619713597704E-2</c:v>
                </c:pt>
                <c:pt idx="11">
                  <c:v>0.16722074109797136</c:v>
                </c:pt>
                <c:pt idx="12">
                  <c:v>-4.9969378048666524E-3</c:v>
                </c:pt>
                <c:pt idx="13">
                  <c:v>-1.9793517195870747E-2</c:v>
                </c:pt>
                <c:pt idx="14">
                  <c:v>5.6311423896349133E-4</c:v>
                </c:pt>
                <c:pt idx="15">
                  <c:v>3.7463454154012199E-2</c:v>
                </c:pt>
                <c:pt idx="16">
                  <c:v>0.29933604877878506</c:v>
                </c:pt>
                <c:pt idx="17">
                  <c:v>2.9314074542917457E-2</c:v>
                </c:pt>
                <c:pt idx="18">
                  <c:v>0.1680952357179375</c:v>
                </c:pt>
                <c:pt idx="19">
                  <c:v>-8.4337446836630581E-2</c:v>
                </c:pt>
                <c:pt idx="20">
                  <c:v>0.11349172178528266</c:v>
                </c:pt>
                <c:pt idx="21">
                  <c:v>0.39088928881116747</c:v>
                </c:pt>
                <c:pt idx="22">
                  <c:v>9.0520097873992622E-2</c:v>
                </c:pt>
                <c:pt idx="23">
                  <c:v>0.19475990604383031</c:v>
                </c:pt>
                <c:pt idx="24">
                  <c:v>0.29383131774185967</c:v>
                </c:pt>
                <c:pt idx="25">
                  <c:v>0.13941180953987176</c:v>
                </c:pt>
                <c:pt idx="26">
                  <c:v>0.21145446790042621</c:v>
                </c:pt>
                <c:pt idx="27">
                  <c:v>0.37721572366821454</c:v>
                </c:pt>
                <c:pt idx="28">
                  <c:v>8.0203495850510453E-3</c:v>
                </c:pt>
                <c:pt idx="29">
                  <c:v>-0.29524376666700125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69915552"/>
        <c:axId val="-769909568"/>
      </c:lineChart>
      <c:catAx>
        <c:axId val="-769915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44450">
            <a:solidFill>
              <a:schemeClr val="tx2">
                <a:lumMod val="50000"/>
              </a:schemeClr>
            </a:solidFill>
          </a:ln>
        </c:spPr>
        <c:txPr>
          <a:bodyPr rot="-5400000" vert="horz"/>
          <a:lstStyle/>
          <a:p>
            <a:pPr>
              <a:defRPr sz="1200"/>
            </a:pPr>
            <a:endParaRPr lang="es-MX"/>
          </a:p>
        </c:txPr>
        <c:crossAx val="-769909568"/>
        <c:crosses val="autoZero"/>
        <c:auto val="1"/>
        <c:lblAlgn val="ctr"/>
        <c:lblOffset val="100"/>
        <c:tickMarkSkip val="1"/>
        <c:noMultiLvlLbl val="0"/>
      </c:catAx>
      <c:valAx>
        <c:axId val="-76990956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38100">
            <a:solidFill>
              <a:schemeClr val="tx2">
                <a:lumMod val="50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es-MX"/>
          </a:p>
        </c:txPr>
        <c:crossAx val="-769915552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Gas natural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Hoja1!$B$2:$B$103</c:f>
              <c:numCache>
                <c:formatCode>#,##0.00</c:formatCode>
                <c:ptCount val="102"/>
                <c:pt idx="0">
                  <c:v>27469804.994727194</c:v>
                </c:pt>
                <c:pt idx="1">
                  <c:v>19152296.810798235</c:v>
                </c:pt>
                <c:pt idx="2">
                  <c:v>21591122.712282799</c:v>
                </c:pt>
                <c:pt idx="3">
                  <c:v>16323676.572711995</c:v>
                </c:pt>
                <c:pt idx="4">
                  <c:v>21358824.279762797</c:v>
                </c:pt>
                <c:pt idx="5">
                  <c:v>30960084.358398002</c:v>
                </c:pt>
                <c:pt idx="6">
                  <c:v>31941412.856920302</c:v>
                </c:pt>
                <c:pt idx="7">
                  <c:v>33280754.453713197</c:v>
                </c:pt>
                <c:pt idx="8">
                  <c:v>32931581.084377989</c:v>
                </c:pt>
                <c:pt idx="9">
                  <c:v>33587315.453535102</c:v>
                </c:pt>
                <c:pt idx="10">
                  <c:v>28700679.123643998</c:v>
                </c:pt>
                <c:pt idx="11">
                  <c:v>29379362.767343428</c:v>
                </c:pt>
                <c:pt idx="12">
                  <c:v>40403475.101121038</c:v>
                </c:pt>
                <c:pt idx="13">
                  <c:v>36454183.750740856</c:v>
                </c:pt>
                <c:pt idx="14">
                  <c:v>30893411.210287578</c:v>
                </c:pt>
                <c:pt idx="15">
                  <c:v>25807348.048809208</c:v>
                </c:pt>
                <c:pt idx="16">
                  <c:v>26975614.259351529</c:v>
                </c:pt>
                <c:pt idx="17">
                  <c:v>29587976.037278265</c:v>
                </c:pt>
                <c:pt idx="18">
                  <c:v>31018575.887871839</c:v>
                </c:pt>
                <c:pt idx="19">
                  <c:v>33761722.167570561</c:v>
                </c:pt>
                <c:pt idx="20">
                  <c:v>26555923.219755519</c:v>
                </c:pt>
                <c:pt idx="21">
                  <c:v>29414591.480076656</c:v>
                </c:pt>
                <c:pt idx="22">
                  <c:v>28169098.697265938</c:v>
                </c:pt>
                <c:pt idx="23">
                  <c:v>27410101.36827632</c:v>
                </c:pt>
                <c:pt idx="24">
                  <c:v>27139360.274791252</c:v>
                </c:pt>
                <c:pt idx="25">
                  <c:v>23959703.71782586</c:v>
                </c:pt>
                <c:pt idx="26">
                  <c:v>25575598.574613687</c:v>
                </c:pt>
                <c:pt idx="27">
                  <c:v>23636731.207959983</c:v>
                </c:pt>
                <c:pt idx="28">
                  <c:v>32583486.079484072</c:v>
                </c:pt>
                <c:pt idx="29">
                  <c:v>29096070.201828487</c:v>
                </c:pt>
                <c:pt idx="30">
                  <c:v>32003142.388527557</c:v>
                </c:pt>
                <c:pt idx="31">
                  <c:v>33475979.068049051</c:v>
                </c:pt>
                <c:pt idx="32">
                  <c:v>34757926.35417325</c:v>
                </c:pt>
                <c:pt idx="33">
                  <c:v>30670541.004611347</c:v>
                </c:pt>
                <c:pt idx="34">
                  <c:v>30658682.435925335</c:v>
                </c:pt>
                <c:pt idx="35">
                  <c:v>30258406.851047061</c:v>
                </c:pt>
                <c:pt idx="36" formatCode="General">
                  <c:v>32439311.764117621</c:v>
                </c:pt>
                <c:pt idx="37" formatCode="General">
                  <c:v>22878837.365151852</c:v>
                </c:pt>
                <c:pt idx="38" formatCode="General">
                  <c:v>27291730.002587568</c:v>
                </c:pt>
                <c:pt idx="39" formatCode="General">
                  <c:v>29581574.573854387</c:v>
                </c:pt>
                <c:pt idx="40" formatCode="General">
                  <c:v>40958243.257629707</c:v>
                </c:pt>
                <c:pt idx="41" formatCode="General">
                  <c:v>37776039.208465964</c:v>
                </c:pt>
                <c:pt idx="42" formatCode="General">
                  <c:v>43671016.53897582</c:v>
                </c:pt>
                <c:pt idx="43" formatCode="General">
                  <c:v>41977703.205083072</c:v>
                </c:pt>
                <c:pt idx="44" formatCode="General">
                  <c:v>34756470.907808125</c:v>
                </c:pt>
                <c:pt idx="45" formatCode="General">
                  <c:v>36312274.196342565</c:v>
                </c:pt>
                <c:pt idx="46" formatCode="General">
                  <c:v>38670055.98139444</c:v>
                </c:pt>
                <c:pt idx="47" formatCode="General">
                  <c:v>44260159.086036414</c:v>
                </c:pt>
                <c:pt idx="48" formatCode="General">
                  <c:v>41953547.495884985</c:v>
                </c:pt>
                <c:pt idx="49" formatCode="General">
                  <c:v>36306020.987473875</c:v>
                </c:pt>
                <c:pt idx="50" formatCode="General">
                  <c:v>42813217.555418074</c:v>
                </c:pt>
                <c:pt idx="51" formatCode="General">
                  <c:v>48144807.046652757</c:v>
                </c:pt>
                <c:pt idx="52" formatCode="General">
                  <c:v>45928384.107489355</c:v>
                </c:pt>
                <c:pt idx="53" formatCode="General">
                  <c:v>47565041.262326688</c:v>
                </c:pt>
                <c:pt idx="54" formatCode="General">
                  <c:v>49751300.014683798</c:v>
                </c:pt>
                <c:pt idx="55" formatCode="General">
                  <c:v>49529350.931585968</c:v>
                </c:pt>
                <c:pt idx="56" formatCode="General">
                  <c:v>47817495.298642002</c:v>
                </c:pt>
                <c:pt idx="57" formatCode="General">
                  <c:v>43634208.66347748</c:v>
                </c:pt>
                <c:pt idx="58" formatCode="General">
                  <c:v>42728123.850662</c:v>
                </c:pt>
                <c:pt idx="59" formatCode="General">
                  <c:v>44337837.323842071</c:v>
                </c:pt>
                <c:pt idx="60" formatCode="General">
                  <c:v>49991548.485925734</c:v>
                </c:pt>
                <c:pt idx="61" formatCode="General">
                  <c:v>42242667.117904976</c:v>
                </c:pt>
                <c:pt idx="62" formatCode="General">
                  <c:v>48489350.05557102</c:v>
                </c:pt>
                <c:pt idx="63" formatCode="General">
                  <c:v>48853440.357818425</c:v>
                </c:pt>
                <c:pt idx="64" formatCode="General">
                  <c:v>59063141.855340652</c:v>
                </c:pt>
                <c:pt idx="65" formatCode="General">
                  <c:v>64389520.552858092</c:v>
                </c:pt>
                <c:pt idx="66" formatCode="General">
                  <c:v>63895649.733226076</c:v>
                </c:pt>
                <c:pt idx="67" formatCode="General">
                  <c:v>63705800.631121412</c:v>
                </c:pt>
                <c:pt idx="68" formatCode="General">
                  <c:v>64311935.762830794</c:v>
                </c:pt>
                <c:pt idx="69" formatCode="General">
                  <c:v>63702156.585770071</c:v>
                </c:pt>
                <c:pt idx="70" formatCode="General">
                  <c:v>50329193.625519402</c:v>
                </c:pt>
                <c:pt idx="71" formatCode="General">
                  <c:v>54686334.736451358</c:v>
                </c:pt>
                <c:pt idx="72" formatCode="General">
                  <c:v>58229691.308442071</c:v>
                </c:pt>
                <c:pt idx="73" formatCode="General">
                  <c:v>51478524.670097917</c:v>
                </c:pt>
                <c:pt idx="74" formatCode="General">
                  <c:v>57097459.430163994</c:v>
                </c:pt>
                <c:pt idx="75" formatCode="General">
                  <c:v>56721320.674321428</c:v>
                </c:pt>
                <c:pt idx="76" formatCode="General">
                  <c:v>61464095.89889095</c:v>
                </c:pt>
                <c:pt idx="77" formatCode="General">
                  <c:v>59313715.157519996</c:v>
                </c:pt>
                <c:pt idx="78" formatCode="General">
                  <c:v>57062468.768923998</c:v>
                </c:pt>
                <c:pt idx="79" formatCode="General">
                  <c:v>57693337.239035994</c:v>
                </c:pt>
                <c:pt idx="80" formatCode="General">
                  <c:v>48663030.747972004</c:v>
                </c:pt>
                <c:pt idx="81" formatCode="General">
                  <c:v>46960879.572687991</c:v>
                </c:pt>
                <c:pt idx="82" formatCode="General">
                  <c:v>49606814.402011998</c:v>
                </c:pt>
                <c:pt idx="83" formatCode="General">
                  <c:v>39754417.686792001</c:v>
                </c:pt>
                <c:pt idx="84" formatCode="General">
                  <c:v>58562611.843887791</c:v>
                </c:pt>
                <c:pt idx="85" formatCode="General">
                  <c:v>52623054.286889277</c:v>
                </c:pt>
                <c:pt idx="86" formatCode="General">
                  <c:v>62618513.451916069</c:v>
                </c:pt>
                <c:pt idx="87">
                  <c:v>61288099.458898991</c:v>
                </c:pt>
                <c:pt idx="88">
                  <c:v>66139102.605729997</c:v>
                </c:pt>
                <c:pt idx="89">
                  <c:v>66444850.213430002</c:v>
                </c:pt>
                <c:pt idx="90">
                  <c:v>75815773.537746459</c:v>
                </c:pt>
                <c:pt idx="91">
                  <c:v>71524075.232510775</c:v>
                </c:pt>
                <c:pt idx="92">
                  <c:v>67796070.028060138</c:v>
                </c:pt>
                <c:pt idx="93">
                  <c:v>67346170.180964619</c:v>
                </c:pt>
                <c:pt idx="94">
                  <c:v>49028074.567550659</c:v>
                </c:pt>
                <c:pt idx="95">
                  <c:v>48207962.339282475</c:v>
                </c:pt>
                <c:pt idx="96">
                  <c:v>46611791.159720182</c:v>
                </c:pt>
                <c:pt idx="97">
                  <c:v>35529001.006220251</c:v>
                </c:pt>
                <c:pt idx="98">
                  <c:v>41538230.622107461</c:v>
                </c:pt>
                <c:pt idx="99">
                  <c:v>50017267.601127848</c:v>
                </c:pt>
                <c:pt idx="100">
                  <c:v>52051816.840914339</c:v>
                </c:pt>
                <c:pt idx="101">
                  <c:v>57867545.868781552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GNL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Hoja1!$C$2:$C$103</c:f>
              <c:numCache>
                <c:formatCode>#,##0.00</c:formatCode>
                <c:ptCount val="102"/>
                <c:pt idx="0">
                  <c:v>9290772.9683999997</c:v>
                </c:pt>
                <c:pt idx="1">
                  <c:v>6393448.7532000002</c:v>
                </c:pt>
                <c:pt idx="2">
                  <c:v>9665713.468799999</c:v>
                </c:pt>
                <c:pt idx="3">
                  <c:v>12259092.7512</c:v>
                </c:pt>
                <c:pt idx="4">
                  <c:v>8180622.0143999998</c:v>
                </c:pt>
                <c:pt idx="5">
                  <c:v>6121022.0507999994</c:v>
                </c:pt>
                <c:pt idx="6">
                  <c:v>9684313.004193211</c:v>
                </c:pt>
                <c:pt idx="7">
                  <c:v>9601137.6598044001</c:v>
                </c:pt>
                <c:pt idx="8">
                  <c:v>9886108.2955200002</c:v>
                </c:pt>
                <c:pt idx="9">
                  <c:v>6013708.6685651997</c:v>
                </c:pt>
                <c:pt idx="10">
                  <c:v>12453527.7432</c:v>
                </c:pt>
                <c:pt idx="11">
                  <c:v>3230706.5387999997</c:v>
                </c:pt>
                <c:pt idx="12">
                  <c:v>12800421</c:v>
                </c:pt>
                <c:pt idx="13">
                  <c:v>6584245</c:v>
                </c:pt>
                <c:pt idx="14">
                  <c:v>9809247</c:v>
                </c:pt>
                <c:pt idx="15">
                  <c:v>15919225.346161598</c:v>
                </c:pt>
                <c:pt idx="16">
                  <c:v>16552594.236634143</c:v>
                </c:pt>
                <c:pt idx="17">
                  <c:v>9445464</c:v>
                </c:pt>
                <c:pt idx="18">
                  <c:v>16061403.039228</c:v>
                </c:pt>
                <c:pt idx="19">
                  <c:v>9704251</c:v>
                </c:pt>
                <c:pt idx="20">
                  <c:v>16117591.199999999</c:v>
                </c:pt>
                <c:pt idx="21">
                  <c:v>15826184</c:v>
                </c:pt>
                <c:pt idx="22">
                  <c:v>10077856</c:v>
                </c:pt>
                <c:pt idx="23">
                  <c:v>6693839</c:v>
                </c:pt>
                <c:pt idx="24">
                  <c:v>6037967.5781039996</c:v>
                </c:pt>
                <c:pt idx="25">
                  <c:v>6684451.994124</c:v>
                </c:pt>
                <c:pt idx="26">
                  <c:v>6646984.9908119999</c:v>
                </c:pt>
                <c:pt idx="27">
                  <c:v>13552494.000130799</c:v>
                </c:pt>
                <c:pt idx="28">
                  <c:v>6767687.9980943995</c:v>
                </c:pt>
                <c:pt idx="29">
                  <c:v>16493230.99966752</c:v>
                </c:pt>
                <c:pt idx="30">
                  <c:v>13523621.998989599</c:v>
                </c:pt>
                <c:pt idx="31">
                  <c:v>16231082.001991199</c:v>
                </c:pt>
                <c:pt idx="32">
                  <c:v>13470493.005864</c:v>
                </c:pt>
                <c:pt idx="33">
                  <c:v>9928290.975407999</c:v>
                </c:pt>
                <c:pt idx="34">
                  <c:v>11833987.980996</c:v>
                </c:pt>
                <c:pt idx="35">
                  <c:v>13445994.992363999</c:v>
                </c:pt>
                <c:pt idx="36" formatCode="General">
                  <c:v>11204713.992527999</c:v>
                </c:pt>
                <c:pt idx="37" formatCode="General">
                  <c:v>8302657.9983191993</c:v>
                </c:pt>
                <c:pt idx="38" formatCode="General">
                  <c:v>14250220.999644239</c:v>
                </c:pt>
                <c:pt idx="39" formatCode="General">
                  <c:v>14120816.997999601</c:v>
                </c:pt>
                <c:pt idx="40" formatCode="General">
                  <c:v>14730856.002467999</c:v>
                </c:pt>
                <c:pt idx="41" formatCode="General">
                  <c:v>12699778.999053599</c:v>
                </c:pt>
                <c:pt idx="42" formatCode="General">
                  <c:v>16238772.998679599</c:v>
                </c:pt>
                <c:pt idx="43" formatCode="General">
                  <c:v>6867277.9999988396</c:v>
                </c:pt>
                <c:pt idx="44" formatCode="General">
                  <c:v>14354335.998273598</c:v>
                </c:pt>
                <c:pt idx="45" formatCode="General">
                  <c:v>14256072.9996984</c:v>
                </c:pt>
                <c:pt idx="46" formatCode="General">
                  <c:v>10992960.99984888</c:v>
                </c:pt>
                <c:pt idx="47" formatCode="General">
                  <c:v>6275486.9999615038</c:v>
                </c:pt>
                <c:pt idx="48" formatCode="General">
                  <c:v>5087201.9999364</c:v>
                </c:pt>
                <c:pt idx="49" formatCode="General">
                  <c:v>13661054.99978004</c:v>
                </c:pt>
                <c:pt idx="50" formatCode="General">
                  <c:v>9244348.9973099995</c:v>
                </c:pt>
                <c:pt idx="51" formatCode="General">
                  <c:v>11179011.001240799</c:v>
                </c:pt>
                <c:pt idx="52" formatCode="General">
                  <c:v>14489932.001626799</c:v>
                </c:pt>
                <c:pt idx="53" formatCode="General">
                  <c:v>10956894.997788001</c:v>
                </c:pt>
                <c:pt idx="54" formatCode="General">
                  <c:v>16127249.0019264</c:v>
                </c:pt>
                <c:pt idx="55" formatCode="General">
                  <c:v>14142587.999986332</c:v>
                </c:pt>
                <c:pt idx="56" formatCode="General">
                  <c:v>15087767.999716798</c:v>
                </c:pt>
                <c:pt idx="57" formatCode="General">
                  <c:v>11869124.000155199</c:v>
                </c:pt>
                <c:pt idx="58" formatCode="General">
                  <c:v>14570263.999249199</c:v>
                </c:pt>
                <c:pt idx="59" formatCode="General">
                  <c:v>12507329.998886399</c:v>
                </c:pt>
                <c:pt idx="60" formatCode="General">
                  <c:v>15865115.9995008</c:v>
                </c:pt>
                <c:pt idx="61" formatCode="General">
                  <c:v>12708563.9982084</c:v>
                </c:pt>
                <c:pt idx="62" formatCode="General">
                  <c:v>14623164.323000001</c:v>
                </c:pt>
                <c:pt idx="63" formatCode="General">
                  <c:v>10581506.612</c:v>
                </c:pt>
                <c:pt idx="64" formatCode="General">
                  <c:v>10625160.628</c:v>
                </c:pt>
                <c:pt idx="65" formatCode="General">
                  <c:v>10997967.288999999</c:v>
                </c:pt>
                <c:pt idx="66" formatCode="General">
                  <c:v>13919400.661</c:v>
                </c:pt>
                <c:pt idx="67" formatCode="General">
                  <c:v>16997265.518224742</c:v>
                </c:pt>
                <c:pt idx="68" formatCode="General">
                  <c:v>21708451.514495838</c:v>
                </c:pt>
                <c:pt idx="69" formatCode="General">
                  <c:v>16405609.09166372</c:v>
                </c:pt>
                <c:pt idx="70" formatCode="General">
                  <c:v>7785414.1940000001</c:v>
                </c:pt>
                <c:pt idx="71" formatCode="General">
                  <c:v>9184306.0293960683</c:v>
                </c:pt>
                <c:pt idx="72" formatCode="General">
                  <c:v>18729280.627302781</c:v>
                </c:pt>
                <c:pt idx="73" formatCode="General">
                  <c:v>19433836.852252573</c:v>
                </c:pt>
                <c:pt idx="74" formatCode="General">
                  <c:v>19200004.278521072</c:v>
                </c:pt>
                <c:pt idx="75" formatCode="General">
                  <c:v>22663494.417583991</c:v>
                </c:pt>
                <c:pt idx="76" formatCode="General">
                  <c:v>29700225.767608933</c:v>
                </c:pt>
                <c:pt idx="77" formatCode="General">
                  <c:v>23094250.605331477</c:v>
                </c:pt>
                <c:pt idx="78" formatCode="General">
                  <c:v>25789896.102347542</c:v>
                </c:pt>
                <c:pt idx="79" formatCode="General">
                  <c:v>24993254.208120137</c:v>
                </c:pt>
                <c:pt idx="80" formatCode="General">
                  <c:v>35139883.586047195</c:v>
                </c:pt>
                <c:pt idx="81" formatCode="General">
                  <c:v>26252785.960466288</c:v>
                </c:pt>
                <c:pt idx="82" formatCode="General">
                  <c:v>17152957.725238554</c:v>
                </c:pt>
                <c:pt idx="83" formatCode="General">
                  <c:v>19875598.274076004</c:v>
                </c:pt>
                <c:pt idx="84" formatCode="General">
                  <c:v>33358377.823999997</c:v>
                </c:pt>
                <c:pt idx="85" formatCode="General">
                  <c:v>22923937.171999998</c:v>
                </c:pt>
                <c:pt idx="86" formatCode="General">
                  <c:v>28980570.682999998</c:v>
                </c:pt>
                <c:pt idx="87">
                  <c:v>25990614.884</c:v>
                </c:pt>
                <c:pt idx="88">
                  <c:v>34054338.340000004</c:v>
                </c:pt>
                <c:pt idx="89">
                  <c:v>26550523.550000001</c:v>
                </c:pt>
                <c:pt idx="90">
                  <c:v>23187957.362058617</c:v>
                </c:pt>
                <c:pt idx="91">
                  <c:v>35280602.31301675</c:v>
                </c:pt>
                <c:pt idx="92">
                  <c:v>29818275.515874393</c:v>
                </c:pt>
                <c:pt idx="93">
                  <c:v>35899256.969142355</c:v>
                </c:pt>
                <c:pt idx="94">
                  <c:v>25558912.000033494</c:v>
                </c:pt>
                <c:pt idx="95">
                  <c:v>26088673.516907893</c:v>
                </c:pt>
                <c:pt idx="96">
                  <c:v>25082081.473025098</c:v>
                </c:pt>
                <c:pt idx="97">
                  <c:v>26318723.369691625</c:v>
                </c:pt>
                <c:pt idx="98">
                  <c:v>28909949.927167471</c:v>
                </c:pt>
                <c:pt idx="99">
                  <c:v>23420213.000108857</c:v>
                </c:pt>
                <c:pt idx="100">
                  <c:v>15425207.999983253</c:v>
                </c:pt>
                <c:pt idx="101">
                  <c:v>24963897.000150725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-769911744"/>
        <c:axId val="-769918816"/>
      </c:barChart>
      <c:dateAx>
        <c:axId val="-769911744"/>
        <c:scaling>
          <c:orientation val="minMax"/>
          <c:max val="42156"/>
          <c:min val="39083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MX"/>
          </a:p>
        </c:txPr>
        <c:crossAx val="-769918816"/>
        <c:crosses val="autoZero"/>
        <c:auto val="1"/>
        <c:lblOffset val="100"/>
        <c:baseTimeUnit val="months"/>
        <c:majorUnit val="3"/>
        <c:majorTimeUnit val="months"/>
        <c:minorUnit val="3"/>
        <c:minorTimeUnit val="months"/>
      </c:dateAx>
      <c:valAx>
        <c:axId val="-76991881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s-MX"/>
          </a:p>
        </c:txPr>
        <c:crossAx val="-76991174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7.9365079365079361E-3"/>
                <c:y val="0.28550005545081514"/>
              </c:manualLayout>
            </c:layout>
            <c:tx>
              <c:rich>
                <a:bodyPr/>
                <a:lstStyle/>
                <a:p>
                  <a:pPr>
                    <a:defRPr sz="1400" b="0"/>
                  </a:pPr>
                  <a:r>
                    <a:rPr lang="es-MX" sz="1400" b="0"/>
                    <a:t>Millones de Gjoules</a:t>
                  </a:r>
                </a:p>
              </c:rich>
            </c:tx>
          </c:dispUnitsLbl>
        </c:dispUnits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60604888261801"/>
          <c:y val="3.8262600649495083E-2"/>
          <c:w val="0.80926050248054249"/>
          <c:h val="0.715958227679167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Importaciones </c:v>
                </c:pt>
              </c:strCache>
            </c:strRef>
          </c:tx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Hoja1!$B$2:$B$103</c:f>
              <c:numCache>
                <c:formatCode>General</c:formatCode>
                <c:ptCount val="102"/>
                <c:pt idx="0">
                  <c:v>36760577.963127196</c:v>
                </c:pt>
                <c:pt idx="1">
                  <c:v>25545745.563998237</c:v>
                </c:pt>
                <c:pt idx="2">
                  <c:v>31256836.1810828</c:v>
                </c:pt>
                <c:pt idx="3">
                  <c:v>28582769.323911995</c:v>
                </c:pt>
                <c:pt idx="4">
                  <c:v>29539446.294162795</c:v>
                </c:pt>
                <c:pt idx="5">
                  <c:v>37081106.409198001</c:v>
                </c:pt>
                <c:pt idx="6">
                  <c:v>41625725.861113511</c:v>
                </c:pt>
                <c:pt idx="7">
                  <c:v>42881892.113517597</c:v>
                </c:pt>
                <c:pt idx="8">
                  <c:v>42817689.379897989</c:v>
                </c:pt>
                <c:pt idx="9">
                  <c:v>39601024.122100301</c:v>
                </c:pt>
                <c:pt idx="10">
                  <c:v>41154206.866843998</c:v>
                </c:pt>
                <c:pt idx="11">
                  <c:v>32610069.306143429</c:v>
                </c:pt>
                <c:pt idx="12">
                  <c:v>53203896.101121038</c:v>
                </c:pt>
                <c:pt idx="13">
                  <c:v>43038428.750740856</c:v>
                </c:pt>
                <c:pt idx="14">
                  <c:v>40702658.210287578</c:v>
                </c:pt>
                <c:pt idx="15">
                  <c:v>41726573.394970804</c:v>
                </c:pt>
                <c:pt idx="16">
                  <c:v>43528208.495985672</c:v>
                </c:pt>
                <c:pt idx="17">
                  <c:v>39033440.037278265</c:v>
                </c:pt>
                <c:pt idx="18">
                  <c:v>47079978.927099839</c:v>
                </c:pt>
                <c:pt idx="19">
                  <c:v>43465973.167570561</c:v>
                </c:pt>
                <c:pt idx="20">
                  <c:v>42673514.419755518</c:v>
                </c:pt>
                <c:pt idx="21">
                  <c:v>45240775.480076656</c:v>
                </c:pt>
                <c:pt idx="22">
                  <c:v>38246954.697265938</c:v>
                </c:pt>
                <c:pt idx="23">
                  <c:v>34103940.36827632</c:v>
                </c:pt>
                <c:pt idx="24">
                  <c:v>33177327.852895252</c:v>
                </c:pt>
                <c:pt idx="25">
                  <c:v>30644155.711949859</c:v>
                </c:pt>
                <c:pt idx="26">
                  <c:v>32222583.565425687</c:v>
                </c:pt>
                <c:pt idx="27">
                  <c:v>37189225.208090782</c:v>
                </c:pt>
                <c:pt idx="28">
                  <c:v>39351174.07757847</c:v>
                </c:pt>
                <c:pt idx="29">
                  <c:v>45589301.201496005</c:v>
                </c:pt>
                <c:pt idx="30">
                  <c:v>45526764.387517154</c:v>
                </c:pt>
                <c:pt idx="31">
                  <c:v>49707061.070040248</c:v>
                </c:pt>
                <c:pt idx="32">
                  <c:v>48228419.360037252</c:v>
                </c:pt>
                <c:pt idx="33">
                  <c:v>40598831.980019346</c:v>
                </c:pt>
                <c:pt idx="34">
                  <c:v>42492670.416921332</c:v>
                </c:pt>
                <c:pt idx="35">
                  <c:v>43704401.843411058</c:v>
                </c:pt>
                <c:pt idx="36">
                  <c:v>43644025.75664562</c:v>
                </c:pt>
                <c:pt idx="37">
                  <c:v>31181495.36347105</c:v>
                </c:pt>
                <c:pt idx="38">
                  <c:v>41541951.002231807</c:v>
                </c:pt>
                <c:pt idx="39">
                  <c:v>43702391.571853988</c:v>
                </c:pt>
                <c:pt idx="40">
                  <c:v>55689099.260097705</c:v>
                </c:pt>
                <c:pt idx="41">
                  <c:v>50475818.207519561</c:v>
                </c:pt>
                <c:pt idx="42">
                  <c:v>59909789.537655421</c:v>
                </c:pt>
                <c:pt idx="43">
                  <c:v>48844981.20508191</c:v>
                </c:pt>
                <c:pt idx="44">
                  <c:v>49110806.906081721</c:v>
                </c:pt>
                <c:pt idx="45">
                  <c:v>50568347.196040966</c:v>
                </c:pt>
                <c:pt idx="46">
                  <c:v>49663016.98124332</c:v>
                </c:pt>
                <c:pt idx="47">
                  <c:v>50535646.085997917</c:v>
                </c:pt>
                <c:pt idx="48">
                  <c:v>47040749.495821387</c:v>
                </c:pt>
                <c:pt idx="49">
                  <c:v>49967075.987253919</c:v>
                </c:pt>
                <c:pt idx="50">
                  <c:v>52057566.552728072</c:v>
                </c:pt>
                <c:pt idx="51">
                  <c:v>59323818.047893554</c:v>
                </c:pt>
                <c:pt idx="52">
                  <c:v>60418316.109116152</c:v>
                </c:pt>
                <c:pt idx="53">
                  <c:v>58521936.260114685</c:v>
                </c:pt>
                <c:pt idx="54">
                  <c:v>65878549.016610198</c:v>
                </c:pt>
                <c:pt idx="55">
                  <c:v>63671938.931572296</c:v>
                </c:pt>
                <c:pt idx="56">
                  <c:v>62905263.298358798</c:v>
                </c:pt>
                <c:pt idx="57">
                  <c:v>55503332.663632676</c:v>
                </c:pt>
                <c:pt idx="58">
                  <c:v>57298387.849911198</c:v>
                </c:pt>
                <c:pt idx="59">
                  <c:v>56845167.32272847</c:v>
                </c:pt>
                <c:pt idx="60">
                  <c:v>65856664.485426538</c:v>
                </c:pt>
                <c:pt idx="61">
                  <c:v>54951231.11611338</c:v>
                </c:pt>
                <c:pt idx="62">
                  <c:v>63112514.378571019</c:v>
                </c:pt>
                <c:pt idx="63">
                  <c:v>59434946.969818428</c:v>
                </c:pt>
                <c:pt idx="64">
                  <c:v>69688302.483340651</c:v>
                </c:pt>
                <c:pt idx="65">
                  <c:v>75387487.841858089</c:v>
                </c:pt>
                <c:pt idx="66">
                  <c:v>77815050.394226074</c:v>
                </c:pt>
                <c:pt idx="67">
                  <c:v>80703066.149346158</c:v>
                </c:pt>
                <c:pt idx="68">
                  <c:v>86020387.277326629</c:v>
                </c:pt>
                <c:pt idx="69">
                  <c:v>80107765.677433789</c:v>
                </c:pt>
                <c:pt idx="70">
                  <c:v>58114607.819519401</c:v>
                </c:pt>
                <c:pt idx="71">
                  <c:v>63870640.76584743</c:v>
                </c:pt>
                <c:pt idx="72">
                  <c:v>76958971.935744852</c:v>
                </c:pt>
                <c:pt idx="73">
                  <c:v>70912361.52235049</c:v>
                </c:pt>
                <c:pt idx="74">
                  <c:v>76297463.70868507</c:v>
                </c:pt>
                <c:pt idx="75">
                  <c:v>79384815.091905415</c:v>
                </c:pt>
                <c:pt idx="76">
                  <c:v>91164321.666499883</c:v>
                </c:pt>
                <c:pt idx="77">
                  <c:v>82407965.762851477</c:v>
                </c:pt>
                <c:pt idx="78">
                  <c:v>82852364.871271536</c:v>
                </c:pt>
                <c:pt idx="79">
                  <c:v>82686591.447156131</c:v>
                </c:pt>
                <c:pt idx="80">
                  <c:v>83802914.334019199</c:v>
                </c:pt>
                <c:pt idx="81">
                  <c:v>73213665.533154279</c:v>
                </c:pt>
                <c:pt idx="82">
                  <c:v>66759772.127250552</c:v>
                </c:pt>
                <c:pt idx="83">
                  <c:v>59630015.960868001</c:v>
                </c:pt>
                <c:pt idx="84">
                  <c:v>91920989.667887792</c:v>
                </c:pt>
                <c:pt idx="85">
                  <c:v>75546991.458889276</c:v>
                </c:pt>
                <c:pt idx="86">
                  <c:v>91599084.134916067</c:v>
                </c:pt>
                <c:pt idx="87">
                  <c:v>87278714.342898995</c:v>
                </c:pt>
                <c:pt idx="88">
                  <c:v>100193440.94573</c:v>
                </c:pt>
                <c:pt idx="89">
                  <c:v>92995373.763429999</c:v>
                </c:pt>
                <c:pt idx="90">
                  <c:v>99003730.899805069</c:v>
                </c:pt>
                <c:pt idx="91">
                  <c:v>106804677.54552752</c:v>
                </c:pt>
                <c:pt idx="92">
                  <c:v>97614345.543934539</c:v>
                </c:pt>
                <c:pt idx="93">
                  <c:v>103245427.15010697</c:v>
                </c:pt>
                <c:pt idx="94">
                  <c:v>74586986.567584157</c:v>
                </c:pt>
                <c:pt idx="95">
                  <c:v>74296635.856190369</c:v>
                </c:pt>
                <c:pt idx="96">
                  <c:v>71693872.632745281</c:v>
                </c:pt>
                <c:pt idx="97">
                  <c:v>61847724.375911877</c:v>
                </c:pt>
                <c:pt idx="98">
                  <c:v>70448180.549274936</c:v>
                </c:pt>
                <c:pt idx="99">
                  <c:v>73437480.601236701</c:v>
                </c:pt>
                <c:pt idx="100">
                  <c:v>67477024.84089759</c:v>
                </c:pt>
                <c:pt idx="101">
                  <c:v>82831442.868932277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Producción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Hoja1!$C$2:$C$103</c:f>
              <c:numCache>
                <c:formatCode>General</c:formatCode>
                <c:ptCount val="102"/>
                <c:pt idx="0">
                  <c:v>189041426.46496186</c:v>
                </c:pt>
                <c:pt idx="1">
                  <c:v>172986679.30436891</c:v>
                </c:pt>
                <c:pt idx="2">
                  <c:v>194512486.59466499</c:v>
                </c:pt>
                <c:pt idx="3">
                  <c:v>190370416.98787358</c:v>
                </c:pt>
                <c:pt idx="4">
                  <c:v>195839822.76756969</c:v>
                </c:pt>
                <c:pt idx="5">
                  <c:v>197486815.81753227</c:v>
                </c:pt>
                <c:pt idx="6">
                  <c:v>205591396.87516609</c:v>
                </c:pt>
                <c:pt idx="7">
                  <c:v>195821918.69089279</c:v>
                </c:pt>
                <c:pt idx="8">
                  <c:v>194673055.78937197</c:v>
                </c:pt>
                <c:pt idx="9">
                  <c:v>209280364.85159934</c:v>
                </c:pt>
                <c:pt idx="10">
                  <c:v>194173787.44150832</c:v>
                </c:pt>
                <c:pt idx="11">
                  <c:v>211252485.21656659</c:v>
                </c:pt>
                <c:pt idx="12">
                  <c:v>215345544.86228415</c:v>
                </c:pt>
                <c:pt idx="13">
                  <c:v>201654729.18432805</c:v>
                </c:pt>
                <c:pt idx="14">
                  <c:v>220154033.36272064</c:v>
                </c:pt>
                <c:pt idx="15">
                  <c:v>214130562.54264414</c:v>
                </c:pt>
                <c:pt idx="16">
                  <c:v>225786002.96790025</c:v>
                </c:pt>
                <c:pt idx="17">
                  <c:v>223901923.1410141</c:v>
                </c:pt>
                <c:pt idx="18">
                  <c:v>227473496.78445083</c:v>
                </c:pt>
                <c:pt idx="19">
                  <c:v>229666018.45780391</c:v>
                </c:pt>
                <c:pt idx="20">
                  <c:v>223919414.72419271</c:v>
                </c:pt>
                <c:pt idx="21">
                  <c:v>236744302.56246015</c:v>
                </c:pt>
                <c:pt idx="22">
                  <c:v>230878773.41844472</c:v>
                </c:pt>
                <c:pt idx="23">
                  <c:v>242532023.73291221</c:v>
                </c:pt>
                <c:pt idx="24">
                  <c:v>233701737.0313004</c:v>
                </c:pt>
                <c:pt idx="25">
                  <c:v>208641637.89899886</c:v>
                </c:pt>
                <c:pt idx="26">
                  <c:v>229158451.32770932</c:v>
                </c:pt>
                <c:pt idx="27">
                  <c:v>222133596.3847577</c:v>
                </c:pt>
                <c:pt idx="28">
                  <c:v>230803737.57397687</c:v>
                </c:pt>
                <c:pt idx="29">
                  <c:v>227113645.62335524</c:v>
                </c:pt>
                <c:pt idx="30">
                  <c:v>232505875.03304648</c:v>
                </c:pt>
                <c:pt idx="31">
                  <c:v>234682456.94522929</c:v>
                </c:pt>
                <c:pt idx="32">
                  <c:v>223984244.12094864</c:v>
                </c:pt>
                <c:pt idx="33">
                  <c:v>236306193.46388945</c:v>
                </c:pt>
                <c:pt idx="34">
                  <c:v>222788266.86109215</c:v>
                </c:pt>
                <c:pt idx="35">
                  <c:v>226488973.1515182</c:v>
                </c:pt>
                <c:pt idx="36">
                  <c:v>230110250.38713387</c:v>
                </c:pt>
                <c:pt idx="37">
                  <c:v>207500171.37682244</c:v>
                </c:pt>
                <c:pt idx="38">
                  <c:v>227067026.28294629</c:v>
                </c:pt>
                <c:pt idx="39">
                  <c:v>220319603.02470317</c:v>
                </c:pt>
                <c:pt idx="40">
                  <c:v>229545710.49397564</c:v>
                </c:pt>
                <c:pt idx="41">
                  <c:v>221327558.03704602</c:v>
                </c:pt>
                <c:pt idx="42">
                  <c:v>231904645.48347163</c:v>
                </c:pt>
                <c:pt idx="43">
                  <c:v>238807443.86988416</c:v>
                </c:pt>
                <c:pt idx="44">
                  <c:v>229101961.21469939</c:v>
                </c:pt>
                <c:pt idx="45">
                  <c:v>234362000.7216799</c:v>
                </c:pt>
                <c:pt idx="46">
                  <c:v>223849776.43301848</c:v>
                </c:pt>
                <c:pt idx="47">
                  <c:v>230254807.62814203</c:v>
                </c:pt>
                <c:pt idx="48">
                  <c:v>227133790.79626915</c:v>
                </c:pt>
                <c:pt idx="49">
                  <c:v>203322732.12810653</c:v>
                </c:pt>
                <c:pt idx="50">
                  <c:v>222137953.85871944</c:v>
                </c:pt>
                <c:pt idx="51">
                  <c:v>216542644.84284994</c:v>
                </c:pt>
                <c:pt idx="52">
                  <c:v>221441255.57631433</c:v>
                </c:pt>
                <c:pt idx="53">
                  <c:v>210618404.85038337</c:v>
                </c:pt>
                <c:pt idx="54">
                  <c:v>216400333.87359732</c:v>
                </c:pt>
                <c:pt idx="55">
                  <c:v>216164022.76314846</c:v>
                </c:pt>
                <c:pt idx="56">
                  <c:v>203337593.22745407</c:v>
                </c:pt>
                <c:pt idx="57">
                  <c:v>209864041.06687346</c:v>
                </c:pt>
                <c:pt idx="58">
                  <c:v>202842899.56797764</c:v>
                </c:pt>
                <c:pt idx="59">
                  <c:v>209068097.78690985</c:v>
                </c:pt>
                <c:pt idx="60">
                  <c:v>208296214.07607141</c:v>
                </c:pt>
                <c:pt idx="61">
                  <c:v>198236007.71863943</c:v>
                </c:pt>
                <c:pt idx="62">
                  <c:v>210755233.87392172</c:v>
                </c:pt>
                <c:pt idx="63">
                  <c:v>204754215.97959128</c:v>
                </c:pt>
                <c:pt idx="64">
                  <c:v>211367434.55405942</c:v>
                </c:pt>
                <c:pt idx="65">
                  <c:v>204791501.40112114</c:v>
                </c:pt>
                <c:pt idx="66">
                  <c:v>212552121.14612108</c:v>
                </c:pt>
                <c:pt idx="67">
                  <c:v>213455178.94616267</c:v>
                </c:pt>
                <c:pt idx="68">
                  <c:v>197808570.28288633</c:v>
                </c:pt>
                <c:pt idx="69">
                  <c:v>197892329.05331588</c:v>
                </c:pt>
                <c:pt idx="70">
                  <c:v>209411895.52743191</c:v>
                </c:pt>
                <c:pt idx="71">
                  <c:v>215109191.92773506</c:v>
                </c:pt>
                <c:pt idx="72">
                  <c:v>213594328.94732231</c:v>
                </c:pt>
                <c:pt idx="73">
                  <c:v>192743392.01601252</c:v>
                </c:pt>
                <c:pt idx="74">
                  <c:v>212119741.02645889</c:v>
                </c:pt>
                <c:pt idx="75">
                  <c:v>202076123.85357168</c:v>
                </c:pt>
                <c:pt idx="76">
                  <c:v>205735300.25618535</c:v>
                </c:pt>
                <c:pt idx="77">
                  <c:v>199295812.069933</c:v>
                </c:pt>
                <c:pt idx="78">
                  <c:v>207846399.00837198</c:v>
                </c:pt>
                <c:pt idx="79">
                  <c:v>208463905.97704268</c:v>
                </c:pt>
                <c:pt idx="80">
                  <c:v>202653474.3169376</c:v>
                </c:pt>
                <c:pt idx="81">
                  <c:v>210516483.84824654</c:v>
                </c:pt>
                <c:pt idx="82">
                  <c:v>204319453.29278767</c:v>
                </c:pt>
                <c:pt idx="83">
                  <c:v>212681021.11166722</c:v>
                </c:pt>
                <c:pt idx="84">
                  <c:v>212925769.55046681</c:v>
                </c:pt>
                <c:pt idx="85">
                  <c:v>194841080.2503618</c:v>
                </c:pt>
                <c:pt idx="86">
                  <c:v>216306073.09592873</c:v>
                </c:pt>
                <c:pt idx="87" formatCode="#,##0.00">
                  <c:v>209001213.6731818</c:v>
                </c:pt>
                <c:pt idx="88" formatCode="#,##0.00">
                  <c:v>213970218.51701114</c:v>
                </c:pt>
                <c:pt idx="89" formatCode="#,##0.00">
                  <c:v>208183198.95463941</c:v>
                </c:pt>
                <c:pt idx="90">
                  <c:v>214369173.10574579</c:v>
                </c:pt>
                <c:pt idx="91">
                  <c:v>216733159.31938389</c:v>
                </c:pt>
                <c:pt idx="92">
                  <c:v>205956297.26802057</c:v>
                </c:pt>
                <c:pt idx="93">
                  <c:v>214170374.35714447</c:v>
                </c:pt>
                <c:pt idx="94">
                  <c:v>208198381.04244792</c:v>
                </c:pt>
                <c:pt idx="95">
                  <c:v>220089456.82002231</c:v>
                </c:pt>
                <c:pt idx="96">
                  <c:v>217009930.84693918</c:v>
                </c:pt>
                <c:pt idx="97">
                  <c:v>198722127.96382394</c:v>
                </c:pt>
                <c:pt idx="98">
                  <c:v>216149158.56359303</c:v>
                </c:pt>
                <c:pt idx="99">
                  <c:v>199579579.96284053</c:v>
                </c:pt>
                <c:pt idx="100">
                  <c:v>204412439.32792938</c:v>
                </c:pt>
                <c:pt idx="101">
                  <c:v>203823738.9887526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-769910656"/>
        <c:axId val="-769910112"/>
      </c:bar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Razón M/P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0632310773292053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52248418369669E-2"/>
                  <c:y val="-2.11653098447439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52248418369669E-2"/>
                  <c:y val="2.1207571511188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2077397478494378E-2"/>
                  <c:y val="2.9682147782374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4967570888899004E-2"/>
                  <c:y val="4.25841896881533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2077397478494378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352248418369669E-2"/>
                  <c:y val="-4.37641799012411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2077397478494378E-2"/>
                  <c:y val="2.6857289025312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2077397478494378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1.9187224068089755E-2"/>
                  <c:y val="1.83827127541260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>
                <c:manualLayout>
                  <c:x val="-2.3522484183696638E-2"/>
                  <c:y val="2.4032430268250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8"/>
              <c:layout>
                <c:manualLayout>
                  <c:x val="-1.9187224068089755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0"/>
              <c:layout>
                <c:manualLayout>
                  <c:x val="-1.9187224068089755E-2"/>
                  <c:y val="9.908136482939632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5"/>
              <c:layout>
                <c:manualLayout>
                  <c:x val="-2.352248418369669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5"/>
              <c:layout>
                <c:manualLayout>
                  <c:x val="-2.352248418369669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7"/>
              <c:layout>
                <c:manualLayout>
                  <c:x val="-1.9187224068089859E-2"/>
                  <c:y val="2.4032430268250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9"/>
              <c:layout>
                <c:manualLayout>
                  <c:x val="-2.352248418369669E-2"/>
                  <c:y val="1.273299524000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1"/>
              <c:layout>
                <c:manualLayout>
                  <c:x val="-2.7857744299303627E-2"/>
                  <c:y val="-1.26907335735575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2"/>
              <c:layout>
                <c:manualLayout>
                  <c:x val="-1.6297050657685129E-2"/>
                  <c:y val="9.907914053116242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3"/>
              <c:layout>
                <c:manualLayout>
                  <c:x val="-4.7364708024212679E-3"/>
                  <c:y val="-4.216157302371095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Hoja1!$D$2:$D$103</c:f>
              <c:numCache>
                <c:formatCode>0%</c:formatCode>
                <c:ptCount val="102"/>
                <c:pt idx="0">
                  <c:v>0.19445778975827097</c:v>
                </c:pt>
                <c:pt idx="1">
                  <c:v>0.14767463984351459</c:v>
                </c:pt>
                <c:pt idx="2">
                  <c:v>0.16069321167137915</c:v>
                </c:pt>
                <c:pt idx="3">
                  <c:v>0.15014291493479626</c:v>
                </c:pt>
                <c:pt idx="4">
                  <c:v>0.15083472746613621</c:v>
                </c:pt>
                <c:pt idx="5">
                  <c:v>0.18776497183214017</c:v>
                </c:pt>
                <c:pt idx="6">
                  <c:v>0.20246822821281968</c:v>
                </c:pt>
                <c:pt idx="7">
                  <c:v>0.21898412802913636</c:v>
                </c:pt>
                <c:pt idx="8">
                  <c:v>0.2199466649674669</c:v>
                </c:pt>
                <c:pt idx="9">
                  <c:v>0.18922474714807277</c:v>
                </c:pt>
                <c:pt idx="10">
                  <c:v>0.21194522396201923</c:v>
                </c:pt>
                <c:pt idx="11">
                  <c:v>0.15436537597516567</c:v>
                </c:pt>
                <c:pt idx="12">
                  <c:v>0.24706290596884889</c:v>
                </c:pt>
                <c:pt idx="13">
                  <c:v>0.21342632987000468</c:v>
                </c:pt>
                <c:pt idx="14">
                  <c:v>0.18488263689099363</c:v>
                </c:pt>
                <c:pt idx="15">
                  <c:v>0.19486509958923284</c:v>
                </c:pt>
                <c:pt idx="16">
                  <c:v>0.1927852387828223</c:v>
                </c:pt>
                <c:pt idx="17">
                  <c:v>0.1743327591371106</c:v>
                </c:pt>
                <c:pt idx="18">
                  <c:v>0.20696907372779277</c:v>
                </c:pt>
                <c:pt idx="19">
                  <c:v>0.189257311375198</c:v>
                </c:pt>
                <c:pt idx="20">
                  <c:v>0.19057532135977392</c:v>
                </c:pt>
                <c:pt idx="21">
                  <c:v>0.19109551947143819</c:v>
                </c:pt>
                <c:pt idx="22">
                  <c:v>0.16565816827148139</c:v>
                </c:pt>
                <c:pt idx="23">
                  <c:v>0.1406162363360032</c:v>
                </c:pt>
                <c:pt idx="24">
                  <c:v>0.14196440417749959</c:v>
                </c:pt>
                <c:pt idx="25">
                  <c:v>0.14687459330042435</c:v>
                </c:pt>
                <c:pt idx="26">
                  <c:v>0.14061267816540443</c:v>
                </c:pt>
                <c:pt idx="27">
                  <c:v>0.16741828257115735</c:v>
                </c:pt>
                <c:pt idx="28">
                  <c:v>0.17049626011782279</c:v>
                </c:pt>
                <c:pt idx="29">
                  <c:v>0.20073343050950448</c:v>
                </c:pt>
                <c:pt idx="30">
                  <c:v>0.19580909248442152</c:v>
                </c:pt>
                <c:pt idx="31">
                  <c:v>0.21180561051327748</c:v>
                </c:pt>
                <c:pt idx="32">
                  <c:v>0.21532058895175912</c:v>
                </c:pt>
                <c:pt idx="33">
                  <c:v>0.17180604276554162</c:v>
                </c:pt>
                <c:pt idx="34">
                  <c:v>0.1907311862317031</c:v>
                </c:pt>
                <c:pt idx="35">
                  <c:v>0.19296481076000718</c:v>
                </c:pt>
                <c:pt idx="36">
                  <c:v>0.18966571755590894</c:v>
                </c:pt>
                <c:pt idx="37">
                  <c:v>0.15027214270028305</c:v>
                </c:pt>
                <c:pt idx="38">
                  <c:v>0.18295016974620848</c:v>
                </c:pt>
                <c:pt idx="39">
                  <c:v>0.19835907005948031</c:v>
                </c:pt>
                <c:pt idx="40">
                  <c:v>0.2426057064636773</c:v>
                </c:pt>
                <c:pt idx="41">
                  <c:v>0.22805934631543204</c:v>
                </c:pt>
                <c:pt idx="42">
                  <c:v>0.2583380311884495</c:v>
                </c:pt>
                <c:pt idx="43">
                  <c:v>0.20453709655589891</c:v>
                </c:pt>
                <c:pt idx="44">
                  <c:v>0.21436222826594786</c:v>
                </c:pt>
                <c:pt idx="45">
                  <c:v>0.21577024876184669</c:v>
                </c:pt>
                <c:pt idx="46">
                  <c:v>0.22185868475103773</c:v>
                </c:pt>
                <c:pt idx="47">
                  <c:v>0.21947705069251891</c:v>
                </c:pt>
                <c:pt idx="48">
                  <c:v>0.20710590586679922</c:v>
                </c:pt>
                <c:pt idx="49">
                  <c:v>0.24575253078820233</c:v>
                </c:pt>
                <c:pt idx="50">
                  <c:v>0.234347916006451</c:v>
                </c:pt>
                <c:pt idx="51">
                  <c:v>0.2739590536124939</c:v>
                </c:pt>
                <c:pt idx="52">
                  <c:v>0.27284128222572535</c:v>
                </c:pt>
                <c:pt idx="53">
                  <c:v>0.27785765589520445</c:v>
                </c:pt>
                <c:pt idx="54">
                  <c:v>0.3044290544167591</c:v>
                </c:pt>
                <c:pt idx="55">
                  <c:v>0.29455382129586766</c:v>
                </c:pt>
                <c:pt idx="56">
                  <c:v>0.30936366610768712</c:v>
                </c:pt>
                <c:pt idx="57">
                  <c:v>0.26447281002249673</c:v>
                </c:pt>
                <c:pt idx="58">
                  <c:v>0.28247667516066594</c:v>
                </c:pt>
                <c:pt idx="59">
                  <c:v>0.27189785493082369</c:v>
                </c:pt>
                <c:pt idx="60">
                  <c:v>0.3161683220098046</c:v>
                </c:pt>
                <c:pt idx="61">
                  <c:v>0.27720105821595653</c:v>
                </c:pt>
                <c:pt idx="62">
                  <c:v>0.2994588234820601</c:v>
                </c:pt>
                <c:pt idx="63">
                  <c:v>0.29027459427620556</c:v>
                </c:pt>
                <c:pt idx="64">
                  <c:v>0.32970217304462357</c:v>
                </c:pt>
                <c:pt idx="65">
                  <c:v>0.36811824380445396</c:v>
                </c:pt>
                <c:pt idx="66">
                  <c:v>0.36609867723094297</c:v>
                </c:pt>
                <c:pt idx="67">
                  <c:v>0.37807968186942403</c:v>
                </c:pt>
                <c:pt idx="68">
                  <c:v>0.43486683693385353</c:v>
                </c:pt>
                <c:pt idx="69">
                  <c:v>0.40480480502026567</c:v>
                </c:pt>
                <c:pt idx="70">
                  <c:v>0.27751340330094421</c:v>
                </c:pt>
                <c:pt idx="71">
                  <c:v>0.29692195016614853</c:v>
                </c:pt>
                <c:pt idx="72">
                  <c:v>0.360304378468423</c:v>
                </c:pt>
                <c:pt idx="73">
                  <c:v>0.3679107272142399</c:v>
                </c:pt>
                <c:pt idx="74">
                  <c:v>0.35969053770986859</c:v>
                </c:pt>
                <c:pt idx="75">
                  <c:v>0.39284608977074997</c:v>
                </c:pt>
                <c:pt idx="76">
                  <c:v>0.44311463104766369</c:v>
                </c:pt>
                <c:pt idx="77">
                  <c:v>0.4134957222981408</c:v>
                </c:pt>
                <c:pt idx="78">
                  <c:v>0.39862304695466133</c:v>
                </c:pt>
                <c:pt idx="79">
                  <c:v>0.39664704093312964</c:v>
                </c:pt>
                <c:pt idx="80">
                  <c:v>0.41352814017368678</c:v>
                </c:pt>
                <c:pt idx="81">
                  <c:v>0.34778115326081199</c:v>
                </c:pt>
                <c:pt idx="82">
                  <c:v>0.3267421239209391</c:v>
                </c:pt>
                <c:pt idx="83">
                  <c:v>0.28037300013506861</c:v>
                </c:pt>
                <c:pt idx="84">
                  <c:v>0.43170439098073121</c:v>
                </c:pt>
                <c:pt idx="85">
                  <c:v>0.38773646379816246</c:v>
                </c:pt>
                <c:pt idx="86">
                  <c:v>0.42346977513799694</c:v>
                </c:pt>
                <c:pt idx="87">
                  <c:v>0.41759907901481363</c:v>
                </c:pt>
                <c:pt idx="88">
                  <c:v>0.46825881489560839</c:v>
                </c:pt>
                <c:pt idx="89">
                  <c:v>0.44669970598200176</c:v>
                </c:pt>
                <c:pt idx="90">
                  <c:v>0.46183753692499296</c:v>
                </c:pt>
                <c:pt idx="91">
                  <c:v>0.49279343262900188</c:v>
                </c:pt>
                <c:pt idx="92">
                  <c:v>0.47395659583501065</c:v>
                </c:pt>
                <c:pt idx="93">
                  <c:v>0.48207146978198684</c:v>
                </c:pt>
                <c:pt idx="94">
                  <c:v>0.35824959922419958</c:v>
                </c:pt>
                <c:pt idx="95">
                  <c:v>0.33757471588903182</c:v>
                </c:pt>
                <c:pt idx="96">
                  <c:v>0.33037139062226695</c:v>
                </c:pt>
                <c:pt idx="97">
                  <c:v>0.31122716433054121</c:v>
                </c:pt>
                <c:pt idx="98">
                  <c:v>0.32592391761982475</c:v>
                </c:pt>
                <c:pt idx="99">
                  <c:v>0.36796089366913154</c:v>
                </c:pt>
                <c:pt idx="100">
                  <c:v>0.33010234143650785</c:v>
                </c:pt>
                <c:pt idx="101">
                  <c:v>0.40638761353260761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69918272"/>
        <c:axId val="-769908480"/>
      </c:lineChart>
      <c:dateAx>
        <c:axId val="-769910656"/>
        <c:scaling>
          <c:orientation val="minMax"/>
          <c:max val="42156"/>
          <c:min val="39083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es-MX"/>
          </a:p>
        </c:txPr>
        <c:crossAx val="-769910112"/>
        <c:crosses val="autoZero"/>
        <c:auto val="1"/>
        <c:lblOffset val="100"/>
        <c:baseTimeUnit val="months"/>
        <c:majorUnit val="3"/>
        <c:majorTimeUnit val="months"/>
      </c:dateAx>
      <c:valAx>
        <c:axId val="-769910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76991065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4.335260115606936E-3"/>
                <c:y val="0.16740758040838119"/>
              </c:manualLayout>
            </c:layout>
            <c:tx>
              <c:rich>
                <a:bodyPr/>
                <a:lstStyle/>
                <a:p>
                  <a:pPr>
                    <a:defRPr sz="1600"/>
                  </a:pPr>
                  <a:r>
                    <a:rPr lang="es-MX" sz="1600" dirty="0" smtClean="0"/>
                    <a:t>Millones de </a:t>
                  </a:r>
                  <a:r>
                    <a:rPr lang="es-MX" sz="1600" dirty="0" err="1" smtClean="0"/>
                    <a:t>Gjoules</a:t>
                  </a:r>
                  <a:endParaRPr lang="es-MX" sz="1600" dirty="0" smtClean="0"/>
                </a:p>
              </c:rich>
            </c:tx>
          </c:dispUnitsLbl>
        </c:dispUnits>
      </c:valAx>
      <c:valAx>
        <c:axId val="-769908480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769918272"/>
        <c:crosses val="max"/>
        <c:crossBetween val="between"/>
      </c:valAx>
      <c:dateAx>
        <c:axId val="-76991827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-769908480"/>
        <c:crosses val="autoZero"/>
        <c:auto val="1"/>
        <c:lblOffset val="100"/>
        <c:baseTimeUnit val="months"/>
      </c:date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149344662613375"/>
          <c:y val="3.081232492997199E-2"/>
          <c:w val="0.77217345260639891"/>
          <c:h val="0.836903353451377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Privados</c:v>
                </c:pt>
              </c:strCache>
            </c:strRef>
          </c:tx>
          <c:invertIfNegative val="0"/>
          <c:cat>
            <c:strRef>
              <c:f>Hoja1!$A$2:$A$17</c:f>
              <c:strCache>
                <c:ptCount val="16"/>
                <c:pt idx="0">
                  <c:v> Acuña, Coa</c:v>
                </c:pt>
                <c:pt idx="1">
                  <c:v>Agua Prieta, Son</c:v>
                </c:pt>
                <c:pt idx="2">
                  <c:v>Altamira, Tamps</c:v>
                </c:pt>
                <c:pt idx="3">
                  <c:v>Argüelles, Tamps</c:v>
                </c:pt>
                <c:pt idx="4">
                  <c:v>Cd. Juárez, Chi</c:v>
                </c:pt>
                <c:pt idx="5">
                  <c:v>Ensenada, BC</c:v>
                </c:pt>
                <c:pt idx="6">
                  <c:v>Gloria a Dios, Chi</c:v>
                </c:pt>
                <c:pt idx="7">
                  <c:v>Los Algodones, BC</c:v>
                </c:pt>
                <c:pt idx="8">
                  <c:v>Mexicali, BC</c:v>
                </c:pt>
                <c:pt idx="9">
                  <c:v>Monterrey, NL</c:v>
                </c:pt>
                <c:pt idx="10">
                  <c:v>Naco, Son</c:v>
                </c:pt>
                <c:pt idx="11">
                  <c:v>Nogales, Son</c:v>
                </c:pt>
                <c:pt idx="12">
                  <c:v>Piedras Negras, Coa</c:v>
                </c:pt>
                <c:pt idx="13">
                  <c:v>Reynosa, Tamps</c:v>
                </c:pt>
                <c:pt idx="14">
                  <c:v>Río Bravo, Tamps</c:v>
                </c:pt>
                <c:pt idx="15">
                  <c:v>Manzanillo, Colima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1.0803572650458586</c:v>
                </c:pt>
                <c:pt idx="1">
                  <c:v>43.498984583471874</c:v>
                </c:pt>
                <c:pt idx="2">
                  <c:v>367.0737586099076</c:v>
                </c:pt>
                <c:pt idx="3">
                  <c:v>0</c:v>
                </c:pt>
                <c:pt idx="4">
                  <c:v>39.30078444068721</c:v>
                </c:pt>
                <c:pt idx="5">
                  <c:v>52.931967147834214</c:v>
                </c:pt>
                <c:pt idx="6">
                  <c:v>0</c:v>
                </c:pt>
                <c:pt idx="7">
                  <c:v>247.1797814632246</c:v>
                </c:pt>
                <c:pt idx="8">
                  <c:v>18.800174196033549</c:v>
                </c:pt>
                <c:pt idx="9">
                  <c:v>0</c:v>
                </c:pt>
                <c:pt idx="10">
                  <c:v>38.694512546049275</c:v>
                </c:pt>
                <c:pt idx="11">
                  <c:v>0.68729746552334015</c:v>
                </c:pt>
                <c:pt idx="12">
                  <c:v>7.4378716561223683</c:v>
                </c:pt>
                <c:pt idx="13">
                  <c:v>0</c:v>
                </c:pt>
                <c:pt idx="14">
                  <c:v>123.26052924709106</c:v>
                </c:pt>
                <c:pt idx="15">
                  <c:v>123.23726006462199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Pemex</c:v>
                </c:pt>
              </c:strCache>
            </c:strRef>
          </c:tx>
          <c:invertIfNegative val="0"/>
          <c:cat>
            <c:strRef>
              <c:f>Hoja1!$A$2:$A$17</c:f>
              <c:strCache>
                <c:ptCount val="16"/>
                <c:pt idx="0">
                  <c:v> Acuña, Coa</c:v>
                </c:pt>
                <c:pt idx="1">
                  <c:v>Agua Prieta, Son</c:v>
                </c:pt>
                <c:pt idx="2">
                  <c:v>Altamira, Tamps</c:v>
                </c:pt>
                <c:pt idx="3">
                  <c:v>Argüelles, Tamps</c:v>
                </c:pt>
                <c:pt idx="4">
                  <c:v>Cd. Juárez, Chi</c:v>
                </c:pt>
                <c:pt idx="5">
                  <c:v>Ensenada, BC</c:v>
                </c:pt>
                <c:pt idx="6">
                  <c:v>Gloria a Dios, Chi</c:v>
                </c:pt>
                <c:pt idx="7">
                  <c:v>Los Algodones, BC</c:v>
                </c:pt>
                <c:pt idx="8">
                  <c:v>Mexicali, BC</c:v>
                </c:pt>
                <c:pt idx="9">
                  <c:v>Monterrey, NL</c:v>
                </c:pt>
                <c:pt idx="10">
                  <c:v>Naco, Son</c:v>
                </c:pt>
                <c:pt idx="11">
                  <c:v>Nogales, Son</c:v>
                </c:pt>
                <c:pt idx="12">
                  <c:v>Piedras Negras, Coa</c:v>
                </c:pt>
                <c:pt idx="13">
                  <c:v>Reynosa, Tamps</c:v>
                </c:pt>
                <c:pt idx="14">
                  <c:v>Río Bravo, Tamps</c:v>
                </c:pt>
                <c:pt idx="15">
                  <c:v>Manzanillo, Colima</c:v>
                </c:pt>
              </c:strCache>
            </c:strRef>
          </c:cat>
          <c:val>
            <c:numRef>
              <c:f>Hoja1!$C$2:$C$17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121.2412746373374</c:v>
                </c:pt>
                <c:pt idx="4">
                  <c:v>19.260589103699918</c:v>
                </c:pt>
                <c:pt idx="5">
                  <c:v>0</c:v>
                </c:pt>
                <c:pt idx="6">
                  <c:v>231.0659835418499</c:v>
                </c:pt>
                <c:pt idx="7">
                  <c:v>0</c:v>
                </c:pt>
                <c:pt idx="8">
                  <c:v>4.6293326208591381</c:v>
                </c:pt>
                <c:pt idx="9">
                  <c:v>218.46787631877564</c:v>
                </c:pt>
                <c:pt idx="10">
                  <c:v>36.280171711635546</c:v>
                </c:pt>
                <c:pt idx="11">
                  <c:v>0</c:v>
                </c:pt>
                <c:pt idx="12">
                  <c:v>0</c:v>
                </c:pt>
                <c:pt idx="13">
                  <c:v>3.1260561259411359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769917184"/>
        <c:axId val="-769913376"/>
      </c:barChart>
      <c:catAx>
        <c:axId val="-7699171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769913376"/>
        <c:crosses val="autoZero"/>
        <c:auto val="1"/>
        <c:lblAlgn val="ctr"/>
        <c:lblOffset val="100"/>
        <c:noMultiLvlLbl val="0"/>
      </c:catAx>
      <c:valAx>
        <c:axId val="-769913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dirty="0" smtClean="0"/>
                  <a:t>Gjoules/día</a:t>
                </a:r>
                <a:endParaRPr lang="es-MX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76991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301019136848399"/>
          <c:y val="2.7220635632981112E-2"/>
          <c:w val="0.40066069470746535"/>
          <c:h val="7.705992633273782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664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68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16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15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3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4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40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205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662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00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875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99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51715" y="404201"/>
            <a:ext cx="71096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/>
              <a:t>Variación trimestral de las importaciones</a:t>
            </a:r>
          </a:p>
          <a:p>
            <a:pPr algn="ctr"/>
            <a:r>
              <a:rPr lang="es-MX" sz="1400" b="1" dirty="0" smtClean="0"/>
              <a:t>Sector privado vs. PGPB</a:t>
            </a:r>
          </a:p>
          <a:p>
            <a:pPr algn="ctr"/>
            <a:r>
              <a:rPr lang="es-MX" sz="1400" b="1" dirty="0" smtClean="0"/>
              <a:t>1T 2008 </a:t>
            </a:r>
            <a:r>
              <a:rPr lang="es-MX" sz="1400" b="1" dirty="0"/>
              <a:t>– </a:t>
            </a:r>
            <a:r>
              <a:rPr lang="es-MX" sz="1400" b="1" dirty="0" smtClean="0"/>
              <a:t>2T 2015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5342" y="5455848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Nota: </a:t>
            </a:r>
          </a:p>
          <a:p>
            <a:r>
              <a:rPr lang="es-MX" sz="1200" dirty="0" smtClean="0"/>
              <a:t>M = Importaciones</a:t>
            </a:r>
            <a:endParaRPr lang="es-MX" sz="1200" dirty="0"/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323292985"/>
              </p:ext>
            </p:extLst>
          </p:nvPr>
        </p:nvGraphicFramePr>
        <p:xfrm>
          <a:off x="444500" y="1396999"/>
          <a:ext cx="8519988" cy="4274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72651" y="5939821"/>
            <a:ext cx="7154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 smtClean="0"/>
              <a:t>Nota</a:t>
            </a:r>
            <a:r>
              <a:rPr lang="es-MX" sz="1200" dirty="0"/>
              <a:t>: Esta 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1426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404201"/>
            <a:ext cx="6456217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700" b="1" dirty="0" smtClean="0"/>
              <a:t>Composición de las importaciones totales</a:t>
            </a:r>
            <a:endParaRPr lang="es-MX" sz="1700" b="1" dirty="0"/>
          </a:p>
          <a:p>
            <a:pPr algn="ctr"/>
            <a:r>
              <a:rPr lang="es-MX" sz="1600" b="1" dirty="0"/>
              <a:t> Gas natural vs. GNL</a:t>
            </a:r>
          </a:p>
          <a:p>
            <a:pPr algn="ctr"/>
            <a:r>
              <a:rPr lang="es-MX" sz="1400" b="1" dirty="0" smtClean="0"/>
              <a:t>enero 2007- marzo 2015</a:t>
            </a: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1056723328"/>
              </p:ext>
            </p:extLst>
          </p:nvPr>
        </p:nvGraphicFramePr>
        <p:xfrm>
          <a:off x="482600" y="1194314"/>
          <a:ext cx="800100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72651" y="5901721"/>
            <a:ext cx="71545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/>
              <a:t>Nota: Esta 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6245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404201"/>
            <a:ext cx="64562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Oferta total de gas natural:</a:t>
            </a:r>
          </a:p>
          <a:p>
            <a:pPr algn="ctr"/>
            <a:r>
              <a:rPr lang="es-MX" b="1" dirty="0" smtClean="0"/>
              <a:t> Importaciones totales + producción de gas natural</a:t>
            </a:r>
          </a:p>
          <a:p>
            <a:pPr algn="ctr"/>
            <a:r>
              <a:rPr lang="es-MX" sz="1400" b="1" dirty="0"/>
              <a:t>e</a:t>
            </a:r>
            <a:r>
              <a:rPr lang="es-MX" sz="1400" b="1" dirty="0" smtClean="0"/>
              <a:t>nero 2007 –junio 2015</a:t>
            </a:r>
            <a:endParaRPr lang="es-MX" b="1" dirty="0" smtClean="0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3700529267"/>
              </p:ext>
            </p:extLst>
          </p:nvPr>
        </p:nvGraphicFramePr>
        <p:xfrm>
          <a:off x="215900" y="1308100"/>
          <a:ext cx="8788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72642" y="5506649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Nota: </a:t>
            </a:r>
          </a:p>
          <a:p>
            <a:r>
              <a:rPr lang="es-MX" sz="1200" dirty="0" smtClean="0"/>
              <a:t>La información de la producción se obtuvo del Sistema de Información Energética de Sener 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519691" y="6513123"/>
            <a:ext cx="7481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                           M = Importación           P = Producción</a:t>
            </a:r>
            <a:endParaRPr lang="es-MX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93759" y="5836014"/>
            <a:ext cx="7154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 , exportadores y Sener</a:t>
            </a:r>
          </a:p>
          <a:p>
            <a:r>
              <a:rPr lang="es-MX" sz="1200" dirty="0"/>
              <a:t>Nota: Esta 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 smtClean="0"/>
          </a:p>
        </p:txBody>
      </p:sp>
    </p:spTree>
    <p:extLst>
      <p:ext uri="{BB962C8B-B14F-4D97-AF65-F5344CB8AC3E}">
        <p14:creationId xmlns:p14="http://schemas.microsoft.com/office/powerpoint/2010/main" val="228200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260648"/>
            <a:ext cx="645621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Importaciones Promedio diaria por punto de internación</a:t>
            </a:r>
          </a:p>
          <a:p>
            <a:pPr algn="ctr"/>
            <a:r>
              <a:rPr lang="es-MX" sz="1400" b="1" dirty="0" smtClean="0"/>
              <a:t>Sector privado vs. PGPB</a:t>
            </a:r>
          </a:p>
          <a:p>
            <a:pPr algn="ctr"/>
            <a:r>
              <a:rPr lang="es-MX" sz="1400" b="1" dirty="0"/>
              <a:t>e</a:t>
            </a:r>
            <a:r>
              <a:rPr lang="es-MX" sz="1400" b="1" dirty="0" smtClean="0"/>
              <a:t>nero 2007 –junio 2015</a:t>
            </a: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467470337"/>
              </p:ext>
            </p:extLst>
          </p:nvPr>
        </p:nvGraphicFramePr>
        <p:xfrm>
          <a:off x="126313" y="1096572"/>
          <a:ext cx="87757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619672" y="6021288"/>
            <a:ext cx="7154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/>
              <a:t>Nota: </a:t>
            </a:r>
            <a:r>
              <a:rPr lang="es-MX" sz="1200" dirty="0" smtClean="0"/>
              <a:t>Esta </a:t>
            </a:r>
            <a:r>
              <a:rPr lang="es-MX" sz="1200" dirty="0"/>
              <a:t>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 smtClean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0209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199</Words>
  <Application>Microsoft Office PowerPoint</Application>
  <PresentationFormat>Presentación en pantalla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Isaac Cinta Sanchez</dc:creator>
  <cp:lastModifiedBy>Yesica Escamilla Maqueda</cp:lastModifiedBy>
  <cp:revision>110</cp:revision>
  <dcterms:created xsi:type="dcterms:W3CDTF">2011-10-25T23:02:05Z</dcterms:created>
  <dcterms:modified xsi:type="dcterms:W3CDTF">2015-08-19T21:25:13Z</dcterms:modified>
</cp:coreProperties>
</file>