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9" autoAdjust="0"/>
  </p:normalViewPr>
  <p:slideViewPr>
    <p:cSldViewPr>
      <p:cViewPr varScale="1">
        <p:scale>
          <a:sx n="76" d="100"/>
          <a:sy n="76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95209973753278E-2"/>
          <c:y val="8.2515391052023351E-2"/>
          <c:w val="0.90185640857392813"/>
          <c:h val="0.76921965524483293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Importaciones </c:v>
                </c:pt>
              </c:strCache>
            </c:strRef>
          </c:tx>
          <c:cat>
            <c:numRef>
              <c:f>Hoja1!$A$3:$A$103</c:f>
              <c:numCache>
                <c:formatCode>mmm\-yy</c:formatCode>
                <c:ptCount val="101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  <c:pt idx="98">
                  <c:v>42095</c:v>
                </c:pt>
                <c:pt idx="99">
                  <c:v>42125</c:v>
                </c:pt>
                <c:pt idx="100">
                  <c:v>42156</c:v>
                </c:pt>
              </c:numCache>
            </c:numRef>
          </c:cat>
          <c:val>
            <c:numRef>
              <c:f>Hoja1!$B$3:$B$103</c:f>
              <c:numCache>
                <c:formatCode>#,##0.00</c:formatCode>
                <c:ptCount val="101"/>
                <c:pt idx="0">
                  <c:v>25545745.563998237</c:v>
                </c:pt>
                <c:pt idx="1">
                  <c:v>31256836.1810828</c:v>
                </c:pt>
                <c:pt idx="2">
                  <c:v>28582769.323911995</c:v>
                </c:pt>
                <c:pt idx="3">
                  <c:v>29539446.294162795</c:v>
                </c:pt>
                <c:pt idx="4">
                  <c:v>37081106.409198001</c:v>
                </c:pt>
                <c:pt idx="5">
                  <c:v>41625725.861113511</c:v>
                </c:pt>
                <c:pt idx="6">
                  <c:v>42881892.113517597</c:v>
                </c:pt>
                <c:pt idx="7">
                  <c:v>42817689.379897989</c:v>
                </c:pt>
                <c:pt idx="8">
                  <c:v>39601024.122100301</c:v>
                </c:pt>
                <c:pt idx="9">
                  <c:v>41154206.866843998</c:v>
                </c:pt>
                <c:pt idx="10">
                  <c:v>32610069.306143429</c:v>
                </c:pt>
                <c:pt idx="11">
                  <c:v>53203896.101121038</c:v>
                </c:pt>
                <c:pt idx="12">
                  <c:v>43038428.750740856</c:v>
                </c:pt>
                <c:pt idx="13">
                  <c:v>40702658.210287578</c:v>
                </c:pt>
                <c:pt idx="14">
                  <c:v>41726573.394970804</c:v>
                </c:pt>
                <c:pt idx="15">
                  <c:v>43528208.495985672</c:v>
                </c:pt>
                <c:pt idx="16">
                  <c:v>39033440.037278265</c:v>
                </c:pt>
                <c:pt idx="17">
                  <c:v>47079978.927099839</c:v>
                </c:pt>
                <c:pt idx="18">
                  <c:v>43465973.167570561</c:v>
                </c:pt>
                <c:pt idx="19">
                  <c:v>42673514.419755518</c:v>
                </c:pt>
                <c:pt idx="20">
                  <c:v>45240775.480076656</c:v>
                </c:pt>
                <c:pt idx="21">
                  <c:v>38246954.697265938</c:v>
                </c:pt>
                <c:pt idx="22">
                  <c:v>34103940.36827632</c:v>
                </c:pt>
                <c:pt idx="23">
                  <c:v>33177327.852895252</c:v>
                </c:pt>
                <c:pt idx="24">
                  <c:v>30644155.711949859</c:v>
                </c:pt>
                <c:pt idx="25">
                  <c:v>32222583.565425687</c:v>
                </c:pt>
                <c:pt idx="26">
                  <c:v>37189225.208090782</c:v>
                </c:pt>
                <c:pt idx="27">
                  <c:v>39351174.07757847</c:v>
                </c:pt>
                <c:pt idx="28">
                  <c:v>45589301.201496005</c:v>
                </c:pt>
                <c:pt idx="29">
                  <c:v>45526764.387517154</c:v>
                </c:pt>
                <c:pt idx="30">
                  <c:v>49707061.070040248</c:v>
                </c:pt>
                <c:pt idx="31">
                  <c:v>48228419.360037252</c:v>
                </c:pt>
                <c:pt idx="32">
                  <c:v>40598831.980019346</c:v>
                </c:pt>
                <c:pt idx="33">
                  <c:v>42492670.416921332</c:v>
                </c:pt>
                <c:pt idx="34">
                  <c:v>43704401.843411058</c:v>
                </c:pt>
                <c:pt idx="35">
                  <c:v>43644025.75664562</c:v>
                </c:pt>
                <c:pt idx="36">
                  <c:v>31181495.36347105</c:v>
                </c:pt>
                <c:pt idx="37">
                  <c:v>41541951.002231807</c:v>
                </c:pt>
                <c:pt idx="38">
                  <c:v>43702391.571853988</c:v>
                </c:pt>
                <c:pt idx="39">
                  <c:v>55689099.260097705</c:v>
                </c:pt>
                <c:pt idx="40">
                  <c:v>50475818.207519561</c:v>
                </c:pt>
                <c:pt idx="41">
                  <c:v>59909789.537655421</c:v>
                </c:pt>
                <c:pt idx="42">
                  <c:v>48844981.20508191</c:v>
                </c:pt>
                <c:pt idx="43">
                  <c:v>49110806.906081721</c:v>
                </c:pt>
                <c:pt idx="44">
                  <c:v>50568347.196040966</c:v>
                </c:pt>
                <c:pt idx="45">
                  <c:v>49663016.98124332</c:v>
                </c:pt>
                <c:pt idx="46">
                  <c:v>50535646.085997917</c:v>
                </c:pt>
                <c:pt idx="47">
                  <c:v>47040749.495821387</c:v>
                </c:pt>
                <c:pt idx="48">
                  <c:v>49967075.987253919</c:v>
                </c:pt>
                <c:pt idx="49">
                  <c:v>52057566.552728072</c:v>
                </c:pt>
                <c:pt idx="50">
                  <c:v>59323818.047893554</c:v>
                </c:pt>
                <c:pt idx="51">
                  <c:v>60418316.109116152</c:v>
                </c:pt>
                <c:pt idx="52">
                  <c:v>58521936.260114685</c:v>
                </c:pt>
                <c:pt idx="53">
                  <c:v>65878549.016610198</c:v>
                </c:pt>
                <c:pt idx="54">
                  <c:v>63671938.931572296</c:v>
                </c:pt>
                <c:pt idx="55">
                  <c:v>62905263.298358798</c:v>
                </c:pt>
                <c:pt idx="56">
                  <c:v>55503332.663632676</c:v>
                </c:pt>
                <c:pt idx="57">
                  <c:v>57298387.849911198</c:v>
                </c:pt>
                <c:pt idx="58">
                  <c:v>56845167.32272847</c:v>
                </c:pt>
                <c:pt idx="59">
                  <c:v>65856664.485426538</c:v>
                </c:pt>
                <c:pt idx="60">
                  <c:v>54951231.11611338</c:v>
                </c:pt>
                <c:pt idx="61">
                  <c:v>63112514.378571019</c:v>
                </c:pt>
                <c:pt idx="62">
                  <c:v>59434946.969818428</c:v>
                </c:pt>
                <c:pt idx="63">
                  <c:v>69426341.923484027</c:v>
                </c:pt>
                <c:pt idx="64">
                  <c:v>75387487.841858089</c:v>
                </c:pt>
                <c:pt idx="65">
                  <c:v>77815050.394226074</c:v>
                </c:pt>
                <c:pt idx="66">
                  <c:v>80703066.149346158</c:v>
                </c:pt>
                <c:pt idx="67">
                  <c:v>86020387.277326629</c:v>
                </c:pt>
                <c:pt idx="68">
                  <c:v>80107765.677433789</c:v>
                </c:pt>
                <c:pt idx="69">
                  <c:v>58114607.819519401</c:v>
                </c:pt>
                <c:pt idx="70">
                  <c:v>63870640.76584743</c:v>
                </c:pt>
                <c:pt idx="71">
                  <c:v>76958971.935744852</c:v>
                </c:pt>
                <c:pt idx="72">
                  <c:v>70912361.52235049</c:v>
                </c:pt>
                <c:pt idx="73">
                  <c:v>76297463.70868507</c:v>
                </c:pt>
                <c:pt idx="74">
                  <c:v>79384815.091763049</c:v>
                </c:pt>
                <c:pt idx="75">
                  <c:v>91164321.666483134</c:v>
                </c:pt>
                <c:pt idx="76">
                  <c:v>82407965.763002202</c:v>
                </c:pt>
                <c:pt idx="77">
                  <c:v>85403204.871271536</c:v>
                </c:pt>
                <c:pt idx="78">
                  <c:v>85220721.447156131</c:v>
                </c:pt>
                <c:pt idx="79">
                  <c:v>86193704.334019199</c:v>
                </c:pt>
                <c:pt idx="80">
                  <c:v>73213665.533154294</c:v>
                </c:pt>
                <c:pt idx="81">
                  <c:v>66759772.12725056</c:v>
                </c:pt>
                <c:pt idx="82">
                  <c:v>59630015.960868001</c:v>
                </c:pt>
                <c:pt idx="83" formatCode="#,##0">
                  <c:v>91920989.667887792</c:v>
                </c:pt>
                <c:pt idx="84" formatCode="#,##0">
                  <c:v>75546991.458889276</c:v>
                </c:pt>
                <c:pt idx="85" formatCode="#,##0">
                  <c:v>91599084.134916067</c:v>
                </c:pt>
                <c:pt idx="86" formatCode="General">
                  <c:v>87278714.342898995</c:v>
                </c:pt>
                <c:pt idx="87" formatCode="General">
                  <c:v>100193440.94573</c:v>
                </c:pt>
                <c:pt idx="88" formatCode="General">
                  <c:v>92995373.763429999</c:v>
                </c:pt>
                <c:pt idx="89" formatCode="#,##0">
                  <c:v>99003730.899805084</c:v>
                </c:pt>
                <c:pt idx="90" formatCode="General">
                  <c:v>106804677.54552753</c:v>
                </c:pt>
                <c:pt idx="91" formatCode="0.0">
                  <c:v>97614345.543934539</c:v>
                </c:pt>
                <c:pt idx="92" formatCode="General">
                  <c:v>103245427.15010698</c:v>
                </c:pt>
                <c:pt idx="93" formatCode="General">
                  <c:v>74586986.567584157</c:v>
                </c:pt>
                <c:pt idx="94" formatCode="General">
                  <c:v>74296635.856190369</c:v>
                </c:pt>
                <c:pt idx="95" formatCode="General">
                  <c:v>71693872.632745281</c:v>
                </c:pt>
                <c:pt idx="96" formatCode="General">
                  <c:v>61847724.375911877</c:v>
                </c:pt>
                <c:pt idx="97" formatCode="General">
                  <c:v>70448180.549274936</c:v>
                </c:pt>
                <c:pt idx="98" formatCode="General">
                  <c:v>73437480.601236701</c:v>
                </c:pt>
                <c:pt idx="99" formatCode="General">
                  <c:v>67477024.84089759</c:v>
                </c:pt>
                <c:pt idx="100" formatCode="General">
                  <c:v>82831442.868932277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Hoja1!$A$3:$A$103</c:f>
              <c:numCache>
                <c:formatCode>mmm\-yy</c:formatCode>
                <c:ptCount val="101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  <c:pt idx="98">
                  <c:v>42095</c:v>
                </c:pt>
                <c:pt idx="99">
                  <c:v>42125</c:v>
                </c:pt>
                <c:pt idx="100">
                  <c:v>42156</c:v>
                </c:pt>
              </c:numCache>
            </c:numRef>
          </c:cat>
          <c:val>
            <c:numRef>
              <c:f>Hoja1!$C$3:$C$103</c:f>
              <c:numCache>
                <c:formatCode>#,##0.00</c:formatCode>
                <c:ptCount val="101"/>
                <c:pt idx="0">
                  <c:v>6065858.6831807997</c:v>
                </c:pt>
                <c:pt idx="1">
                  <c:v>6715772.1135215992</c:v>
                </c:pt>
                <c:pt idx="2">
                  <c:v>10024661.230559997</c:v>
                </c:pt>
                <c:pt idx="3">
                  <c:v>2793388.7473919997</c:v>
                </c:pt>
                <c:pt idx="4">
                  <c:v>3829645.8633599998</c:v>
                </c:pt>
                <c:pt idx="5">
                  <c:v>5935951.0882080002</c:v>
                </c:pt>
                <c:pt idx="6">
                  <c:v>4539256.7145119989</c:v>
                </c:pt>
                <c:pt idx="7">
                  <c:v>2140096.2177600004</c:v>
                </c:pt>
                <c:pt idx="8">
                  <c:v>1745867.9671200002</c:v>
                </c:pt>
                <c:pt idx="9">
                  <c:v>3041189.3620799999</c:v>
                </c:pt>
                <c:pt idx="10">
                  <c:v>4422865.5167039996</c:v>
                </c:pt>
                <c:pt idx="11">
                  <c:v>1268664.0561071998</c:v>
                </c:pt>
                <c:pt idx="12">
                  <c:v>0</c:v>
                </c:pt>
                <c:pt idx="13">
                  <c:v>1513085.5715040001</c:v>
                </c:pt>
                <c:pt idx="14">
                  <c:v>90109.314431999999</c:v>
                </c:pt>
                <c:pt idx="15">
                  <c:v>4558058.7364320001</c:v>
                </c:pt>
                <c:pt idx="16">
                  <c:v>2795843.4329599999</c:v>
                </c:pt>
                <c:pt idx="17">
                  <c:v>3719634.3507327996</c:v>
                </c:pt>
                <c:pt idx="18">
                  <c:v>4679649.1623200001</c:v>
                </c:pt>
                <c:pt idx="19">
                  <c:v>6939048.7923999997</c:v>
                </c:pt>
                <c:pt idx="20">
                  <c:v>6716789.9937408008</c:v>
                </c:pt>
                <c:pt idx="21">
                  <c:v>6324528.0102399997</c:v>
                </c:pt>
                <c:pt idx="22">
                  <c:v>7565427.857520001</c:v>
                </c:pt>
                <c:pt idx="23">
                  <c:v>6017424.9266735995</c:v>
                </c:pt>
                <c:pt idx="24">
                  <c:v>420510.13401599997</c:v>
                </c:pt>
                <c:pt idx="25">
                  <c:v>180188.107808</c:v>
                </c:pt>
                <c:pt idx="26">
                  <c:v>6806842.7815759992</c:v>
                </c:pt>
                <c:pt idx="27">
                  <c:v>1577149.3915040002</c:v>
                </c:pt>
                <c:pt idx="28">
                  <c:v>1351639.7164799999</c:v>
                </c:pt>
                <c:pt idx="29">
                  <c:v>2676997.5495840004</c:v>
                </c:pt>
                <c:pt idx="30">
                  <c:v>3518070.2493119994</c:v>
                </c:pt>
                <c:pt idx="31">
                  <c:v>563183.21519999998</c:v>
                </c:pt>
                <c:pt idx="32">
                  <c:v>2478978.1235296</c:v>
                </c:pt>
                <c:pt idx="33">
                  <c:v>360437.257728</c:v>
                </c:pt>
                <c:pt idx="34">
                  <c:v>3503375.0540208002</c:v>
                </c:pt>
                <c:pt idx="35">
                  <c:v>1523499.4154496002</c:v>
                </c:pt>
                <c:pt idx="36">
                  <c:v>891363.70772479998</c:v>
                </c:pt>
                <c:pt idx="37">
                  <c:v>5649069.9869535994</c:v>
                </c:pt>
                <c:pt idx="38">
                  <c:v>5322291.1868479997</c:v>
                </c:pt>
                <c:pt idx="39">
                  <c:v>4878105.2395615997</c:v>
                </c:pt>
                <c:pt idx="40">
                  <c:v>2402995.3286080002</c:v>
                </c:pt>
                <c:pt idx="41">
                  <c:v>1637175.2395615999</c:v>
                </c:pt>
                <c:pt idx="42">
                  <c:v>1494837.2395615999</c:v>
                </c:pt>
                <c:pt idx="43">
                  <c:v>3441265.4091360001</c:v>
                </c:pt>
                <c:pt idx="44">
                  <c:v>4040933.9110127999</c:v>
                </c:pt>
                <c:pt idx="45">
                  <c:v>11263.664304</c:v>
                </c:pt>
                <c:pt idx="46">
                  <c:v>1285088.1088208</c:v>
                </c:pt>
                <c:pt idx="47">
                  <c:v>3518930.1197807998</c:v>
                </c:pt>
                <c:pt idx="48">
                  <c:v>458603.01340160001</c:v>
                </c:pt>
                <c:pt idx="49">
                  <c:v>342660.83846560004</c:v>
                </c:pt>
                <c:pt idx="50">
                  <c:v>151077.37151999999</c:v>
                </c:pt>
                <c:pt idx="51">
                  <c:v>153284.85890399999</c:v>
                </c:pt>
                <c:pt idx="52">
                  <c:v>45054.657216</c:v>
                </c:pt>
                <c:pt idx="53">
                  <c:v>161458.6391232</c:v>
                </c:pt>
                <c:pt idx="54">
                  <c:v>101224.46912319999</c:v>
                </c:pt>
                <c:pt idx="55">
                  <c:v>81265.992911999987</c:v>
                </c:pt>
                <c:pt idx="56">
                  <c:v>735551.29934239993</c:v>
                </c:pt>
                <c:pt idx="57">
                  <c:v>311327.24860799999</c:v>
                </c:pt>
                <c:pt idx="58">
                  <c:v>190511.92934239999</c:v>
                </c:pt>
                <c:pt idx="59">
                  <c:v>194759.6334816</c:v>
                </c:pt>
                <c:pt idx="60">
                  <c:v>37371.1214052</c:v>
                </c:pt>
                <c:pt idx="61">
                  <c:v>39802.814845199995</c:v>
                </c:pt>
                <c:pt idx="62">
                  <c:v>37576.446263999998</c:v>
                </c:pt>
                <c:pt idx="63">
                  <c:v>39947.216380971426</c:v>
                </c:pt>
                <c:pt idx="64">
                  <c:v>38658.596497714279</c:v>
                </c:pt>
                <c:pt idx="65">
                  <c:v>27114.855609599999</c:v>
                </c:pt>
                <c:pt idx="66">
                  <c:v>40939.392880799991</c:v>
                </c:pt>
                <c:pt idx="67">
                  <c:v>2078.6557651200001</c:v>
                </c:pt>
                <c:pt idx="68">
                  <c:v>20615</c:v>
                </c:pt>
                <c:pt idx="69">
                  <c:v>29543</c:v>
                </c:pt>
                <c:pt idx="70">
                  <c:v>23281</c:v>
                </c:pt>
                <c:pt idx="71">
                  <c:v>20305</c:v>
                </c:pt>
                <c:pt idx="72">
                  <c:v>16884</c:v>
                </c:pt>
                <c:pt idx="73">
                  <c:v>21173</c:v>
                </c:pt>
                <c:pt idx="74">
                  <c:v>18540</c:v>
                </c:pt>
                <c:pt idx="75">
                  <c:v>14725</c:v>
                </c:pt>
                <c:pt idx="76">
                  <c:v>29040</c:v>
                </c:pt>
                <c:pt idx="77">
                  <c:v>186150</c:v>
                </c:pt>
                <c:pt idx="78">
                  <c:v>167940</c:v>
                </c:pt>
                <c:pt idx="79">
                  <c:v>156450</c:v>
                </c:pt>
                <c:pt idx="80">
                  <c:v>155868</c:v>
                </c:pt>
                <c:pt idx="81">
                  <c:v>148769</c:v>
                </c:pt>
                <c:pt idx="82">
                  <c:v>156209</c:v>
                </c:pt>
                <c:pt idx="83" formatCode="#,##0">
                  <c:v>144367</c:v>
                </c:pt>
                <c:pt idx="84" formatCode="#,##0">
                  <c:v>117348</c:v>
                </c:pt>
                <c:pt idx="85" formatCode="#,##0">
                  <c:v>131967</c:v>
                </c:pt>
                <c:pt idx="86" formatCode="General">
                  <c:v>116520</c:v>
                </c:pt>
                <c:pt idx="87" formatCode="General">
                  <c:v>140089</c:v>
                </c:pt>
                <c:pt idx="88" formatCode="General">
                  <c:v>129960</c:v>
                </c:pt>
                <c:pt idx="89" formatCode="General">
                  <c:v>127193</c:v>
                </c:pt>
                <c:pt idx="90" formatCode="General">
                  <c:v>134664</c:v>
                </c:pt>
                <c:pt idx="91" formatCode="General">
                  <c:v>115620</c:v>
                </c:pt>
                <c:pt idx="92" formatCode="General">
                  <c:v>114638</c:v>
                </c:pt>
                <c:pt idx="93" formatCode="General">
                  <c:v>99810</c:v>
                </c:pt>
                <c:pt idx="94" formatCode="General">
                  <c:v>95790</c:v>
                </c:pt>
                <c:pt idx="95" formatCode="#,##0">
                  <c:v>89497</c:v>
                </c:pt>
                <c:pt idx="96" formatCode="#,##0">
                  <c:v>77644</c:v>
                </c:pt>
                <c:pt idx="97" formatCode="#,##0">
                  <c:v>81344</c:v>
                </c:pt>
                <c:pt idx="98" formatCode="General">
                  <c:v>77580</c:v>
                </c:pt>
                <c:pt idx="99" formatCode="General">
                  <c:v>84847</c:v>
                </c:pt>
                <c:pt idx="100" formatCode="General">
                  <c:v>74880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Balance</c:v>
                </c:pt>
              </c:strCache>
            </c:strRef>
          </c:tx>
          <c:spPr>
            <a:ln w="25400">
              <a:noFill/>
            </a:ln>
          </c:spPr>
          <c:cat>
            <c:numRef>
              <c:f>Hoja1!$A$3:$A$103</c:f>
              <c:numCache>
                <c:formatCode>mmm\-yy</c:formatCode>
                <c:ptCount val="101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  <c:pt idx="98">
                  <c:v>42095</c:v>
                </c:pt>
                <c:pt idx="99">
                  <c:v>42125</c:v>
                </c:pt>
                <c:pt idx="100">
                  <c:v>42156</c:v>
                </c:pt>
              </c:numCache>
            </c:numRef>
          </c:cat>
          <c:val>
            <c:numRef>
              <c:f>Hoja1!$D$3:$D$103</c:f>
              <c:numCache>
                <c:formatCode>#,##0.00</c:formatCode>
                <c:ptCount val="101"/>
                <c:pt idx="0">
                  <c:v>-19479886.880817436</c:v>
                </c:pt>
                <c:pt idx="1">
                  <c:v>-24541064.067561202</c:v>
                </c:pt>
                <c:pt idx="2">
                  <c:v>-18558108.093351997</c:v>
                </c:pt>
                <c:pt idx="3">
                  <c:v>-26746057.546770796</c:v>
                </c:pt>
                <c:pt idx="4">
                  <c:v>-33251460.545838002</c:v>
                </c:pt>
                <c:pt idx="5">
                  <c:v>-35689774.772905514</c:v>
                </c:pt>
                <c:pt idx="6">
                  <c:v>-38342635.399005599</c:v>
                </c:pt>
                <c:pt idx="7">
                  <c:v>-40677593.162137985</c:v>
                </c:pt>
                <c:pt idx="8">
                  <c:v>-37855156.154980302</c:v>
                </c:pt>
                <c:pt idx="9">
                  <c:v>-38113017.504763998</c:v>
                </c:pt>
                <c:pt idx="10">
                  <c:v>-28187203.789439429</c:v>
                </c:pt>
                <c:pt idx="11">
                  <c:v>-51935232.045013838</c:v>
                </c:pt>
                <c:pt idx="12">
                  <c:v>-43038428.750740856</c:v>
                </c:pt>
                <c:pt idx="13">
                  <c:v>-39189572.638783582</c:v>
                </c:pt>
                <c:pt idx="14">
                  <c:v>-41636464.080538802</c:v>
                </c:pt>
                <c:pt idx="15">
                  <c:v>-38970149.759553671</c:v>
                </c:pt>
                <c:pt idx="16">
                  <c:v>-36237596.604318261</c:v>
                </c:pt>
                <c:pt idx="17">
                  <c:v>-43360344.576367036</c:v>
                </c:pt>
                <c:pt idx="18">
                  <c:v>-38786324.005250558</c:v>
                </c:pt>
                <c:pt idx="19">
                  <c:v>-35734465.627355516</c:v>
                </c:pt>
                <c:pt idx="20">
                  <c:v>-38523985.486335859</c:v>
                </c:pt>
                <c:pt idx="21">
                  <c:v>-31922426.687025938</c:v>
                </c:pt>
                <c:pt idx="22">
                  <c:v>-26538512.510756321</c:v>
                </c:pt>
                <c:pt idx="23">
                  <c:v>-27159902.926221654</c:v>
                </c:pt>
                <c:pt idx="24">
                  <c:v>-30223645.577933859</c:v>
                </c:pt>
                <c:pt idx="25">
                  <c:v>-32042395.457617685</c:v>
                </c:pt>
                <c:pt idx="26">
                  <c:v>-30382382.426514782</c:v>
                </c:pt>
                <c:pt idx="27">
                  <c:v>-37774024.686074473</c:v>
                </c:pt>
                <c:pt idx="28">
                  <c:v>-44237661.485016003</c:v>
                </c:pt>
                <c:pt idx="29">
                  <c:v>-42849766.837933153</c:v>
                </c:pt>
                <c:pt idx="30">
                  <c:v>-46188990.82072825</c:v>
                </c:pt>
                <c:pt idx="31">
                  <c:v>-47665236.144837253</c:v>
                </c:pt>
                <c:pt idx="32">
                  <c:v>-38119853.856489748</c:v>
                </c:pt>
                <c:pt idx="33">
                  <c:v>-42132233.15919333</c:v>
                </c:pt>
                <c:pt idx="34">
                  <c:v>-40201026.789390258</c:v>
                </c:pt>
                <c:pt idx="35">
                  <c:v>-42120526.341196023</c:v>
                </c:pt>
                <c:pt idx="36">
                  <c:v>-30290131.655746251</c:v>
                </c:pt>
                <c:pt idx="37">
                  <c:v>-35892881.015278205</c:v>
                </c:pt>
                <c:pt idx="38">
                  <c:v>-38380100.385005988</c:v>
                </c:pt>
                <c:pt idx="39">
                  <c:v>-50810994.020536102</c:v>
                </c:pt>
                <c:pt idx="40">
                  <c:v>-48072822.878911562</c:v>
                </c:pt>
                <c:pt idx="41">
                  <c:v>-58272614.298093818</c:v>
                </c:pt>
                <c:pt idx="42">
                  <c:v>-47350143.965520307</c:v>
                </c:pt>
                <c:pt idx="43">
                  <c:v>-45669541.496945724</c:v>
                </c:pt>
                <c:pt idx="44">
                  <c:v>-46527413.285028167</c:v>
                </c:pt>
                <c:pt idx="45">
                  <c:v>-49651753.316939317</c:v>
                </c:pt>
                <c:pt idx="46">
                  <c:v>-49250557.977177113</c:v>
                </c:pt>
                <c:pt idx="47">
                  <c:v>-43521819.376040585</c:v>
                </c:pt>
                <c:pt idx="48">
                  <c:v>-49508472.973852322</c:v>
                </c:pt>
                <c:pt idx="49">
                  <c:v>-51714905.714262471</c:v>
                </c:pt>
                <c:pt idx="50">
                  <c:v>-59172740.676373556</c:v>
                </c:pt>
                <c:pt idx="51">
                  <c:v>-60265031.250212155</c:v>
                </c:pt>
                <c:pt idx="52">
                  <c:v>-58476881.602898687</c:v>
                </c:pt>
                <c:pt idx="53">
                  <c:v>-65717090.377486996</c:v>
                </c:pt>
                <c:pt idx="54">
                  <c:v>-63570714.462449096</c:v>
                </c:pt>
                <c:pt idx="55">
                  <c:v>-62823997.305446796</c:v>
                </c:pt>
                <c:pt idx="56">
                  <c:v>-54767781.364290275</c:v>
                </c:pt>
                <c:pt idx="57">
                  <c:v>-56987060.601303197</c:v>
                </c:pt>
                <c:pt idx="58">
                  <c:v>-56654655.393386073</c:v>
                </c:pt>
                <c:pt idx="59">
                  <c:v>-65661904.851944938</c:v>
                </c:pt>
                <c:pt idx="60">
                  <c:v>-54913859.99470818</c:v>
                </c:pt>
                <c:pt idx="61">
                  <c:v>-63072711.563725822</c:v>
                </c:pt>
                <c:pt idx="62">
                  <c:v>-59397370.523554429</c:v>
                </c:pt>
                <c:pt idx="63">
                  <c:v>-69648355.266959682</c:v>
                </c:pt>
                <c:pt idx="64">
                  <c:v>-75348829.245360374</c:v>
                </c:pt>
                <c:pt idx="65">
                  <c:v>-77787935.538616478</c:v>
                </c:pt>
                <c:pt idx="66">
                  <c:v>-80662126.756465361</c:v>
                </c:pt>
                <c:pt idx="67">
                  <c:v>-86018308.621561512</c:v>
                </c:pt>
                <c:pt idx="68">
                  <c:v>-80087150.677433789</c:v>
                </c:pt>
                <c:pt idx="69">
                  <c:v>-58085064.819519401</c:v>
                </c:pt>
                <c:pt idx="70">
                  <c:v>-63847359.76584743</c:v>
                </c:pt>
                <c:pt idx="71">
                  <c:v>-76938666.935744852</c:v>
                </c:pt>
                <c:pt idx="72">
                  <c:v>-70895477.52235049</c:v>
                </c:pt>
                <c:pt idx="73">
                  <c:v>-76276290.70868507</c:v>
                </c:pt>
                <c:pt idx="74">
                  <c:v>-79366275.091905415</c:v>
                </c:pt>
                <c:pt idx="75">
                  <c:v>-91149596.666499883</c:v>
                </c:pt>
                <c:pt idx="76">
                  <c:v>-82378925.762851477</c:v>
                </c:pt>
                <c:pt idx="77">
                  <c:v>-85217054.871271536</c:v>
                </c:pt>
                <c:pt idx="78">
                  <c:v>-85052781.447156131</c:v>
                </c:pt>
                <c:pt idx="79">
                  <c:v>-86037254.334019199</c:v>
                </c:pt>
                <c:pt idx="80">
                  <c:v>-73057797.533154279</c:v>
                </c:pt>
                <c:pt idx="81">
                  <c:v>-66611003.127250552</c:v>
                </c:pt>
                <c:pt idx="82">
                  <c:v>-59473806.960868001</c:v>
                </c:pt>
                <c:pt idx="83">
                  <c:v>-91776622.667887792</c:v>
                </c:pt>
                <c:pt idx="84">
                  <c:v>-75429643.458889276</c:v>
                </c:pt>
                <c:pt idx="85">
                  <c:v>-91467117.134916067</c:v>
                </c:pt>
                <c:pt idx="86" formatCode="General">
                  <c:v>-87162194.342898995</c:v>
                </c:pt>
                <c:pt idx="87" formatCode="General">
                  <c:v>-100053351.94573</c:v>
                </c:pt>
                <c:pt idx="88" formatCode="General">
                  <c:v>-92865413.763429999</c:v>
                </c:pt>
                <c:pt idx="89" formatCode="General">
                  <c:v>-98876537.899805084</c:v>
                </c:pt>
                <c:pt idx="90" formatCode="General">
                  <c:v>-106670013.54552753</c:v>
                </c:pt>
                <c:pt idx="91" formatCode="0.0">
                  <c:v>-97498725.543934539</c:v>
                </c:pt>
                <c:pt idx="92" formatCode="General">
                  <c:v>-103130789.15010698</c:v>
                </c:pt>
                <c:pt idx="93" formatCode="General">
                  <c:v>-74487176.567584157</c:v>
                </c:pt>
                <c:pt idx="94" formatCode="General">
                  <c:v>-74200845.856190369</c:v>
                </c:pt>
                <c:pt idx="95" formatCode="General">
                  <c:v>-71604375.632745281</c:v>
                </c:pt>
                <c:pt idx="96" formatCode="General">
                  <c:v>-61770080.375911877</c:v>
                </c:pt>
                <c:pt idx="97" formatCode="General">
                  <c:v>-70366836.549274936</c:v>
                </c:pt>
                <c:pt idx="98" formatCode="General">
                  <c:v>-73359900.601236701</c:v>
                </c:pt>
                <c:pt idx="99" formatCode="General">
                  <c:v>-67392177.84089759</c:v>
                </c:pt>
                <c:pt idx="100" formatCode="General">
                  <c:v>-82756562.868932277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2156256"/>
        <c:axId val="1862145376"/>
      </c:areaChart>
      <c:dateAx>
        <c:axId val="1862156256"/>
        <c:scaling>
          <c:orientation val="minMax"/>
          <c:max val="42156"/>
          <c:min val="39114"/>
        </c:scaling>
        <c:delete val="0"/>
        <c:axPos val="b"/>
        <c:numFmt formatCode="mmm\-yy" sourceLinked="1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/>
            </a:pPr>
            <a:endParaRPr lang="es-MX"/>
          </a:p>
        </c:txPr>
        <c:crossAx val="1862145376"/>
        <c:crosses val="autoZero"/>
        <c:auto val="0"/>
        <c:lblOffset val="100"/>
        <c:baseTimeUnit val="months"/>
        <c:minorUnit val="4"/>
        <c:minorTimeUnit val="months"/>
      </c:dateAx>
      <c:valAx>
        <c:axId val="1862145376"/>
        <c:scaling>
          <c:orientation val="minMax"/>
          <c:max val="110000000.00000001"/>
          <c:min val="-110000000.00000001"/>
        </c:scaling>
        <c:delete val="0"/>
        <c:axPos val="l"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1862156256"/>
        <c:crosses val="autoZero"/>
        <c:crossBetween val="midCat"/>
        <c:majorUnit val="20000000"/>
        <c:minorUnit val="4000000"/>
        <c:dispUnits>
          <c:builtInUnit val="millions"/>
          <c:dispUnitsLbl>
            <c:layout>
              <c:manualLayout>
                <c:xMode val="edge"/>
                <c:yMode val="edge"/>
                <c:x val="7.1706862319957307E-3"/>
                <c:y val="0.29485160547388733"/>
              </c:manualLayout>
            </c:layout>
            <c:tx>
              <c:rich>
                <a:bodyPr/>
                <a:lstStyle/>
                <a:p>
                  <a:pPr>
                    <a:defRPr sz="1100"/>
                  </a:pPr>
                  <a:r>
                    <a:rPr lang="es-MX" sz="1100" dirty="0" smtClean="0"/>
                    <a:t>Millones de Gjoules</a:t>
                  </a:r>
                  <a:endParaRPr lang="es-MX" sz="11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3753833286516179"/>
          <c:y val="7.7760685771839796E-4"/>
          <c:w val="0.17819222272790214"/>
          <c:h val="0.21226951906467265"/>
        </c:manualLayout>
      </c:layout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34124074185386E-2"/>
          <c:y val="3.5037524407886662E-2"/>
          <c:w val="0.89754362765722995"/>
          <c:h val="0.78884152677947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'Gráficas gj'!$A$62</c:f>
              <c:strCache>
                <c:ptCount val="1"/>
                <c:pt idx="0">
                  <c:v>Privados </c:v>
                </c:pt>
              </c:strCache>
            </c:strRef>
          </c:tx>
          <c:invertIfNegative val="0"/>
          <c:cat>
            <c:multiLvlStrRef>
              <c:f>'Gráficas gj'!$B$60:$BQ$61</c:f>
              <c:multiLvlStrCache>
                <c:ptCount val="68"/>
                <c:lvl>
                  <c:pt idx="0">
                    <c:v>M</c:v>
                  </c:pt>
                  <c:pt idx="1">
                    <c:v>X</c:v>
                  </c:pt>
                  <c:pt idx="2">
                    <c:v>M</c:v>
                  </c:pt>
                  <c:pt idx="3">
                    <c:v>X</c:v>
                  </c:pt>
                  <c:pt idx="4">
                    <c:v>M</c:v>
                  </c:pt>
                  <c:pt idx="5">
                    <c:v>X</c:v>
                  </c:pt>
                  <c:pt idx="6">
                    <c:v>M</c:v>
                  </c:pt>
                  <c:pt idx="7">
                    <c:v>X</c:v>
                  </c:pt>
                  <c:pt idx="8">
                    <c:v>M</c:v>
                  </c:pt>
                  <c:pt idx="9">
                    <c:v>X</c:v>
                  </c:pt>
                  <c:pt idx="10">
                    <c:v>M</c:v>
                  </c:pt>
                  <c:pt idx="11">
                    <c:v>X</c:v>
                  </c:pt>
                  <c:pt idx="12">
                    <c:v>M</c:v>
                  </c:pt>
                  <c:pt idx="13">
                    <c:v>X</c:v>
                  </c:pt>
                  <c:pt idx="14">
                    <c:v>M</c:v>
                  </c:pt>
                  <c:pt idx="15">
                    <c:v>X</c:v>
                  </c:pt>
                  <c:pt idx="16">
                    <c:v>M</c:v>
                  </c:pt>
                  <c:pt idx="17">
                    <c:v>X</c:v>
                  </c:pt>
                  <c:pt idx="18">
                    <c:v>M</c:v>
                  </c:pt>
                  <c:pt idx="19">
                    <c:v>X</c:v>
                  </c:pt>
                  <c:pt idx="20">
                    <c:v>M</c:v>
                  </c:pt>
                  <c:pt idx="21">
                    <c:v>X</c:v>
                  </c:pt>
                  <c:pt idx="22">
                    <c:v>M</c:v>
                  </c:pt>
                  <c:pt idx="23">
                    <c:v>X</c:v>
                  </c:pt>
                  <c:pt idx="24">
                    <c:v>M</c:v>
                  </c:pt>
                  <c:pt idx="25">
                    <c:v>X</c:v>
                  </c:pt>
                  <c:pt idx="26">
                    <c:v>M</c:v>
                  </c:pt>
                  <c:pt idx="27">
                    <c:v>X</c:v>
                  </c:pt>
                  <c:pt idx="28">
                    <c:v>M</c:v>
                  </c:pt>
                  <c:pt idx="29">
                    <c:v>X</c:v>
                  </c:pt>
                  <c:pt idx="30">
                    <c:v>M</c:v>
                  </c:pt>
                  <c:pt idx="31">
                    <c:v>X</c:v>
                  </c:pt>
                  <c:pt idx="32">
                    <c:v>M</c:v>
                  </c:pt>
                  <c:pt idx="33">
                    <c:v>X</c:v>
                  </c:pt>
                  <c:pt idx="34">
                    <c:v>M</c:v>
                  </c:pt>
                  <c:pt idx="35">
                    <c:v>X</c:v>
                  </c:pt>
                  <c:pt idx="36">
                    <c:v>M</c:v>
                  </c:pt>
                  <c:pt idx="37">
                    <c:v>X</c:v>
                  </c:pt>
                  <c:pt idx="38">
                    <c:v>M</c:v>
                  </c:pt>
                  <c:pt idx="39">
                    <c:v>X</c:v>
                  </c:pt>
                  <c:pt idx="40">
                    <c:v>M</c:v>
                  </c:pt>
                  <c:pt idx="41">
                    <c:v>X</c:v>
                  </c:pt>
                  <c:pt idx="42">
                    <c:v>M</c:v>
                  </c:pt>
                  <c:pt idx="43">
                    <c:v>X</c:v>
                  </c:pt>
                  <c:pt idx="44">
                    <c:v>M</c:v>
                  </c:pt>
                  <c:pt idx="45">
                    <c:v>X</c:v>
                  </c:pt>
                  <c:pt idx="46">
                    <c:v>M</c:v>
                  </c:pt>
                  <c:pt idx="47">
                    <c:v>X</c:v>
                  </c:pt>
                  <c:pt idx="48">
                    <c:v>M</c:v>
                  </c:pt>
                  <c:pt idx="49">
                    <c:v>X</c:v>
                  </c:pt>
                  <c:pt idx="50">
                    <c:v>M</c:v>
                  </c:pt>
                  <c:pt idx="51">
                    <c:v>X</c:v>
                  </c:pt>
                  <c:pt idx="52">
                    <c:v>M</c:v>
                  </c:pt>
                  <c:pt idx="53">
                    <c:v>X</c:v>
                  </c:pt>
                  <c:pt idx="54">
                    <c:v>M</c:v>
                  </c:pt>
                  <c:pt idx="55">
                    <c:v>X</c:v>
                  </c:pt>
                  <c:pt idx="56">
                    <c:v>M</c:v>
                  </c:pt>
                  <c:pt idx="57">
                    <c:v>X</c:v>
                  </c:pt>
                  <c:pt idx="58">
                    <c:v>M</c:v>
                  </c:pt>
                  <c:pt idx="59">
                    <c:v>X</c:v>
                  </c:pt>
                  <c:pt idx="60">
                    <c:v>M</c:v>
                  </c:pt>
                  <c:pt idx="61">
                    <c:v>X</c:v>
                  </c:pt>
                  <c:pt idx="62">
                    <c:v>M</c:v>
                  </c:pt>
                  <c:pt idx="63">
                    <c:v>X</c:v>
                  </c:pt>
                  <c:pt idx="64">
                    <c:v>M</c:v>
                  </c:pt>
                  <c:pt idx="65">
                    <c:v>X</c:v>
                  </c:pt>
                  <c:pt idx="66">
                    <c:v>M</c:v>
                  </c:pt>
                  <c:pt idx="67">
                    <c:v>X</c:v>
                  </c:pt>
                </c:lvl>
                <c:lvl>
                  <c:pt idx="0">
                    <c:v>1T 07</c:v>
                  </c:pt>
                  <c:pt idx="2">
                    <c:v>2T 07</c:v>
                  </c:pt>
                  <c:pt idx="4">
                    <c:v>3T 07</c:v>
                  </c:pt>
                  <c:pt idx="6">
                    <c:v>4T 07</c:v>
                  </c:pt>
                  <c:pt idx="8">
                    <c:v>1T 08</c:v>
                  </c:pt>
                  <c:pt idx="10">
                    <c:v>2T 08</c:v>
                  </c:pt>
                  <c:pt idx="12">
                    <c:v>3T 08</c:v>
                  </c:pt>
                  <c:pt idx="14">
                    <c:v>4T 08</c:v>
                  </c:pt>
                  <c:pt idx="16">
                    <c:v>1T 09</c:v>
                  </c:pt>
                  <c:pt idx="18">
                    <c:v>2T 09</c:v>
                  </c:pt>
                  <c:pt idx="20">
                    <c:v>3T 09</c:v>
                  </c:pt>
                  <c:pt idx="22">
                    <c:v>4T 09</c:v>
                  </c:pt>
                  <c:pt idx="24">
                    <c:v>1T 10</c:v>
                  </c:pt>
                  <c:pt idx="26">
                    <c:v>2T 10</c:v>
                  </c:pt>
                  <c:pt idx="28">
                    <c:v>3T 10</c:v>
                  </c:pt>
                  <c:pt idx="30">
                    <c:v>4T 10</c:v>
                  </c:pt>
                  <c:pt idx="32">
                    <c:v>1T 11</c:v>
                  </c:pt>
                  <c:pt idx="34">
                    <c:v>2T 11</c:v>
                  </c:pt>
                  <c:pt idx="36">
                    <c:v>3T 11</c:v>
                  </c:pt>
                  <c:pt idx="38">
                    <c:v>4T 11</c:v>
                  </c:pt>
                  <c:pt idx="40">
                    <c:v>1T 12</c:v>
                  </c:pt>
                  <c:pt idx="42">
                    <c:v>2T 12</c:v>
                  </c:pt>
                  <c:pt idx="44">
                    <c:v>3T 12</c:v>
                  </c:pt>
                  <c:pt idx="46">
                    <c:v>4T 12</c:v>
                  </c:pt>
                  <c:pt idx="48">
                    <c:v>1T 13</c:v>
                  </c:pt>
                  <c:pt idx="50">
                    <c:v>2T 13</c:v>
                  </c:pt>
                  <c:pt idx="52">
                    <c:v>3T 13</c:v>
                  </c:pt>
                  <c:pt idx="54">
                    <c:v>4T 13</c:v>
                  </c:pt>
                  <c:pt idx="56">
                    <c:v>1T 14</c:v>
                  </c:pt>
                  <c:pt idx="58">
                    <c:v>2T 14</c:v>
                  </c:pt>
                  <c:pt idx="60">
                    <c:v>3T 14</c:v>
                  </c:pt>
                  <c:pt idx="62">
                    <c:v>4T 14</c:v>
                  </c:pt>
                  <c:pt idx="64">
                    <c:v>1T 15</c:v>
                  </c:pt>
                  <c:pt idx="66">
                    <c:v>2T 15</c:v>
                  </c:pt>
                </c:lvl>
              </c:multiLvlStrCache>
            </c:multiLvlStrRef>
          </c:cat>
          <c:val>
            <c:numRef>
              <c:f>'Gráficas gj'!$B$62:$BQ$62</c:f>
              <c:numCache>
                <c:formatCode>#,##0</c:formatCode>
                <c:ptCount val="68"/>
                <c:pt idx="0">
                  <c:v>61417788.151022635</c:v>
                </c:pt>
                <c:pt idx="1">
                  <c:v>0</c:v>
                </c:pt>
                <c:pt idx="2">
                  <c:v>65299795.122059993</c:v>
                </c:pt>
                <c:pt idx="3">
                  <c:v>0</c:v>
                </c:pt>
                <c:pt idx="4">
                  <c:v>84612365.947330698</c:v>
                </c:pt>
                <c:pt idx="5">
                  <c:v>0</c:v>
                </c:pt>
                <c:pt idx="6">
                  <c:v>64663844.032929331</c:v>
                </c:pt>
                <c:pt idx="7">
                  <c:v>0</c:v>
                </c:pt>
                <c:pt idx="8">
                  <c:v>75123235.163215086</c:v>
                </c:pt>
                <c:pt idx="9">
                  <c:v>0</c:v>
                </c:pt>
                <c:pt idx="10">
                  <c:v>84507212.339367554</c:v>
                </c:pt>
                <c:pt idx="11">
                  <c:v>1275278</c:v>
                </c:pt>
                <c:pt idx="12">
                  <c:v>95710713.471152335</c:v>
                </c:pt>
                <c:pt idx="13">
                  <c:v>246523.96</c:v>
                </c:pt>
                <c:pt idx="14">
                  <c:v>77731439.851146907</c:v>
                </c:pt>
                <c:pt idx="15">
                  <c:v>29533</c:v>
                </c:pt>
                <c:pt idx="16">
                  <c:v>58031077.381654799</c:v>
                </c:pt>
                <c:pt idx="17">
                  <c:v>63796.91</c:v>
                </c:pt>
                <c:pt idx="18">
                  <c:v>83895192.007237256</c:v>
                </c:pt>
                <c:pt idx="19">
                  <c:v>180290.005</c:v>
                </c:pt>
                <c:pt idx="20">
                  <c:v>100356952.43714026</c:v>
                </c:pt>
                <c:pt idx="21">
                  <c:v>1888593.48</c:v>
                </c:pt>
                <c:pt idx="22">
                  <c:v>79303790.06896615</c:v>
                </c:pt>
                <c:pt idx="23">
                  <c:v>11484.73</c:v>
                </c:pt>
                <c:pt idx="24">
                  <c:v>74034491.657671675</c:v>
                </c:pt>
                <c:pt idx="25">
                  <c:v>3291894</c:v>
                </c:pt>
                <c:pt idx="26">
                  <c:v>91716389.337210447</c:v>
                </c:pt>
                <c:pt idx="27">
                  <c:v>11859239</c:v>
                </c:pt>
                <c:pt idx="28">
                  <c:v>103054709.86817107</c:v>
                </c:pt>
                <c:pt idx="29">
                  <c:v>5298982</c:v>
                </c:pt>
                <c:pt idx="30">
                  <c:v>92565028.616176605</c:v>
                </c:pt>
                <c:pt idx="31">
                  <c:v>4255223</c:v>
                </c:pt>
                <c:pt idx="32">
                  <c:v>73664545.907443374</c:v>
                </c:pt>
                <c:pt idx="33">
                  <c:v>4185030</c:v>
                </c:pt>
                <c:pt idx="34">
                  <c:v>89900999.407721192</c:v>
                </c:pt>
                <c:pt idx="35">
                  <c:v>189848.31</c:v>
                </c:pt>
                <c:pt idx="36">
                  <c:v>103112741.44269009</c:v>
                </c:pt>
                <c:pt idx="37">
                  <c:v>217045.15</c:v>
                </c:pt>
                <c:pt idx="38">
                  <c:v>96032834.322003558</c:v>
                </c:pt>
                <c:pt idx="39">
                  <c:v>1145028.43</c:v>
                </c:pt>
                <c:pt idx="40">
                  <c:v>95715000.014460891</c:v>
                </c:pt>
                <c:pt idx="41">
                  <c:v>155595</c:v>
                </c:pt>
                <c:pt idx="42">
                  <c:v>92536364.005841911</c:v>
                </c:pt>
                <c:pt idx="43">
                  <c:v>0</c:v>
                </c:pt>
                <c:pt idx="44">
                  <c:v>120445502.02102181</c:v>
                </c:pt>
                <c:pt idx="45">
                  <c:v>0</c:v>
                </c:pt>
                <c:pt idx="46">
                  <c:v>87933670.262800634</c:v>
                </c:pt>
                <c:pt idx="47">
                  <c:v>0</c:v>
                </c:pt>
                <c:pt idx="48">
                  <c:v>106577860.16678041</c:v>
                </c:pt>
                <c:pt idx="49">
                  <c:v>0</c:v>
                </c:pt>
                <c:pt idx="50">
                  <c:v>128707837.52125677</c:v>
                </c:pt>
                <c:pt idx="51">
                  <c:v>0</c:v>
                </c:pt>
                <c:pt idx="52">
                  <c:v>131348240.65244688</c:v>
                </c:pt>
                <c:pt idx="53">
                  <c:v>0</c:v>
                </c:pt>
                <c:pt idx="54">
                  <c:v>105059623.62127283</c:v>
                </c:pt>
                <c:pt idx="55">
                  <c:v>0</c:v>
                </c:pt>
                <c:pt idx="56">
                  <c:v>137893773.26169315</c:v>
                </c:pt>
                <c:pt idx="57">
                  <c:v>0</c:v>
                </c:pt>
                <c:pt idx="58">
                  <c:v>146651230.05205899</c:v>
                </c:pt>
                <c:pt idx="59">
                  <c:v>0</c:v>
                </c:pt>
                <c:pt idx="60">
                  <c:v>159122412.98926717</c:v>
                </c:pt>
                <c:pt idx="61">
                  <c:v>0</c:v>
                </c:pt>
                <c:pt idx="62">
                  <c:v>144689765.57388151</c:v>
                </c:pt>
                <c:pt idx="63">
                  <c:v>0</c:v>
                </c:pt>
                <c:pt idx="64">
                  <c:v>138999729.52885368</c:v>
                </c:pt>
                <c:pt idx="65">
                  <c:v>0</c:v>
                </c:pt>
                <c:pt idx="66">
                  <c:v>103353368.50514017</c:v>
                </c:pt>
                <c:pt idx="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'Gráficas gj'!$A$63</c:f>
              <c:strCache>
                <c:ptCount val="1"/>
                <c:pt idx="0">
                  <c:v>PGPB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'Gráficas gj'!$B$60:$BQ$61</c:f>
              <c:multiLvlStrCache>
                <c:ptCount val="68"/>
                <c:lvl>
                  <c:pt idx="0">
                    <c:v>M</c:v>
                  </c:pt>
                  <c:pt idx="1">
                    <c:v>X</c:v>
                  </c:pt>
                  <c:pt idx="2">
                    <c:v>M</c:v>
                  </c:pt>
                  <c:pt idx="3">
                    <c:v>X</c:v>
                  </c:pt>
                  <c:pt idx="4">
                    <c:v>M</c:v>
                  </c:pt>
                  <c:pt idx="5">
                    <c:v>X</c:v>
                  </c:pt>
                  <c:pt idx="6">
                    <c:v>M</c:v>
                  </c:pt>
                  <c:pt idx="7">
                    <c:v>X</c:v>
                  </c:pt>
                  <c:pt idx="8">
                    <c:v>M</c:v>
                  </c:pt>
                  <c:pt idx="9">
                    <c:v>X</c:v>
                  </c:pt>
                  <c:pt idx="10">
                    <c:v>M</c:v>
                  </c:pt>
                  <c:pt idx="11">
                    <c:v>X</c:v>
                  </c:pt>
                  <c:pt idx="12">
                    <c:v>M</c:v>
                  </c:pt>
                  <c:pt idx="13">
                    <c:v>X</c:v>
                  </c:pt>
                  <c:pt idx="14">
                    <c:v>M</c:v>
                  </c:pt>
                  <c:pt idx="15">
                    <c:v>X</c:v>
                  </c:pt>
                  <c:pt idx="16">
                    <c:v>M</c:v>
                  </c:pt>
                  <c:pt idx="17">
                    <c:v>X</c:v>
                  </c:pt>
                  <c:pt idx="18">
                    <c:v>M</c:v>
                  </c:pt>
                  <c:pt idx="19">
                    <c:v>X</c:v>
                  </c:pt>
                  <c:pt idx="20">
                    <c:v>M</c:v>
                  </c:pt>
                  <c:pt idx="21">
                    <c:v>X</c:v>
                  </c:pt>
                  <c:pt idx="22">
                    <c:v>M</c:v>
                  </c:pt>
                  <c:pt idx="23">
                    <c:v>X</c:v>
                  </c:pt>
                  <c:pt idx="24">
                    <c:v>M</c:v>
                  </c:pt>
                  <c:pt idx="25">
                    <c:v>X</c:v>
                  </c:pt>
                  <c:pt idx="26">
                    <c:v>M</c:v>
                  </c:pt>
                  <c:pt idx="27">
                    <c:v>X</c:v>
                  </c:pt>
                  <c:pt idx="28">
                    <c:v>M</c:v>
                  </c:pt>
                  <c:pt idx="29">
                    <c:v>X</c:v>
                  </c:pt>
                  <c:pt idx="30">
                    <c:v>M</c:v>
                  </c:pt>
                  <c:pt idx="31">
                    <c:v>X</c:v>
                  </c:pt>
                  <c:pt idx="32">
                    <c:v>M</c:v>
                  </c:pt>
                  <c:pt idx="33">
                    <c:v>X</c:v>
                  </c:pt>
                  <c:pt idx="34">
                    <c:v>M</c:v>
                  </c:pt>
                  <c:pt idx="35">
                    <c:v>X</c:v>
                  </c:pt>
                  <c:pt idx="36">
                    <c:v>M</c:v>
                  </c:pt>
                  <c:pt idx="37">
                    <c:v>X</c:v>
                  </c:pt>
                  <c:pt idx="38">
                    <c:v>M</c:v>
                  </c:pt>
                  <c:pt idx="39">
                    <c:v>X</c:v>
                  </c:pt>
                  <c:pt idx="40">
                    <c:v>M</c:v>
                  </c:pt>
                  <c:pt idx="41">
                    <c:v>X</c:v>
                  </c:pt>
                  <c:pt idx="42">
                    <c:v>M</c:v>
                  </c:pt>
                  <c:pt idx="43">
                    <c:v>X</c:v>
                  </c:pt>
                  <c:pt idx="44">
                    <c:v>M</c:v>
                  </c:pt>
                  <c:pt idx="45">
                    <c:v>X</c:v>
                  </c:pt>
                  <c:pt idx="46">
                    <c:v>M</c:v>
                  </c:pt>
                  <c:pt idx="47">
                    <c:v>X</c:v>
                  </c:pt>
                  <c:pt idx="48">
                    <c:v>M</c:v>
                  </c:pt>
                  <c:pt idx="49">
                    <c:v>X</c:v>
                  </c:pt>
                  <c:pt idx="50">
                    <c:v>M</c:v>
                  </c:pt>
                  <c:pt idx="51">
                    <c:v>X</c:v>
                  </c:pt>
                  <c:pt idx="52">
                    <c:v>M</c:v>
                  </c:pt>
                  <c:pt idx="53">
                    <c:v>X</c:v>
                  </c:pt>
                  <c:pt idx="54">
                    <c:v>M</c:v>
                  </c:pt>
                  <c:pt idx="55">
                    <c:v>X</c:v>
                  </c:pt>
                  <c:pt idx="56">
                    <c:v>M</c:v>
                  </c:pt>
                  <c:pt idx="57">
                    <c:v>X</c:v>
                  </c:pt>
                  <c:pt idx="58">
                    <c:v>M</c:v>
                  </c:pt>
                  <c:pt idx="59">
                    <c:v>X</c:v>
                  </c:pt>
                  <c:pt idx="60">
                    <c:v>M</c:v>
                  </c:pt>
                  <c:pt idx="61">
                    <c:v>X</c:v>
                  </c:pt>
                  <c:pt idx="62">
                    <c:v>M</c:v>
                  </c:pt>
                  <c:pt idx="63">
                    <c:v>X</c:v>
                  </c:pt>
                  <c:pt idx="64">
                    <c:v>M</c:v>
                  </c:pt>
                  <c:pt idx="65">
                    <c:v>X</c:v>
                  </c:pt>
                  <c:pt idx="66">
                    <c:v>M</c:v>
                  </c:pt>
                  <c:pt idx="67">
                    <c:v>X</c:v>
                  </c:pt>
                </c:lvl>
                <c:lvl>
                  <c:pt idx="0">
                    <c:v>1T 07</c:v>
                  </c:pt>
                  <c:pt idx="2">
                    <c:v>2T 07</c:v>
                  </c:pt>
                  <c:pt idx="4">
                    <c:v>3T 07</c:v>
                  </c:pt>
                  <c:pt idx="6">
                    <c:v>4T 07</c:v>
                  </c:pt>
                  <c:pt idx="8">
                    <c:v>1T 08</c:v>
                  </c:pt>
                  <c:pt idx="10">
                    <c:v>2T 08</c:v>
                  </c:pt>
                  <c:pt idx="12">
                    <c:v>3T 08</c:v>
                  </c:pt>
                  <c:pt idx="14">
                    <c:v>4T 08</c:v>
                  </c:pt>
                  <c:pt idx="16">
                    <c:v>1T 09</c:v>
                  </c:pt>
                  <c:pt idx="18">
                    <c:v>2T 09</c:v>
                  </c:pt>
                  <c:pt idx="20">
                    <c:v>3T 09</c:v>
                  </c:pt>
                  <c:pt idx="22">
                    <c:v>4T 09</c:v>
                  </c:pt>
                  <c:pt idx="24">
                    <c:v>1T 10</c:v>
                  </c:pt>
                  <c:pt idx="26">
                    <c:v>2T 10</c:v>
                  </c:pt>
                  <c:pt idx="28">
                    <c:v>3T 10</c:v>
                  </c:pt>
                  <c:pt idx="30">
                    <c:v>4T 10</c:v>
                  </c:pt>
                  <c:pt idx="32">
                    <c:v>1T 11</c:v>
                  </c:pt>
                  <c:pt idx="34">
                    <c:v>2T 11</c:v>
                  </c:pt>
                  <c:pt idx="36">
                    <c:v>3T 11</c:v>
                  </c:pt>
                  <c:pt idx="38">
                    <c:v>4T 11</c:v>
                  </c:pt>
                  <c:pt idx="40">
                    <c:v>1T 12</c:v>
                  </c:pt>
                  <c:pt idx="42">
                    <c:v>2T 12</c:v>
                  </c:pt>
                  <c:pt idx="44">
                    <c:v>3T 12</c:v>
                  </c:pt>
                  <c:pt idx="46">
                    <c:v>4T 12</c:v>
                  </c:pt>
                  <c:pt idx="48">
                    <c:v>1T 13</c:v>
                  </c:pt>
                  <c:pt idx="50">
                    <c:v>2T 13</c:v>
                  </c:pt>
                  <c:pt idx="52">
                    <c:v>3T 13</c:v>
                  </c:pt>
                  <c:pt idx="54">
                    <c:v>4T 13</c:v>
                  </c:pt>
                  <c:pt idx="56">
                    <c:v>1T 14</c:v>
                  </c:pt>
                  <c:pt idx="58">
                    <c:v>2T 14</c:v>
                  </c:pt>
                  <c:pt idx="60">
                    <c:v>3T 14</c:v>
                  </c:pt>
                  <c:pt idx="62">
                    <c:v>4T 14</c:v>
                  </c:pt>
                  <c:pt idx="64">
                    <c:v>1T 15</c:v>
                  </c:pt>
                  <c:pt idx="66">
                    <c:v>2T 15</c:v>
                  </c:pt>
                </c:lvl>
              </c:multiLvlStrCache>
            </c:multiLvlStrRef>
          </c:cat>
          <c:val>
            <c:numRef>
              <c:f>'Gráficas gj'!$B$63:$BQ$63</c:f>
              <c:numCache>
                <c:formatCode>#,##0</c:formatCode>
                <c:ptCount val="68"/>
                <c:pt idx="0">
                  <c:v>32145371.557185601</c:v>
                </c:pt>
                <c:pt idx="1">
                  <c:v>17157939.834283199</c:v>
                </c:pt>
                <c:pt idx="2">
                  <c:v>29903526.905212801</c:v>
                </c:pt>
                <c:pt idx="3">
                  <c:v>16647695.841311995</c:v>
                </c:pt>
                <c:pt idx="4">
                  <c:v>42712941.407198399</c:v>
                </c:pt>
                <c:pt idx="5">
                  <c:v>12615304.020479999</c:v>
                </c:pt>
                <c:pt idx="6">
                  <c:v>48701456.262158401</c:v>
                </c:pt>
                <c:pt idx="7">
                  <c:v>9209922.8459040001</c:v>
                </c:pt>
                <c:pt idx="8">
                  <c:v>61821747.898934394</c:v>
                </c:pt>
                <c:pt idx="9">
                  <c:v>2781749.6276111999</c:v>
                </c:pt>
                <c:pt idx="10">
                  <c:v>39781009.588867202</c:v>
                </c:pt>
                <c:pt idx="11">
                  <c:v>6168733.4838239998</c:v>
                </c:pt>
                <c:pt idx="12">
                  <c:v>37508753.043273598</c:v>
                </c:pt>
                <c:pt idx="13">
                  <c:v>15091808.3454528</c:v>
                </c:pt>
                <c:pt idx="14">
                  <c:v>39860230.694471993</c:v>
                </c:pt>
                <c:pt idx="15">
                  <c:v>20577212.8615008</c:v>
                </c:pt>
                <c:pt idx="16">
                  <c:v>38012989.748615995</c:v>
                </c:pt>
                <c:pt idx="17">
                  <c:v>6554326.2584975995</c:v>
                </c:pt>
                <c:pt idx="18">
                  <c:v>38234508.479928002</c:v>
                </c:pt>
                <c:pt idx="19">
                  <c:v>9555341.8845600002</c:v>
                </c:pt>
                <c:pt idx="20">
                  <c:v>43105292.380454399</c:v>
                </c:pt>
                <c:pt idx="21">
                  <c:v>4869657.5340960007</c:v>
                </c:pt>
                <c:pt idx="22">
                  <c:v>47492114.171385601</c:v>
                </c:pt>
                <c:pt idx="23">
                  <c:v>6331305.7052784003</c:v>
                </c:pt>
                <c:pt idx="24">
                  <c:v>42332980.464676797</c:v>
                </c:pt>
                <c:pt idx="25">
                  <c:v>4772039.1101280004</c:v>
                </c:pt>
                <c:pt idx="26">
                  <c:v>58150919.702260792</c:v>
                </c:pt>
                <c:pt idx="27">
                  <c:v>744152.75501759991</c:v>
                </c:pt>
                <c:pt idx="28">
                  <c:v>54810867.780647993</c:v>
                </c:pt>
                <c:pt idx="29">
                  <c:v>1274295.8882592001</c:v>
                </c:pt>
                <c:pt idx="30">
                  <c:v>58201981.647105604</c:v>
                </c:pt>
                <c:pt idx="31">
                  <c:v>1082062.6841376</c:v>
                </c:pt>
                <c:pt idx="32">
                  <c:v>75400846.128360003</c:v>
                </c:pt>
                <c:pt idx="33">
                  <c:v>135163.97164800001</c:v>
                </c:pt>
                <c:pt idx="34">
                  <c:v>88363071.009403199</c:v>
                </c:pt>
                <c:pt idx="35">
                  <c:v>159568.57764</c:v>
                </c:pt>
                <c:pt idx="36">
                  <c:v>89343009.803851202</c:v>
                </c:pt>
                <c:pt idx="37">
                  <c:v>126903.95115839998</c:v>
                </c:pt>
                <c:pt idx="38">
                  <c:v>73614053.514268786</c:v>
                </c:pt>
                <c:pt idx="39">
                  <c:v>92362.04729279998</c:v>
                </c:pt>
                <c:pt idx="40">
                  <c:v>88205409.965650052</c:v>
                </c:pt>
                <c:pt idx="41">
                  <c:v>116338.56973199997</c:v>
                </c:pt>
                <c:pt idx="42">
                  <c:v>111974373.28917524</c:v>
                </c:pt>
                <c:pt idx="43">
                  <c:v>116182.25914268571</c:v>
                </c:pt>
                <c:pt idx="44">
                  <c:v>124093001.79987705</c:v>
                </c:pt>
                <c:pt idx="45">
                  <c:v>70132.904255519985</c:v>
                </c:pt>
                <c:pt idx="46">
                  <c:v>114159344</c:v>
                </c:pt>
                <c:pt idx="47">
                  <c:v>73439</c:v>
                </c:pt>
                <c:pt idx="48">
                  <c:v>117590937</c:v>
                </c:pt>
                <c:pt idx="49">
                  <c:v>58362</c:v>
                </c:pt>
                <c:pt idx="50">
                  <c:v>124249265</c:v>
                </c:pt>
                <c:pt idx="51">
                  <c:v>62305</c:v>
                </c:pt>
                <c:pt idx="52">
                  <c:v>117993630</c:v>
                </c:pt>
                <c:pt idx="53">
                  <c:v>510540</c:v>
                </c:pt>
                <c:pt idx="54">
                  <c:v>94543830</c:v>
                </c:pt>
                <c:pt idx="55">
                  <c:v>460846</c:v>
                </c:pt>
                <c:pt idx="56">
                  <c:v>121173292</c:v>
                </c:pt>
                <c:pt idx="57">
                  <c:v>393682</c:v>
                </c:pt>
                <c:pt idx="58">
                  <c:v>133816299</c:v>
                </c:pt>
                <c:pt idx="59">
                  <c:v>386569</c:v>
                </c:pt>
                <c:pt idx="60">
                  <c:v>144300341</c:v>
                </c:pt>
                <c:pt idx="61">
                  <c:v>377477</c:v>
                </c:pt>
                <c:pt idx="62">
                  <c:v>107439284</c:v>
                </c:pt>
                <c:pt idx="63">
                  <c:v>310238</c:v>
                </c:pt>
                <c:pt idx="64">
                  <c:v>65221432</c:v>
                </c:pt>
                <c:pt idx="65">
                  <c:v>248485</c:v>
                </c:pt>
                <c:pt idx="66">
                  <c:v>120629313</c:v>
                </c:pt>
                <c:pt idx="67">
                  <c:v>237307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862151360"/>
        <c:axId val="1862143200"/>
      </c:barChart>
      <c:catAx>
        <c:axId val="186215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2143200"/>
        <c:crosses val="autoZero"/>
        <c:auto val="1"/>
        <c:lblAlgn val="ctr"/>
        <c:lblOffset val="100"/>
        <c:noMultiLvlLbl val="0"/>
      </c:catAx>
      <c:valAx>
        <c:axId val="18621432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8621513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659881255301103E-2"/>
                <c:y val="0.38533325182875888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MX"/>
                    <a:t>Millones de Gjoules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35292674293575899"/>
          <c:y val="2.320991851033493E-2"/>
          <c:w val="0.39601303653837161"/>
          <c:h val="0.1141327441148976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53401792517871E-2"/>
          <c:y val="3.8154818675834534E-2"/>
          <c:w val="0.89669581624877537"/>
          <c:h val="0.92369036264833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PGPB</c:v>
                </c:pt>
              </c:strCache>
            </c:strRef>
          </c:tx>
          <c:invertIfNegative val="0"/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Hoja1!$B$2:$B$103</c:f>
              <c:numCache>
                <c:formatCode>#,##0.00</c:formatCode>
                <c:ptCount val="102"/>
                <c:pt idx="0">
                  <c:v>-8938843.9916544016</c:v>
                </c:pt>
                <c:pt idx="1">
                  <c:v>-2859468.9113087989</c:v>
                </c:pt>
                <c:pt idx="2">
                  <c:v>-3189118.8199392026</c:v>
                </c:pt>
                <c:pt idx="3">
                  <c:v>754665.50836799853</c:v>
                </c:pt>
                <c:pt idx="4">
                  <c:v>-3794353.0485408008</c:v>
                </c:pt>
                <c:pt idx="5">
                  <c:v>-10216143.523728002</c:v>
                </c:pt>
                <c:pt idx="6">
                  <c:v>-8368527.1223952016</c:v>
                </c:pt>
                <c:pt idx="7">
                  <c:v>-9125069.9081472009</c:v>
                </c:pt>
                <c:pt idx="8">
                  <c:v>-12604040.356176</c:v>
                </c:pt>
                <c:pt idx="9">
                  <c:v>-16969836.6404064</c:v>
                </c:pt>
                <c:pt idx="10">
                  <c:v>-11871902.176416</c:v>
                </c:pt>
                <c:pt idx="11">
                  <c:v>-10649794.599431999</c:v>
                </c:pt>
                <c:pt idx="12">
                  <c:v>-23103652.764887996</c:v>
                </c:pt>
                <c:pt idx="13">
                  <c:v>-20665820.354025595</c:v>
                </c:pt>
                <c:pt idx="14">
                  <c:v>-15270525.152409602</c:v>
                </c:pt>
                <c:pt idx="15">
                  <c:v>-12761731.656431999</c:v>
                </c:pt>
                <c:pt idx="16">
                  <c:v>-9823417.0949951969</c:v>
                </c:pt>
                <c:pt idx="17">
                  <c:v>-11027127.353615999</c:v>
                </c:pt>
                <c:pt idx="18">
                  <c:v>-9590634.6993791983</c:v>
                </c:pt>
                <c:pt idx="19">
                  <c:v>-9334574.0642016008</c:v>
                </c:pt>
                <c:pt idx="20">
                  <c:v>-3491735.9342399985</c:v>
                </c:pt>
                <c:pt idx="21">
                  <c:v>-5458747.1771951951</c:v>
                </c:pt>
                <c:pt idx="22">
                  <c:v>-7422754.7763359994</c:v>
                </c:pt>
                <c:pt idx="23">
                  <c:v>-6401515.8794399984</c:v>
                </c:pt>
                <c:pt idx="24">
                  <c:v>-7716736.4146703975</c:v>
                </c:pt>
                <c:pt idx="25">
                  <c:v>-11532490.425388798</c:v>
                </c:pt>
                <c:pt idx="26">
                  <c:v>-12209436.650059201</c:v>
                </c:pt>
                <c:pt idx="27">
                  <c:v>-3457944.9413280003</c:v>
                </c:pt>
                <c:pt idx="28">
                  <c:v>-14723486.522712</c:v>
                </c:pt>
                <c:pt idx="29">
                  <c:v>-10497735.131328</c:v>
                </c:pt>
                <c:pt idx="30">
                  <c:v>-10323899.245569602</c:v>
                </c:pt>
                <c:pt idx="31">
                  <c:v>-12581888.483044799</c:v>
                </c:pt>
                <c:pt idx="32">
                  <c:v>-15329847.117744001</c:v>
                </c:pt>
                <c:pt idx="33">
                  <c:v>-10707990.198336003</c:v>
                </c:pt>
                <c:pt idx="34">
                  <c:v>-16613904.8484</c:v>
                </c:pt>
                <c:pt idx="35">
                  <c:v>-13838913.419371199</c:v>
                </c:pt>
                <c:pt idx="36">
                  <c:v>-15526585.787587199</c:v>
                </c:pt>
                <c:pt idx="37">
                  <c:v>-13782219.6423744</c:v>
                </c:pt>
                <c:pt idx="38">
                  <c:v>-8252135.9245872032</c:v>
                </c:pt>
                <c:pt idx="39">
                  <c:v>-12964477.613903999</c:v>
                </c:pt>
                <c:pt idx="40">
                  <c:v>-20473211.694427203</c:v>
                </c:pt>
                <c:pt idx="41">
                  <c:v>-23969077.638911996</c:v>
                </c:pt>
                <c:pt idx="42">
                  <c:v>-20985332.964782398</c:v>
                </c:pt>
                <c:pt idx="43">
                  <c:v>-21625484.552726403</c:v>
                </c:pt>
                <c:pt idx="44">
                  <c:v>-10925754.374880001</c:v>
                </c:pt>
                <c:pt idx="45">
                  <c:v>-13012535.9149344</c:v>
                </c:pt>
                <c:pt idx="46">
                  <c:v>-19001801.680848002</c:v>
                </c:pt>
                <c:pt idx="47">
                  <c:v>-25105581.367185604</c:v>
                </c:pt>
                <c:pt idx="48">
                  <c:v>-27375209.724441595</c:v>
                </c:pt>
                <c:pt idx="49">
                  <c:v>-21225249.014457598</c:v>
                </c:pt>
                <c:pt idx="50">
                  <c:v>-26665223.417812802</c:v>
                </c:pt>
                <c:pt idx="51">
                  <c:v>-29341845.511920001</c:v>
                </c:pt>
                <c:pt idx="52">
                  <c:v>-29260747.128931202</c:v>
                </c:pt>
                <c:pt idx="53">
                  <c:v>-29600909.790912002</c:v>
                </c:pt>
                <c:pt idx="54">
                  <c:v>-30331546.1487648</c:v>
                </c:pt>
                <c:pt idx="55">
                  <c:v>-29272386.248712</c:v>
                </c:pt>
                <c:pt idx="56">
                  <c:v>-29612173.455216005</c:v>
                </c:pt>
                <c:pt idx="57">
                  <c:v>-25338363.762801599</c:v>
                </c:pt>
                <c:pt idx="58">
                  <c:v>-22076782.035840001</c:v>
                </c:pt>
                <c:pt idx="59">
                  <c:v>-26106545.668334398</c:v>
                </c:pt>
                <c:pt idx="60">
                  <c:v>-28142532.675945416</c:v>
                </c:pt>
                <c:pt idx="61">
                  <c:v>-27232211.610107023</c:v>
                </c:pt>
                <c:pt idx="62">
                  <c:v>-32714327.109865613</c:v>
                </c:pt>
                <c:pt idx="63">
                  <c:v>-31926541.168184668</c:v>
                </c:pt>
                <c:pt idx="64">
                  <c:v>-38347403.396273457</c:v>
                </c:pt>
                <c:pt idx="65">
                  <c:v>-41584246.465574451</c:v>
                </c:pt>
                <c:pt idx="66">
                  <c:v>-41511479.662390396</c:v>
                </c:pt>
                <c:pt idx="67">
                  <c:v>-41509694.895983346</c:v>
                </c:pt>
                <c:pt idx="68">
                  <c:v>-41001694.337247789</c:v>
                </c:pt>
                <c:pt idx="69">
                  <c:v>-43062255</c:v>
                </c:pt>
                <c:pt idx="70">
                  <c:v>-34368847</c:v>
                </c:pt>
                <c:pt idx="71">
                  <c:v>-36654803</c:v>
                </c:pt>
                <c:pt idx="72">
                  <c:v>-41618895</c:v>
                </c:pt>
                <c:pt idx="73">
                  <c:v>-36292704</c:v>
                </c:pt>
                <c:pt idx="74">
                  <c:v>-39620976</c:v>
                </c:pt>
                <c:pt idx="75">
                  <c:v>-41079060</c:v>
                </c:pt>
                <c:pt idx="76">
                  <c:v>-42941770</c:v>
                </c:pt>
                <c:pt idx="77">
                  <c:v>-40166130</c:v>
                </c:pt>
                <c:pt idx="78">
                  <c:v>-43573590</c:v>
                </c:pt>
                <c:pt idx="79">
                  <c:v>-44229120</c:v>
                </c:pt>
                <c:pt idx="80">
                  <c:v>-37156140</c:v>
                </c:pt>
                <c:pt idx="81">
                  <c:v>-34177212</c:v>
                </c:pt>
                <c:pt idx="82">
                  <c:v>-33728131</c:v>
                </c:pt>
                <c:pt idx="83">
                  <c:v>-26177641</c:v>
                </c:pt>
                <c:pt idx="84" formatCode="#,##0">
                  <c:v>-39075066</c:v>
                </c:pt>
                <c:pt idx="85" formatCode="#,##0">
                  <c:v>-37357432</c:v>
                </c:pt>
                <c:pt idx="86" formatCode="#,##0">
                  <c:v>-44347112</c:v>
                </c:pt>
                <c:pt idx="87">
                  <c:v>-41306190</c:v>
                </c:pt>
                <c:pt idx="88">
                  <c:v>-46751720</c:v>
                </c:pt>
                <c:pt idx="89">
                  <c:v>-45371820</c:v>
                </c:pt>
                <c:pt idx="90">
                  <c:v>-48763279</c:v>
                </c:pt>
                <c:pt idx="91">
                  <c:v>-48953495</c:v>
                </c:pt>
                <c:pt idx="92">
                  <c:v>-46206090</c:v>
                </c:pt>
                <c:pt idx="93">
                  <c:v>-44922503</c:v>
                </c:pt>
                <c:pt idx="94">
                  <c:v>-33178050</c:v>
                </c:pt>
                <c:pt idx="95">
                  <c:v>-29028493</c:v>
                </c:pt>
                <c:pt idx="96">
                  <c:v>-23589543</c:v>
                </c:pt>
                <c:pt idx="97">
                  <c:v>-17652656</c:v>
                </c:pt>
                <c:pt idx="98">
                  <c:v>-23730748</c:v>
                </c:pt>
                <c:pt idx="99">
                  <c:v>-35666250</c:v>
                </c:pt>
                <c:pt idx="100">
                  <c:v>-41485316</c:v>
                </c:pt>
                <c:pt idx="101">
                  <c:v>-43240440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Privados</c:v>
                </c:pt>
              </c:strCache>
            </c:strRef>
          </c:tx>
          <c:invertIfNegative val="0"/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Hoja1!$C$2:$C$103</c:f>
              <c:numCache>
                <c:formatCode>#,##0.00</c:formatCode>
                <c:ptCount val="102"/>
                <c:pt idx="0">
                  <c:v>-23445424.933891997</c:v>
                </c:pt>
                <c:pt idx="1">
                  <c:v>-16620417.969508639</c:v>
                </c:pt>
                <c:pt idx="2">
                  <c:v>-21351945.247621998</c:v>
                </c:pt>
                <c:pt idx="3">
                  <c:v>-19312773.601719998</c:v>
                </c:pt>
                <c:pt idx="4">
                  <c:v>-22951704.498229995</c:v>
                </c:pt>
                <c:pt idx="5">
                  <c:v>-23035317.02211</c:v>
                </c:pt>
                <c:pt idx="6">
                  <c:v>-27321247.650510311</c:v>
                </c:pt>
                <c:pt idx="7">
                  <c:v>-29217565.490858398</c:v>
                </c:pt>
                <c:pt idx="8">
                  <c:v>-28073552.805961989</c:v>
                </c:pt>
                <c:pt idx="9">
                  <c:v>-20885319.514573902</c:v>
                </c:pt>
                <c:pt idx="10">
                  <c:v>-26241115.328347996</c:v>
                </c:pt>
                <c:pt idx="11">
                  <c:v>-17537409.19000743</c:v>
                </c:pt>
                <c:pt idx="12">
                  <c:v>-28831579.280125841</c:v>
                </c:pt>
                <c:pt idx="13">
                  <c:v>-22372608.396715265</c:v>
                </c:pt>
                <c:pt idx="14">
                  <c:v>-23919047.486373976</c:v>
                </c:pt>
                <c:pt idx="15">
                  <c:v>-28874732.424106807</c:v>
                </c:pt>
                <c:pt idx="16">
                  <c:v>-29146732.664558478</c:v>
                </c:pt>
                <c:pt idx="17">
                  <c:v>-25210469.250702266</c:v>
                </c:pt>
                <c:pt idx="18">
                  <c:v>-33769709.876987845</c:v>
                </c:pt>
                <c:pt idx="19">
                  <c:v>-29451749.941048961</c:v>
                </c:pt>
                <c:pt idx="20">
                  <c:v>-32242729.693115517</c:v>
                </c:pt>
                <c:pt idx="21">
                  <c:v>-33065238.30914066</c:v>
                </c:pt>
                <c:pt idx="22">
                  <c:v>-24499671.910689935</c:v>
                </c:pt>
                <c:pt idx="23">
                  <c:v>-20136996.631316319</c:v>
                </c:pt>
                <c:pt idx="24">
                  <c:v>-19443166.511551253</c:v>
                </c:pt>
                <c:pt idx="25">
                  <c:v>-18691155.152545061</c:v>
                </c:pt>
                <c:pt idx="26">
                  <c:v>-19832958.807558488</c:v>
                </c:pt>
                <c:pt idx="27">
                  <c:v>-26924437.485186782</c:v>
                </c:pt>
                <c:pt idx="28">
                  <c:v>-23050538.163362473</c:v>
                </c:pt>
                <c:pt idx="29">
                  <c:v>-33739926.353688009</c:v>
                </c:pt>
                <c:pt idx="30">
                  <c:v>-32525867.592363551</c:v>
                </c:pt>
                <c:pt idx="31">
                  <c:v>-33607102.337683454</c:v>
                </c:pt>
                <c:pt idx="32">
                  <c:v>-32335389.027093254</c:v>
                </c:pt>
                <c:pt idx="33">
                  <c:v>-27411863.658153746</c:v>
                </c:pt>
                <c:pt idx="34">
                  <c:v>-25518328.310793336</c:v>
                </c:pt>
                <c:pt idx="35">
                  <c:v>-26362113.37001906</c:v>
                </c:pt>
                <c:pt idx="36">
                  <c:v>-26593940.55360882</c:v>
                </c:pt>
                <c:pt idx="37">
                  <c:v>-16507912.013371849</c:v>
                </c:pt>
                <c:pt idx="38">
                  <c:v>-27640745.090691008</c:v>
                </c:pt>
                <c:pt idx="39">
                  <c:v>-25415622.771101989</c:v>
                </c:pt>
                <c:pt idx="40">
                  <c:v>-30337782.326108903</c:v>
                </c:pt>
                <c:pt idx="41">
                  <c:v>-24103745.239999563</c:v>
                </c:pt>
                <c:pt idx="42">
                  <c:v>-37287281.333311424</c:v>
                </c:pt>
                <c:pt idx="43">
                  <c:v>-25724659.412793912</c:v>
                </c:pt>
                <c:pt idx="44">
                  <c:v>-34743787.122065723</c:v>
                </c:pt>
                <c:pt idx="45">
                  <c:v>-33514877.370093763</c:v>
                </c:pt>
                <c:pt idx="46">
                  <c:v>-30649951.636091318</c:v>
                </c:pt>
                <c:pt idx="47">
                  <c:v>-24144976.609991513</c:v>
                </c:pt>
                <c:pt idx="48">
                  <c:v>-16146609.65159899</c:v>
                </c:pt>
                <c:pt idx="49">
                  <c:v>-28283223.959394716</c:v>
                </c:pt>
                <c:pt idx="50">
                  <c:v>-25049682.296449672</c:v>
                </c:pt>
                <c:pt idx="51">
                  <c:v>-29830895.164453555</c:v>
                </c:pt>
                <c:pt idx="52">
                  <c:v>-31004284.121280953</c:v>
                </c:pt>
                <c:pt idx="53">
                  <c:v>-28875971.811986681</c:v>
                </c:pt>
                <c:pt idx="54">
                  <c:v>-35385544.2287222</c:v>
                </c:pt>
                <c:pt idx="55">
                  <c:v>-34298328.213737093</c:v>
                </c:pt>
                <c:pt idx="56">
                  <c:v>-33211823.850230798</c:v>
                </c:pt>
                <c:pt idx="57">
                  <c:v>-29429417.60148868</c:v>
                </c:pt>
                <c:pt idx="58">
                  <c:v>-34910278.5654632</c:v>
                </c:pt>
                <c:pt idx="59">
                  <c:v>-30548109.725051675</c:v>
                </c:pt>
                <c:pt idx="60">
                  <c:v>-37519372.175999522</c:v>
                </c:pt>
                <c:pt idx="61">
                  <c:v>-27681648.384601161</c:v>
                </c:pt>
                <c:pt idx="62">
                  <c:v>-30358384.453860205</c:v>
                </c:pt>
                <c:pt idx="63">
                  <c:v>-27470829.355369762</c:v>
                </c:pt>
                <c:pt idx="64">
                  <c:v>-31300951.870686233</c:v>
                </c:pt>
                <c:pt idx="65">
                  <c:v>-33764582.779785916</c:v>
                </c:pt>
                <c:pt idx="66">
                  <c:v>-36276455.876226082</c:v>
                </c:pt>
                <c:pt idx="67">
                  <c:v>-39152431.860482015</c:v>
                </c:pt>
                <c:pt idx="68">
                  <c:v>-45016614.284313716</c:v>
                </c:pt>
                <c:pt idx="69">
                  <c:v>-37024895.677433796</c:v>
                </c:pt>
                <c:pt idx="70">
                  <c:v>-23716217.819519401</c:v>
                </c:pt>
                <c:pt idx="71">
                  <c:v>-27192556.765847433</c:v>
                </c:pt>
                <c:pt idx="72">
                  <c:v>-35319771.935744859</c:v>
                </c:pt>
                <c:pt idx="73">
                  <c:v>-34602773.52235049</c:v>
                </c:pt>
                <c:pt idx="74">
                  <c:v>-36655314.70868507</c:v>
                </c:pt>
                <c:pt idx="75">
                  <c:v>-38274676.945843056</c:v>
                </c:pt>
                <c:pt idx="76">
                  <c:v>-48196335.288759127</c:v>
                </c:pt>
                <c:pt idx="77">
                  <c:v>-42204390.578002207</c:v>
                </c:pt>
                <c:pt idx="78">
                  <c:v>-41643464.871271536</c:v>
                </c:pt>
                <c:pt idx="79">
                  <c:v>-40823661.447156139</c:v>
                </c:pt>
                <c:pt idx="80">
                  <c:v>-48881114.334019199</c:v>
                </c:pt>
                <c:pt idx="81">
                  <c:v>-38880585.533154286</c:v>
                </c:pt>
                <c:pt idx="82">
                  <c:v>-32882872.127250552</c:v>
                </c:pt>
                <c:pt idx="83">
                  <c:v>-33296165.960868005</c:v>
                </c:pt>
                <c:pt idx="84" formatCode="#,##0">
                  <c:v>-52701556.667887792</c:v>
                </c:pt>
                <c:pt idx="85" formatCode="#,##0">
                  <c:v>-38072211.458889276</c:v>
                </c:pt>
                <c:pt idx="86" formatCode="#,##0">
                  <c:v>-47120005.134916075</c:v>
                </c:pt>
                <c:pt idx="87">
                  <c:v>-45856004.342898995</c:v>
                </c:pt>
                <c:pt idx="88">
                  <c:v>-53301631.945730001</c:v>
                </c:pt>
                <c:pt idx="89">
                  <c:v>-47493593.763429999</c:v>
                </c:pt>
                <c:pt idx="90">
                  <c:v>-50113258.899805084</c:v>
                </c:pt>
                <c:pt idx="91">
                  <c:v>-57716518.545527533</c:v>
                </c:pt>
                <c:pt idx="92">
                  <c:v>-51292635.543934539</c:v>
                </c:pt>
                <c:pt idx="93">
                  <c:v>-58208286.150106981</c:v>
                </c:pt>
                <c:pt idx="94">
                  <c:v>-41309126.56758415</c:v>
                </c:pt>
                <c:pt idx="95">
                  <c:v>-45172352.856190369</c:v>
                </c:pt>
                <c:pt idx="96">
                  <c:v>-48014832.632745281</c:v>
                </c:pt>
                <c:pt idx="97">
                  <c:v>-44117424.375911877</c:v>
                </c:pt>
                <c:pt idx="98">
                  <c:v>-46636088.549274936</c:v>
                </c:pt>
                <c:pt idx="99">
                  <c:v>-37693650.601236694</c:v>
                </c:pt>
                <c:pt idx="100">
                  <c:v>-25906861.840897597</c:v>
                </c:pt>
                <c:pt idx="101">
                  <c:v>-39516122.868932277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4707408"/>
        <c:axId val="1604708496"/>
      </c:barChart>
      <c:dateAx>
        <c:axId val="1604707408"/>
        <c:scaling>
          <c:orientation val="minMax"/>
          <c:max val="42156"/>
          <c:min val="39083"/>
        </c:scaling>
        <c:delete val="0"/>
        <c:axPos val="b"/>
        <c:numFmt formatCode="mmm\-yy" sourceLinked="1"/>
        <c:majorTickMark val="out"/>
        <c:minorTickMark val="none"/>
        <c:tickLblPos val="high"/>
        <c:txPr>
          <a:bodyPr rot="-5400000" vert="horz"/>
          <a:lstStyle/>
          <a:p>
            <a:pPr>
              <a:defRPr sz="1200"/>
            </a:pPr>
            <a:endParaRPr lang="es-MX"/>
          </a:p>
        </c:txPr>
        <c:crossAx val="1604708496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604708496"/>
        <c:scaling>
          <c:orientation val="minMax"/>
          <c:max val="0"/>
          <c:min val="-1000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16047074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1666666666666666E-3"/>
                <c:y val="0.29996087598425197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s-MX" sz="1600" dirty="0" smtClean="0"/>
                    <a:t>Millones de Gjoules</a:t>
                  </a:r>
                  <a:endParaRPr lang="es-MX" sz="16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28998838854820569"/>
          <c:y val="0.87605633802816907"/>
          <c:w val="0.11015393130921959"/>
          <c:h val="0.12394361490109025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6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88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9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69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8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29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7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21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6" y="2053419"/>
            <a:ext cx="851658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1836855" y="548695"/>
            <a:ext cx="685946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Puntos de internación y de exportación</a:t>
            </a:r>
          </a:p>
        </p:txBody>
      </p:sp>
      <p:sp>
        <p:nvSpPr>
          <p:cNvPr id="49" name="Text Box 2211"/>
          <p:cNvSpPr txBox="1">
            <a:spLocks noChangeArrowheads="1"/>
          </p:cNvSpPr>
          <p:nvPr/>
        </p:nvSpPr>
        <p:spPr bwMode="auto">
          <a:xfrm>
            <a:off x="759605" y="2815237"/>
            <a:ext cx="1488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Ensenada (ECA)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 Box 2211"/>
          <p:cNvSpPr txBox="1">
            <a:spLocks noChangeArrowheads="1"/>
          </p:cNvSpPr>
          <p:nvPr/>
        </p:nvSpPr>
        <p:spPr bwMode="auto">
          <a:xfrm>
            <a:off x="2282604" y="2080133"/>
            <a:ext cx="851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Nogales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 Box 2211"/>
          <p:cNvSpPr txBox="1">
            <a:spLocks noChangeArrowheads="1"/>
          </p:cNvSpPr>
          <p:nvPr/>
        </p:nvSpPr>
        <p:spPr bwMode="auto">
          <a:xfrm>
            <a:off x="2791911" y="2391007"/>
            <a:ext cx="542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Naco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 Box 2211"/>
          <p:cNvSpPr txBox="1">
            <a:spLocks noChangeArrowheads="1"/>
          </p:cNvSpPr>
          <p:nvPr/>
        </p:nvSpPr>
        <p:spPr bwMode="auto">
          <a:xfrm>
            <a:off x="3836156" y="2317950"/>
            <a:ext cx="1054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Cd.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Juárez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 Box 2211"/>
          <p:cNvSpPr txBox="1">
            <a:spLocks noChangeArrowheads="1"/>
          </p:cNvSpPr>
          <p:nvPr/>
        </p:nvSpPr>
        <p:spPr bwMode="auto">
          <a:xfrm>
            <a:off x="4338499" y="2574155"/>
            <a:ext cx="1174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Gloria a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Dios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 Box 2211"/>
          <p:cNvSpPr txBox="1">
            <a:spLocks noChangeArrowheads="1"/>
          </p:cNvSpPr>
          <p:nvPr/>
        </p:nvSpPr>
        <p:spPr bwMode="auto">
          <a:xfrm>
            <a:off x="5372348" y="2564651"/>
            <a:ext cx="678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Acuña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 Box 2211"/>
          <p:cNvSpPr txBox="1">
            <a:spLocks noChangeArrowheads="1"/>
          </p:cNvSpPr>
          <p:nvPr/>
        </p:nvSpPr>
        <p:spPr bwMode="auto">
          <a:xfrm>
            <a:off x="6463414" y="3932149"/>
            <a:ext cx="993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Argüelles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55 Triángulo isósceles"/>
          <p:cNvSpPr/>
          <p:nvPr/>
        </p:nvSpPr>
        <p:spPr>
          <a:xfrm>
            <a:off x="432936" y="5324593"/>
            <a:ext cx="114934" cy="88631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/>
          </a:p>
        </p:txBody>
      </p:sp>
      <p:sp>
        <p:nvSpPr>
          <p:cNvPr id="57" name="Text Box 2211"/>
          <p:cNvSpPr txBox="1">
            <a:spLocks noChangeArrowheads="1"/>
          </p:cNvSpPr>
          <p:nvPr/>
        </p:nvSpPr>
        <p:spPr bwMode="auto">
          <a:xfrm>
            <a:off x="6620694" y="5411022"/>
            <a:ext cx="1429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Terminal de Altamira</a:t>
            </a:r>
          </a:p>
        </p:txBody>
      </p:sp>
      <p:sp>
        <p:nvSpPr>
          <p:cNvPr id="58" name="Text Box 2211"/>
          <p:cNvSpPr txBox="1">
            <a:spLocks noChangeArrowheads="1"/>
          </p:cNvSpPr>
          <p:nvPr/>
        </p:nvSpPr>
        <p:spPr bwMode="auto">
          <a:xfrm>
            <a:off x="614147" y="5200384"/>
            <a:ext cx="2408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Terminal de Almacenamiento GNL</a:t>
            </a:r>
          </a:p>
        </p:txBody>
      </p:sp>
      <p:sp>
        <p:nvSpPr>
          <p:cNvPr id="59" name="Text Box 2211"/>
          <p:cNvSpPr txBox="1">
            <a:spLocks noChangeArrowheads="1"/>
          </p:cNvSpPr>
          <p:nvPr/>
        </p:nvSpPr>
        <p:spPr bwMode="auto">
          <a:xfrm>
            <a:off x="652247" y="5489599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importación y exportación </a:t>
            </a:r>
          </a:p>
        </p:txBody>
      </p:sp>
      <p:sp>
        <p:nvSpPr>
          <p:cNvPr id="60" name="59 Disco magnético"/>
          <p:cNvSpPr/>
          <p:nvPr/>
        </p:nvSpPr>
        <p:spPr>
          <a:xfrm>
            <a:off x="1137955" y="2763617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60 Disco magnético"/>
          <p:cNvSpPr/>
          <p:nvPr/>
        </p:nvSpPr>
        <p:spPr>
          <a:xfrm>
            <a:off x="442269" y="5293480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61 Disco magnético"/>
          <p:cNvSpPr/>
          <p:nvPr/>
        </p:nvSpPr>
        <p:spPr>
          <a:xfrm>
            <a:off x="6647878" y="5805444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Text Box 2211"/>
          <p:cNvSpPr txBox="1">
            <a:spLocks noChangeArrowheads="1"/>
          </p:cNvSpPr>
          <p:nvPr/>
        </p:nvSpPr>
        <p:spPr bwMode="auto">
          <a:xfrm>
            <a:off x="652242" y="5725129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importación</a:t>
            </a:r>
          </a:p>
        </p:txBody>
      </p:sp>
      <p:cxnSp>
        <p:nvCxnSpPr>
          <p:cNvPr id="64" name="63 Conector recto de flecha"/>
          <p:cNvCxnSpPr/>
          <p:nvPr/>
        </p:nvCxnSpPr>
        <p:spPr>
          <a:xfrm>
            <a:off x="207818" y="5628098"/>
            <a:ext cx="44442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>
            <a:off x="235523" y="5877483"/>
            <a:ext cx="444429" cy="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1299187" y="1860836"/>
            <a:ext cx="360234" cy="60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953454" y="2080133"/>
            <a:ext cx="345733" cy="38516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2211"/>
          <p:cNvSpPr txBox="1">
            <a:spLocks noChangeArrowheads="1"/>
          </p:cNvSpPr>
          <p:nvPr/>
        </p:nvSpPr>
        <p:spPr bwMode="auto">
          <a:xfrm>
            <a:off x="656748" y="1860836"/>
            <a:ext cx="825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Otay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9" name="68 Conector recto de flecha"/>
          <p:cNvCxnSpPr/>
          <p:nvPr/>
        </p:nvCxnSpPr>
        <p:spPr>
          <a:xfrm flipH="1">
            <a:off x="1811821" y="2039564"/>
            <a:ext cx="126178" cy="425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211"/>
          <p:cNvSpPr txBox="1">
            <a:spLocks noChangeArrowheads="1"/>
          </p:cNvSpPr>
          <p:nvPr/>
        </p:nvSpPr>
        <p:spPr bwMode="auto">
          <a:xfrm>
            <a:off x="1598888" y="1791561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Los</a:t>
            </a:r>
          </a:p>
          <a:p>
            <a:pPr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 Algodones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1" name="70 Conector recto de flecha"/>
          <p:cNvCxnSpPr/>
          <p:nvPr/>
        </p:nvCxnSpPr>
        <p:spPr>
          <a:xfrm>
            <a:off x="823008" y="2815236"/>
            <a:ext cx="26089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211"/>
          <p:cNvSpPr txBox="1">
            <a:spLocks noChangeArrowheads="1"/>
          </p:cNvSpPr>
          <p:nvPr/>
        </p:nvSpPr>
        <p:spPr bwMode="auto">
          <a:xfrm>
            <a:off x="750638" y="1755131"/>
            <a:ext cx="950348" cy="17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Mexicali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 flipV="1">
            <a:off x="2549236" y="2312998"/>
            <a:ext cx="242675" cy="57047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3063256" y="2584381"/>
            <a:ext cx="0" cy="370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211"/>
          <p:cNvSpPr txBox="1">
            <a:spLocks noChangeArrowheads="1"/>
          </p:cNvSpPr>
          <p:nvPr/>
        </p:nvSpPr>
        <p:spPr bwMode="auto">
          <a:xfrm>
            <a:off x="2956673" y="2151786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Agua 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Prieta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6" name="75 Conector recto de flecha"/>
          <p:cNvCxnSpPr/>
          <p:nvPr/>
        </p:nvCxnSpPr>
        <p:spPr>
          <a:xfrm>
            <a:off x="3340351" y="2437510"/>
            <a:ext cx="0" cy="50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4128655" y="2501796"/>
            <a:ext cx="0" cy="42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flipH="1">
            <a:off x="4294910" y="2773671"/>
            <a:ext cx="410173" cy="26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H="1" flipV="1">
            <a:off x="5532276" y="2773671"/>
            <a:ext cx="168704" cy="85622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211"/>
          <p:cNvSpPr txBox="1">
            <a:spLocks noChangeArrowheads="1"/>
          </p:cNvSpPr>
          <p:nvPr/>
        </p:nvSpPr>
        <p:spPr bwMode="auto">
          <a:xfrm>
            <a:off x="5423406" y="3106017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Piedras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Negras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1" name="80 Conector recto de flecha"/>
          <p:cNvCxnSpPr>
            <a:stCxn id="80" idx="2"/>
          </p:cNvCxnSpPr>
          <p:nvPr/>
        </p:nvCxnSpPr>
        <p:spPr>
          <a:xfrm flipH="1">
            <a:off x="5857016" y="3377886"/>
            <a:ext cx="41564" cy="429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211"/>
          <p:cNvSpPr txBox="1">
            <a:spLocks noChangeArrowheads="1"/>
          </p:cNvSpPr>
          <p:nvPr/>
        </p:nvSpPr>
        <p:spPr bwMode="auto">
          <a:xfrm>
            <a:off x="5920251" y="3535585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Cd. Mier-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Monterrey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3" name="82 Conector recto de flecha"/>
          <p:cNvCxnSpPr>
            <a:stCxn id="82" idx="2"/>
          </p:cNvCxnSpPr>
          <p:nvPr/>
        </p:nvCxnSpPr>
        <p:spPr>
          <a:xfrm flipH="1">
            <a:off x="6276109" y="3807454"/>
            <a:ext cx="119316" cy="667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6863657" y="5855769"/>
            <a:ext cx="260893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 flipH="1">
            <a:off x="6463414" y="4141236"/>
            <a:ext cx="184464" cy="48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H="1">
            <a:off x="6601959" y="3890584"/>
            <a:ext cx="882399" cy="736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H="1">
            <a:off x="6638771" y="4389098"/>
            <a:ext cx="776311" cy="24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H="1" flipV="1">
            <a:off x="6806456" y="4712032"/>
            <a:ext cx="1274308" cy="3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211"/>
          <p:cNvSpPr txBox="1">
            <a:spLocks noChangeArrowheads="1"/>
          </p:cNvSpPr>
          <p:nvPr/>
        </p:nvSpPr>
        <p:spPr bwMode="auto">
          <a:xfrm>
            <a:off x="701888" y="5925301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exportación</a:t>
            </a:r>
          </a:p>
        </p:txBody>
      </p:sp>
      <p:cxnSp>
        <p:nvCxnSpPr>
          <p:cNvPr id="90" name="89 Conector recto de flecha"/>
          <p:cNvCxnSpPr/>
          <p:nvPr/>
        </p:nvCxnSpPr>
        <p:spPr>
          <a:xfrm flipH="1">
            <a:off x="207818" y="6063800"/>
            <a:ext cx="44096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747451" y="6384321"/>
            <a:ext cx="715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 y exportadores</a:t>
            </a:r>
            <a:endParaRPr lang="es-MX" sz="1200" dirty="0"/>
          </a:p>
        </p:txBody>
      </p:sp>
      <p:sp>
        <p:nvSpPr>
          <p:cNvPr id="92" name="Text Box 2211"/>
          <p:cNvSpPr txBox="1">
            <a:spLocks noChangeArrowheads="1"/>
          </p:cNvSpPr>
          <p:nvPr/>
        </p:nvSpPr>
        <p:spPr bwMode="auto">
          <a:xfrm>
            <a:off x="7330312" y="4250649"/>
            <a:ext cx="1619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Reynosa (Tennessee) 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 Box 2211"/>
          <p:cNvSpPr txBox="1">
            <a:spLocks noChangeArrowheads="1"/>
          </p:cNvSpPr>
          <p:nvPr/>
        </p:nvSpPr>
        <p:spPr bwMode="auto">
          <a:xfrm>
            <a:off x="8039199" y="4528009"/>
            <a:ext cx="759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Río Bravo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 Box 2211"/>
          <p:cNvSpPr txBox="1">
            <a:spLocks noChangeArrowheads="1"/>
          </p:cNvSpPr>
          <p:nvPr/>
        </p:nvSpPr>
        <p:spPr bwMode="auto">
          <a:xfrm>
            <a:off x="7242229" y="3682860"/>
            <a:ext cx="1556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Reynosa</a:t>
            </a: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es-MX" sz="1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Tetco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)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260648"/>
            <a:ext cx="6759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Balance de comercio exterior  de gas natural</a:t>
            </a:r>
          </a:p>
          <a:p>
            <a:pPr algn="ctr"/>
            <a:r>
              <a:rPr lang="es-MX" b="1" dirty="0" smtClean="0"/>
              <a:t>enero </a:t>
            </a:r>
            <a:r>
              <a:rPr lang="es-MX" b="1" dirty="0" smtClean="0"/>
              <a:t>2007 </a:t>
            </a:r>
            <a:r>
              <a:rPr lang="es-MX" b="1" dirty="0" smtClean="0"/>
              <a:t>–junio 2015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533811970"/>
              </p:ext>
            </p:extLst>
          </p:nvPr>
        </p:nvGraphicFramePr>
        <p:xfrm>
          <a:off x="0" y="1259462"/>
          <a:ext cx="9144000" cy="470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71600" y="5949280"/>
            <a:ext cx="71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exportadores y Sener</a:t>
            </a:r>
          </a:p>
          <a:p>
            <a:r>
              <a:rPr lang="es-MX" sz="1200" dirty="0"/>
              <a:t>Nota: Esta información se actualiza trimestralmente</a:t>
            </a:r>
          </a:p>
        </p:txBody>
      </p:sp>
    </p:spTree>
    <p:extLst>
      <p:ext uri="{BB962C8B-B14F-4D97-AF65-F5344CB8AC3E}">
        <p14:creationId xmlns:p14="http://schemas.microsoft.com/office/powerpoint/2010/main" val="3169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16632"/>
            <a:ext cx="64562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Importaciones y exportaciones trimestrales  </a:t>
            </a:r>
          </a:p>
          <a:p>
            <a:pPr algn="ctr"/>
            <a:r>
              <a:rPr lang="es-MX" sz="1400" b="1" dirty="0"/>
              <a:t>Sector privado vs. PGPB</a:t>
            </a:r>
          </a:p>
          <a:p>
            <a:pPr algn="ctr"/>
            <a:r>
              <a:rPr lang="es-MX" sz="1400" b="1" dirty="0" smtClean="0"/>
              <a:t>2007 – 1T 2015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43890" y="5682843"/>
            <a:ext cx="748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                          M = Importación           X = Exportación</a:t>
            </a:r>
            <a:endParaRPr lang="es-MX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53878" y="5990620"/>
            <a:ext cx="715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exportadores y Sener</a:t>
            </a:r>
          </a:p>
          <a:p>
            <a:r>
              <a:rPr lang="es-MX" sz="1200" dirty="0"/>
              <a:t>Nota: Esta información se actualiza </a:t>
            </a:r>
            <a:r>
              <a:rPr lang="es-MX" sz="1200" dirty="0" smtClean="0"/>
              <a:t>trimestralmente</a:t>
            </a:r>
          </a:p>
          <a:p>
            <a:endParaRPr lang="es-MX" sz="1200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000335"/>
              </p:ext>
            </p:extLst>
          </p:nvPr>
        </p:nvGraphicFramePr>
        <p:xfrm>
          <a:off x="0" y="661381"/>
          <a:ext cx="8964488" cy="521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260648"/>
            <a:ext cx="64562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Balance de comercio exterior</a:t>
            </a:r>
          </a:p>
          <a:p>
            <a:pPr algn="ctr"/>
            <a:r>
              <a:rPr lang="es-MX" sz="1600" b="1" dirty="0" smtClean="0"/>
              <a:t>Sector privado vs. PGPB</a:t>
            </a:r>
          </a:p>
          <a:p>
            <a:pPr algn="ctr"/>
            <a:r>
              <a:rPr lang="es-MX" sz="1600" b="1" dirty="0"/>
              <a:t>enero 2007 </a:t>
            </a:r>
            <a:r>
              <a:rPr lang="es-MX" sz="1600" b="1"/>
              <a:t>–  </a:t>
            </a:r>
            <a:r>
              <a:rPr lang="es-MX" sz="1600" b="1" smtClean="0"/>
              <a:t>junio </a:t>
            </a:r>
            <a:r>
              <a:rPr lang="es-MX" sz="1600" b="1" dirty="0" smtClean="0"/>
              <a:t>2014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28163966"/>
              </p:ext>
            </p:extLst>
          </p:nvPr>
        </p:nvGraphicFramePr>
        <p:xfrm>
          <a:off x="395536" y="1153200"/>
          <a:ext cx="8064896" cy="424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2551" y="5939821"/>
            <a:ext cx="71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 exportadores y Sener</a:t>
            </a:r>
          </a:p>
          <a:p>
            <a:r>
              <a:rPr lang="es-MX" sz="1200" dirty="0"/>
              <a:t>Nota: Esta información se actualiza trimestralmente</a:t>
            </a:r>
          </a:p>
        </p:txBody>
      </p:sp>
    </p:spTree>
    <p:extLst>
      <p:ext uri="{BB962C8B-B14F-4D97-AF65-F5344CB8AC3E}">
        <p14:creationId xmlns:p14="http://schemas.microsoft.com/office/powerpoint/2010/main" val="42018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182</Words>
  <Application>Microsoft Office PowerPoint</Application>
  <PresentationFormat>Presentación en pantalla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Cinta Sanchez</dc:creator>
  <cp:lastModifiedBy>Yesica Escamilla Maqueda</cp:lastModifiedBy>
  <cp:revision>84</cp:revision>
  <dcterms:created xsi:type="dcterms:W3CDTF">2011-10-25T22:59:34Z</dcterms:created>
  <dcterms:modified xsi:type="dcterms:W3CDTF">2015-08-19T20:57:24Z</dcterms:modified>
</cp:coreProperties>
</file>